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handoutMasterIdLst>
    <p:handoutMasterId r:id="rId33"/>
  </p:handoutMasterIdLst>
  <p:sldIdLst>
    <p:sldId id="264" r:id="rId2"/>
    <p:sldId id="258" r:id="rId3"/>
    <p:sldId id="319" r:id="rId4"/>
    <p:sldId id="309" r:id="rId5"/>
    <p:sldId id="308" r:id="rId6"/>
    <p:sldId id="275" r:id="rId7"/>
    <p:sldId id="266" r:id="rId8"/>
    <p:sldId id="284" r:id="rId9"/>
    <p:sldId id="297" r:id="rId10"/>
    <p:sldId id="322" r:id="rId11"/>
    <p:sldId id="324" r:id="rId12"/>
    <p:sldId id="482" r:id="rId13"/>
    <p:sldId id="483" r:id="rId14"/>
    <p:sldId id="256" r:id="rId15"/>
    <p:sldId id="992" r:id="rId16"/>
    <p:sldId id="433" r:id="rId17"/>
    <p:sldId id="514" r:id="rId18"/>
    <p:sldId id="519" r:id="rId19"/>
    <p:sldId id="659" r:id="rId20"/>
    <p:sldId id="492" r:id="rId21"/>
    <p:sldId id="538" r:id="rId22"/>
    <p:sldId id="575" r:id="rId23"/>
    <p:sldId id="567" r:id="rId24"/>
    <p:sldId id="511" r:id="rId25"/>
    <p:sldId id="663" r:id="rId26"/>
    <p:sldId id="673" r:id="rId27"/>
    <p:sldId id="655" r:id="rId28"/>
    <p:sldId id="602" r:id="rId29"/>
    <p:sldId id="597" r:id="rId30"/>
    <p:sldId id="993"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628" autoAdjust="0"/>
    <p:restoredTop sz="94660"/>
  </p:normalViewPr>
  <p:slideViewPr>
    <p:cSldViewPr snapToGrid="0">
      <p:cViewPr varScale="1">
        <p:scale>
          <a:sx n="69" d="100"/>
          <a:sy n="69" d="100"/>
        </p:scale>
        <p:origin x="756" y="66"/>
      </p:cViewPr>
      <p:guideLst/>
    </p:cSldViewPr>
  </p:slideViewPr>
  <p:notesTextViewPr>
    <p:cViewPr>
      <p:scale>
        <a:sx n="1" d="1"/>
        <a:sy n="1" d="1"/>
      </p:scale>
      <p:origin x="0" y="0"/>
    </p:cViewPr>
  </p:notesTextViewPr>
  <p:sorterViewPr>
    <p:cViewPr>
      <p:scale>
        <a:sx n="42" d="100"/>
        <a:sy n="42" d="100"/>
      </p:scale>
      <p:origin x="0" y="0"/>
    </p:cViewPr>
  </p:sorterViewPr>
  <p:notesViewPr>
    <p:cSldViewPr snapToGrid="0">
      <p:cViewPr varScale="1">
        <p:scale>
          <a:sx n="53" d="100"/>
          <a:sy n="53" d="100"/>
        </p:scale>
        <p:origin x="2844" y="6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areaChart>
        <c:grouping val="standard"/>
        <c:varyColors val="0"/>
        <c:ser>
          <c:idx val="0"/>
          <c:order val="0"/>
          <c:tx>
            <c:strRef>
              <c:f>Sheet1!$B$1</c:f>
              <c:strCache>
                <c:ptCount val="1"/>
                <c:pt idx="0">
                  <c:v>Series 1</c:v>
                </c:pt>
              </c:strCache>
            </c:strRef>
          </c:tx>
          <c:spPr>
            <a:solidFill>
              <a:schemeClr val="accent4"/>
            </a:solidFill>
            <a:ln>
              <a:noFill/>
            </a:ln>
            <a:effectLst/>
          </c:spPr>
          <c:cat>
            <c:strRef>
              <c:f>Sheet1!$A$2:$A$7</c:f>
              <c:strCache>
                <c:ptCount val="6"/>
                <c:pt idx="0">
                  <c:v>Data 1</c:v>
                </c:pt>
                <c:pt idx="1">
                  <c:v>Data 2</c:v>
                </c:pt>
                <c:pt idx="2">
                  <c:v>Data 3</c:v>
                </c:pt>
                <c:pt idx="3">
                  <c:v>Data 4</c:v>
                </c:pt>
                <c:pt idx="4">
                  <c:v>Data 5</c:v>
                </c:pt>
                <c:pt idx="5">
                  <c:v>Data 6</c:v>
                </c:pt>
              </c:strCache>
            </c:strRef>
          </c:cat>
          <c:val>
            <c:numRef>
              <c:f>Sheet1!$B$2:$B$7</c:f>
              <c:numCache>
                <c:formatCode>General</c:formatCode>
                <c:ptCount val="6"/>
                <c:pt idx="0">
                  <c:v>4.3</c:v>
                </c:pt>
                <c:pt idx="1">
                  <c:v>2.5</c:v>
                </c:pt>
                <c:pt idx="2">
                  <c:v>3.5</c:v>
                </c:pt>
                <c:pt idx="3">
                  <c:v>4.5</c:v>
                </c:pt>
                <c:pt idx="4">
                  <c:v>3</c:v>
                </c:pt>
                <c:pt idx="5">
                  <c:v>1</c:v>
                </c:pt>
              </c:numCache>
            </c:numRef>
          </c:val>
          <c:extLst>
            <c:ext xmlns:c16="http://schemas.microsoft.com/office/drawing/2014/chart" uri="{C3380CC4-5D6E-409C-BE32-E72D297353CC}">
              <c16:uniqueId val="{00000000-0A7B-4A4F-81FA-68B321CE7464}"/>
            </c:ext>
          </c:extLst>
        </c:ser>
        <c:ser>
          <c:idx val="1"/>
          <c:order val="1"/>
          <c:tx>
            <c:strRef>
              <c:f>Sheet1!$C$1</c:f>
              <c:strCache>
                <c:ptCount val="1"/>
                <c:pt idx="0">
                  <c:v>Series 2</c:v>
                </c:pt>
              </c:strCache>
            </c:strRef>
          </c:tx>
          <c:spPr>
            <a:solidFill>
              <a:schemeClr val="accent3"/>
            </a:solidFill>
            <a:ln>
              <a:noFill/>
            </a:ln>
            <a:effectLst/>
          </c:spPr>
          <c:cat>
            <c:strRef>
              <c:f>Sheet1!$A$2:$A$7</c:f>
              <c:strCache>
                <c:ptCount val="6"/>
                <c:pt idx="0">
                  <c:v>Data 1</c:v>
                </c:pt>
                <c:pt idx="1">
                  <c:v>Data 2</c:v>
                </c:pt>
                <c:pt idx="2">
                  <c:v>Data 3</c:v>
                </c:pt>
                <c:pt idx="3">
                  <c:v>Data 4</c:v>
                </c:pt>
                <c:pt idx="4">
                  <c:v>Data 5</c:v>
                </c:pt>
                <c:pt idx="5">
                  <c:v>Data 6</c:v>
                </c:pt>
              </c:strCache>
            </c:strRef>
          </c:cat>
          <c:val>
            <c:numRef>
              <c:f>Sheet1!$C$2:$C$7</c:f>
              <c:numCache>
                <c:formatCode>General</c:formatCode>
                <c:ptCount val="6"/>
                <c:pt idx="0">
                  <c:v>2.4</c:v>
                </c:pt>
                <c:pt idx="1">
                  <c:v>4.4000000000000004</c:v>
                </c:pt>
                <c:pt idx="2">
                  <c:v>1.8</c:v>
                </c:pt>
                <c:pt idx="3">
                  <c:v>2.8</c:v>
                </c:pt>
                <c:pt idx="4">
                  <c:v>5</c:v>
                </c:pt>
                <c:pt idx="5">
                  <c:v>4</c:v>
                </c:pt>
              </c:numCache>
            </c:numRef>
          </c:val>
          <c:extLst>
            <c:ext xmlns:c16="http://schemas.microsoft.com/office/drawing/2014/chart" uri="{C3380CC4-5D6E-409C-BE32-E72D297353CC}">
              <c16:uniqueId val="{00000001-0A7B-4A4F-81FA-68B321CE7464}"/>
            </c:ext>
          </c:extLst>
        </c:ser>
        <c:ser>
          <c:idx val="2"/>
          <c:order val="2"/>
          <c:tx>
            <c:strRef>
              <c:f>Sheet1!$D$1</c:f>
              <c:strCache>
                <c:ptCount val="1"/>
                <c:pt idx="0">
                  <c:v>Series 3</c:v>
                </c:pt>
              </c:strCache>
            </c:strRef>
          </c:tx>
          <c:spPr>
            <a:gradFill>
              <a:gsLst>
                <a:gs pos="40000">
                  <a:schemeClr val="accent1"/>
                </a:gs>
                <a:gs pos="100000">
                  <a:schemeClr val="accent5">
                    <a:lumMod val="75000"/>
                  </a:schemeClr>
                </a:gs>
              </a:gsLst>
              <a:lin ang="2700000" scaled="1"/>
            </a:gradFill>
            <a:ln>
              <a:noFill/>
            </a:ln>
            <a:effectLst/>
          </c:spPr>
          <c:cat>
            <c:strRef>
              <c:f>Sheet1!$A$2:$A$7</c:f>
              <c:strCache>
                <c:ptCount val="6"/>
                <c:pt idx="0">
                  <c:v>Data 1</c:v>
                </c:pt>
                <c:pt idx="1">
                  <c:v>Data 2</c:v>
                </c:pt>
                <c:pt idx="2">
                  <c:v>Data 3</c:v>
                </c:pt>
                <c:pt idx="3">
                  <c:v>Data 4</c:v>
                </c:pt>
                <c:pt idx="4">
                  <c:v>Data 5</c:v>
                </c:pt>
                <c:pt idx="5">
                  <c:v>Data 6</c:v>
                </c:pt>
              </c:strCache>
            </c:strRef>
          </c:cat>
          <c:val>
            <c:numRef>
              <c:f>Sheet1!$D$2:$D$7</c:f>
              <c:numCache>
                <c:formatCode>General</c:formatCode>
                <c:ptCount val="6"/>
                <c:pt idx="0">
                  <c:v>2</c:v>
                </c:pt>
                <c:pt idx="1">
                  <c:v>2</c:v>
                </c:pt>
                <c:pt idx="2">
                  <c:v>3</c:v>
                </c:pt>
                <c:pt idx="3">
                  <c:v>5</c:v>
                </c:pt>
                <c:pt idx="4">
                  <c:v>2</c:v>
                </c:pt>
                <c:pt idx="5">
                  <c:v>5</c:v>
                </c:pt>
              </c:numCache>
            </c:numRef>
          </c:val>
          <c:extLst>
            <c:ext xmlns:c16="http://schemas.microsoft.com/office/drawing/2014/chart" uri="{C3380CC4-5D6E-409C-BE32-E72D297353CC}">
              <c16:uniqueId val="{00000002-0A7B-4A4F-81FA-68B321CE7464}"/>
            </c:ext>
          </c:extLst>
        </c:ser>
        <c:dLbls>
          <c:showLegendKey val="0"/>
          <c:showVal val="0"/>
          <c:showCatName val="0"/>
          <c:showSerName val="0"/>
          <c:showPercent val="0"/>
          <c:showBubbleSize val="0"/>
        </c:dLbls>
        <c:axId val="1472221528"/>
        <c:axId val="1472222184"/>
      </c:areaChart>
      <c:catAx>
        <c:axId val="147222152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ontserrat Light" panose="00000400000000000000" pitchFamily="50" charset="0"/>
                <a:ea typeface="+mn-ea"/>
                <a:cs typeface="+mn-cs"/>
              </a:defRPr>
            </a:pPr>
            <a:endParaRPr lang="en-US"/>
          </a:p>
        </c:txPr>
        <c:crossAx val="1472222184"/>
        <c:crosses val="autoZero"/>
        <c:auto val="1"/>
        <c:lblAlgn val="ctr"/>
        <c:lblOffset val="100"/>
        <c:noMultiLvlLbl val="0"/>
      </c:catAx>
      <c:valAx>
        <c:axId val="1472222184"/>
        <c:scaling>
          <c:orientation val="minMax"/>
        </c:scaling>
        <c:delete val="0"/>
        <c:axPos val="l"/>
        <c:majorGridlines>
          <c:spPr>
            <a:ln w="9525" cap="flat" cmpd="sng" algn="ctr">
              <a:solidFill>
                <a:schemeClr val="bg1">
                  <a:lumMod val="9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ontserrat Light" panose="00000400000000000000" pitchFamily="50" charset="0"/>
                <a:ea typeface="+mn-ea"/>
                <a:cs typeface="+mn-cs"/>
              </a:defRPr>
            </a:pPr>
            <a:endParaRPr lang="en-US"/>
          </a:p>
        </c:txPr>
        <c:crossAx val="1472221528"/>
        <c:crosses val="autoZero"/>
        <c:crossBetween val="midCat"/>
      </c:valAx>
      <c:spPr>
        <a:noFill/>
        <a:ln>
          <a:noFill/>
        </a:ln>
        <a:effectLst/>
      </c:spPr>
    </c:plotArea>
    <c:plotVisOnly val="1"/>
    <c:dispBlanksAs val="gap"/>
    <c:showDLblsOverMax val="0"/>
  </c:chart>
  <c:spPr>
    <a:noFill/>
    <a:ln>
      <a:noFill/>
    </a:ln>
    <a:effectLst/>
  </c:spPr>
  <c:txPr>
    <a:bodyPr/>
    <a:lstStyle/>
    <a:p>
      <a:pPr>
        <a:defRPr>
          <a:latin typeface="Montserrat" panose="00000500000000000000" pitchFamily="50" charset="0"/>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F8E8F3A0-9A0E-4690-A579-C5D631667F08}"/>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AFAD8F65-6A45-4E76-9C47-48CD99522CE9}"/>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86B792A-836A-4CC2-AD7F-5217D4D32380}" type="datetimeFigureOut">
              <a:rPr lang="en-US" smtClean="0"/>
              <a:t>8/30/2018</a:t>
            </a:fld>
            <a:endParaRPr lang="en-US"/>
          </a:p>
        </p:txBody>
      </p:sp>
      <p:sp>
        <p:nvSpPr>
          <p:cNvPr id="4" name="Footer Placeholder 3">
            <a:extLst>
              <a:ext uri="{FF2B5EF4-FFF2-40B4-BE49-F238E27FC236}">
                <a16:creationId xmlns:a16="http://schemas.microsoft.com/office/drawing/2014/main" id="{67371541-A8E5-414F-8F43-52361F87AFD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EF3A325F-951C-48B3-AD8F-B5B2718672F1}"/>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F1DADEB-CC0D-400A-B1BE-FAB931A32E70}" type="slidenum">
              <a:rPr lang="en-US" smtClean="0"/>
              <a:t>‹#›</a:t>
            </a:fld>
            <a:endParaRPr lang="en-US"/>
          </a:p>
        </p:txBody>
      </p:sp>
    </p:spTree>
    <p:extLst>
      <p:ext uri="{BB962C8B-B14F-4D97-AF65-F5344CB8AC3E}">
        <p14:creationId xmlns:p14="http://schemas.microsoft.com/office/powerpoint/2010/main" val="270935809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7D13254-3C13-47E8-9055-1C7A5B72C848}" type="datetimeFigureOut">
              <a:rPr lang="en-US" smtClean="0"/>
              <a:t>8/30/2018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07423E3-19B1-4153-BB40-146EF99E7575}" type="slidenum">
              <a:rPr lang="en-US" smtClean="0"/>
              <a:t>‹#›</a:t>
            </a:fld>
            <a:endParaRPr lang="en-US"/>
          </a:p>
        </p:txBody>
      </p:sp>
    </p:spTree>
    <p:extLst>
      <p:ext uri="{BB962C8B-B14F-4D97-AF65-F5344CB8AC3E}">
        <p14:creationId xmlns:p14="http://schemas.microsoft.com/office/powerpoint/2010/main" val="23986130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8CE94A7-C4C0-4312-9A43-1209F3AEDD1F}" type="slidenum">
              <a:rPr lang="en-US" smtClean="0"/>
              <a:t>3</a:t>
            </a:fld>
            <a:endParaRPr lang="en-US"/>
          </a:p>
        </p:txBody>
      </p:sp>
    </p:spTree>
    <p:extLst>
      <p:ext uri="{BB962C8B-B14F-4D97-AF65-F5344CB8AC3E}">
        <p14:creationId xmlns:p14="http://schemas.microsoft.com/office/powerpoint/2010/main" val="2162102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8CE94A7-C4C0-4312-9A43-1209F3AEDD1F}" type="slidenum">
              <a:rPr lang="en-US" smtClean="0"/>
              <a:t>8</a:t>
            </a:fld>
            <a:endParaRPr lang="en-US" dirty="0"/>
          </a:p>
        </p:txBody>
      </p:sp>
    </p:spTree>
    <p:extLst>
      <p:ext uri="{BB962C8B-B14F-4D97-AF65-F5344CB8AC3E}">
        <p14:creationId xmlns:p14="http://schemas.microsoft.com/office/powerpoint/2010/main" val="41643079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8CE94A7-C4C0-4312-9A43-1209F3AEDD1F}" type="slidenum">
              <a:rPr lang="en-US" smtClean="0"/>
              <a:t>10</a:t>
            </a:fld>
            <a:endParaRPr lang="en-US"/>
          </a:p>
        </p:txBody>
      </p:sp>
    </p:spTree>
    <p:extLst>
      <p:ext uri="{BB962C8B-B14F-4D97-AF65-F5344CB8AC3E}">
        <p14:creationId xmlns:p14="http://schemas.microsoft.com/office/powerpoint/2010/main" val="29295065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8CE94A7-C4C0-4312-9A43-1209F3AEDD1F}" type="slidenum">
              <a:rPr lang="en-US" smtClean="0"/>
              <a:t>11</a:t>
            </a:fld>
            <a:endParaRPr lang="en-US"/>
          </a:p>
        </p:txBody>
      </p:sp>
    </p:spTree>
    <p:extLst>
      <p:ext uri="{BB962C8B-B14F-4D97-AF65-F5344CB8AC3E}">
        <p14:creationId xmlns:p14="http://schemas.microsoft.com/office/powerpoint/2010/main" val="21373998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8CE94A7-C4C0-4312-9A43-1209F3AEDD1F}" type="slidenum">
              <a:rPr lang="en-US" smtClean="0"/>
              <a:t>20</a:t>
            </a:fld>
            <a:endParaRPr lang="en-US"/>
          </a:p>
        </p:txBody>
      </p:sp>
    </p:spTree>
    <p:extLst>
      <p:ext uri="{BB962C8B-B14F-4D97-AF65-F5344CB8AC3E}">
        <p14:creationId xmlns:p14="http://schemas.microsoft.com/office/powerpoint/2010/main" val="25851991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8CE94A7-C4C0-4312-9A43-1209F3AEDD1F}" type="slidenum">
              <a:rPr lang="en-US" smtClean="0"/>
              <a:t>24</a:t>
            </a:fld>
            <a:endParaRPr lang="en-US"/>
          </a:p>
        </p:txBody>
      </p:sp>
    </p:spTree>
    <p:extLst>
      <p:ext uri="{BB962C8B-B14F-4D97-AF65-F5344CB8AC3E}">
        <p14:creationId xmlns:p14="http://schemas.microsoft.com/office/powerpoint/2010/main" val="15974769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8CE94A7-C4C0-4312-9A43-1209F3AEDD1F}" type="slidenum">
              <a:rPr lang="en-US" smtClean="0"/>
              <a:t>25</a:t>
            </a:fld>
            <a:endParaRPr lang="en-US"/>
          </a:p>
        </p:txBody>
      </p:sp>
    </p:spTree>
    <p:extLst>
      <p:ext uri="{BB962C8B-B14F-4D97-AF65-F5344CB8AC3E}">
        <p14:creationId xmlns:p14="http://schemas.microsoft.com/office/powerpoint/2010/main" val="5059787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8CE94A7-C4C0-4312-9A43-1209F3AEDD1F}" type="slidenum">
              <a:rPr lang="en-US" smtClean="0"/>
              <a:t>26</a:t>
            </a:fld>
            <a:endParaRPr lang="en-US"/>
          </a:p>
        </p:txBody>
      </p:sp>
    </p:spTree>
    <p:extLst>
      <p:ext uri="{BB962C8B-B14F-4D97-AF65-F5344CB8AC3E}">
        <p14:creationId xmlns:p14="http://schemas.microsoft.com/office/powerpoint/2010/main" val="14615107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1242669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05_Brush">
    <p:spTree>
      <p:nvGrpSpPr>
        <p:cNvPr id="1" name=""/>
        <p:cNvGrpSpPr/>
        <p:nvPr/>
      </p:nvGrpSpPr>
      <p:grpSpPr>
        <a:xfrm>
          <a:off x="0" y="0"/>
          <a:ext cx="0" cy="0"/>
          <a:chOff x="0" y="0"/>
          <a:chExt cx="0" cy="0"/>
        </a:xfrm>
      </p:grpSpPr>
      <p:sp>
        <p:nvSpPr>
          <p:cNvPr id="3" name="Circle: Hollow 2">
            <a:extLst>
              <a:ext uri="{FF2B5EF4-FFF2-40B4-BE49-F238E27FC236}">
                <a16:creationId xmlns:a16="http://schemas.microsoft.com/office/drawing/2014/main" id="{1C4FAA77-C7D7-4231-B6B1-A42595DD866A}"/>
              </a:ext>
            </a:extLst>
          </p:cNvPr>
          <p:cNvSpPr/>
          <p:nvPr userDrawn="1"/>
        </p:nvSpPr>
        <p:spPr>
          <a:xfrm>
            <a:off x="7273401" y="3343623"/>
            <a:ext cx="5180290" cy="5180290"/>
          </a:xfrm>
          <a:prstGeom prst="donut">
            <a:avLst>
              <a:gd name="adj" fmla="val 11608"/>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4" name="Circle: Hollow 3">
            <a:extLst>
              <a:ext uri="{FF2B5EF4-FFF2-40B4-BE49-F238E27FC236}">
                <a16:creationId xmlns:a16="http://schemas.microsoft.com/office/drawing/2014/main" id="{72FEDD5C-B097-4EF1-A57F-E3CB9404B7A0}"/>
              </a:ext>
            </a:extLst>
          </p:cNvPr>
          <p:cNvSpPr/>
          <p:nvPr userDrawn="1"/>
        </p:nvSpPr>
        <p:spPr>
          <a:xfrm>
            <a:off x="-713560" y="-1052388"/>
            <a:ext cx="7125150" cy="7125150"/>
          </a:xfrm>
          <a:prstGeom prst="donut">
            <a:avLst>
              <a:gd name="adj" fmla="val 17000"/>
            </a:avLst>
          </a:prstGeom>
          <a:solidFill>
            <a:schemeClr val="tx1">
              <a:lumMod val="50000"/>
              <a:lumOff val="50000"/>
              <a:alpha val="6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pic>
        <p:nvPicPr>
          <p:cNvPr id="10" name="Picture 9">
            <a:extLst>
              <a:ext uri="{FF2B5EF4-FFF2-40B4-BE49-F238E27FC236}">
                <a16:creationId xmlns:a16="http://schemas.microsoft.com/office/drawing/2014/main" id="{14C8DE7C-2B65-467A-A216-C4DB52B3A4E8}"/>
              </a:ext>
            </a:extLst>
          </p:cNvPr>
          <p:cNvPicPr>
            <a:picLocks noChangeAspect="1"/>
          </p:cNvPicPr>
          <p:nvPr userDrawn="1"/>
        </p:nvPicPr>
        <p:blipFill>
          <a:blip r:embed="rId2">
            <a:extLst>
              <a:ext uri="{28A0092B-C50C-407E-A947-70E740481C1C}">
                <a14:useLocalDpi xmlns:a14="http://schemas.microsoft.com/office/drawing/2010/main" val="0"/>
              </a:ext>
            </a:extLst>
          </a:blip>
          <a:srcRect l="45526" t="16682" r="1916" b="10628"/>
          <a:stretch>
            <a:fillRect/>
          </a:stretch>
        </p:blipFill>
        <p:spPr>
          <a:xfrm>
            <a:off x="5550532" y="1144042"/>
            <a:ext cx="6407869" cy="4985074"/>
          </a:xfrm>
          <a:custGeom>
            <a:avLst/>
            <a:gdLst>
              <a:gd name="connsiteX0" fmla="*/ 5882780 w 6407869"/>
              <a:gd name="connsiteY0" fmla="*/ 2867790 h 4985074"/>
              <a:gd name="connsiteX1" fmla="*/ 5804165 w 6407869"/>
              <a:gd name="connsiteY1" fmla="*/ 2892718 h 4985074"/>
              <a:gd name="connsiteX2" fmla="*/ 5804165 w 6407869"/>
              <a:gd name="connsiteY2" fmla="*/ 2888563 h 4985074"/>
              <a:gd name="connsiteX3" fmla="*/ 5816921 w 6407869"/>
              <a:gd name="connsiteY3" fmla="*/ 2888563 h 4985074"/>
              <a:gd name="connsiteX4" fmla="*/ 5833238 w 6407869"/>
              <a:gd name="connsiteY4" fmla="*/ 2880024 h 4985074"/>
              <a:gd name="connsiteX5" fmla="*/ 5841544 w 6407869"/>
              <a:gd name="connsiteY5" fmla="*/ 2875869 h 4985074"/>
              <a:gd name="connsiteX6" fmla="*/ 5866166 w 6407869"/>
              <a:gd name="connsiteY6" fmla="*/ 2872176 h 4985074"/>
              <a:gd name="connsiteX7" fmla="*/ 5872693 w 6407869"/>
              <a:gd name="connsiteY7" fmla="*/ 2868944 h 4985074"/>
              <a:gd name="connsiteX8" fmla="*/ 6176178 w 6407869"/>
              <a:gd name="connsiteY8" fmla="*/ 2603273 h 4985074"/>
              <a:gd name="connsiteX9" fmla="*/ 6166684 w 6407869"/>
              <a:gd name="connsiteY9" fmla="*/ 2606044 h 4985074"/>
              <a:gd name="connsiteX10" fmla="*/ 6159860 w 6407869"/>
              <a:gd name="connsiteY10" fmla="*/ 2607429 h 4985074"/>
              <a:gd name="connsiteX11" fmla="*/ 6176178 w 6407869"/>
              <a:gd name="connsiteY11" fmla="*/ 2603273 h 4985074"/>
              <a:gd name="connsiteX12" fmla="*/ 5196604 w 6407869"/>
              <a:gd name="connsiteY12" fmla="*/ 2301365 h 4985074"/>
              <a:gd name="connsiteX13" fmla="*/ 5113835 w 6407869"/>
              <a:gd name="connsiteY13" fmla="*/ 2338527 h 4985074"/>
              <a:gd name="connsiteX14" fmla="*/ 5101376 w 6407869"/>
              <a:gd name="connsiteY14" fmla="*/ 2334372 h 4985074"/>
              <a:gd name="connsiteX15" fmla="*/ 5109682 w 6407869"/>
              <a:gd name="connsiteY15" fmla="*/ 2330217 h 4985074"/>
              <a:gd name="connsiteX16" fmla="*/ 5196604 w 6407869"/>
              <a:gd name="connsiteY16" fmla="*/ 2301365 h 4985074"/>
              <a:gd name="connsiteX17" fmla="*/ 4965032 w 6407869"/>
              <a:gd name="connsiteY17" fmla="*/ 116 h 4985074"/>
              <a:gd name="connsiteX18" fmla="*/ 5167532 w 6407869"/>
              <a:gd name="connsiteY18" fmla="*/ 1966 h 4985074"/>
              <a:gd name="connsiteX19" fmla="*/ 5167532 w 6407869"/>
              <a:gd name="connsiteY19" fmla="*/ 6120 h 4985074"/>
              <a:gd name="connsiteX20" fmla="*/ 5192451 w 6407869"/>
              <a:gd name="connsiteY20" fmla="*/ 6120 h 4985074"/>
              <a:gd name="connsiteX21" fmla="*/ 5196604 w 6407869"/>
              <a:gd name="connsiteY21" fmla="*/ 14199 h 4985074"/>
              <a:gd name="connsiteX22" fmla="*/ 5209064 w 6407869"/>
              <a:gd name="connsiteY22" fmla="*/ 18354 h 4985074"/>
              <a:gd name="connsiteX23" fmla="*/ 5196604 w 6407869"/>
              <a:gd name="connsiteY23" fmla="*/ 18354 h 4985074"/>
              <a:gd name="connsiteX24" fmla="*/ 5171684 w 6407869"/>
              <a:gd name="connsiteY24" fmla="*/ 30818 h 4985074"/>
              <a:gd name="connsiteX25" fmla="*/ 5171684 w 6407869"/>
              <a:gd name="connsiteY25" fmla="*/ 34972 h 4985074"/>
              <a:gd name="connsiteX26" fmla="*/ 5200758 w 6407869"/>
              <a:gd name="connsiteY26" fmla="*/ 39128 h 4985074"/>
              <a:gd name="connsiteX27" fmla="*/ 5126295 w 6407869"/>
              <a:gd name="connsiteY27" fmla="*/ 47206 h 4985074"/>
              <a:gd name="connsiteX28" fmla="*/ 5109682 w 6407869"/>
              <a:gd name="connsiteY28" fmla="*/ 47206 h 4985074"/>
              <a:gd name="connsiteX29" fmla="*/ 5101376 w 6407869"/>
              <a:gd name="connsiteY29" fmla="*/ 47206 h 4985074"/>
              <a:gd name="connsiteX30" fmla="*/ 5088916 w 6407869"/>
              <a:gd name="connsiteY30" fmla="*/ 51361 h 4985074"/>
              <a:gd name="connsiteX31" fmla="*/ 5093069 w 6407869"/>
              <a:gd name="connsiteY31" fmla="*/ 51361 h 4985074"/>
              <a:gd name="connsiteX32" fmla="*/ 5097222 w 6407869"/>
              <a:gd name="connsiteY32" fmla="*/ 59670 h 4985074"/>
              <a:gd name="connsiteX33" fmla="*/ 5105528 w 6407869"/>
              <a:gd name="connsiteY33" fmla="*/ 59670 h 4985074"/>
              <a:gd name="connsiteX34" fmla="*/ 5117988 w 6407869"/>
              <a:gd name="connsiteY34" fmla="*/ 59670 h 4985074"/>
              <a:gd name="connsiteX35" fmla="*/ 5395070 w 6407869"/>
              <a:gd name="connsiteY35" fmla="*/ 55516 h 4985074"/>
              <a:gd name="connsiteX36" fmla="*/ 5436008 w 6407869"/>
              <a:gd name="connsiteY36" fmla="*/ 55516 h 4985074"/>
              <a:gd name="connsiteX37" fmla="*/ 5457072 w 6407869"/>
              <a:gd name="connsiteY37" fmla="*/ 55516 h 4985074"/>
              <a:gd name="connsiteX38" fmla="*/ 5465378 w 6407869"/>
              <a:gd name="connsiteY38" fmla="*/ 51361 h 4985074"/>
              <a:gd name="connsiteX39" fmla="*/ 5473388 w 6407869"/>
              <a:gd name="connsiteY39" fmla="*/ 55516 h 4985074"/>
              <a:gd name="connsiteX40" fmla="*/ 5465378 w 6407869"/>
              <a:gd name="connsiteY40" fmla="*/ 59670 h 4985074"/>
              <a:gd name="connsiteX41" fmla="*/ 5444612 w 6407869"/>
              <a:gd name="connsiteY41" fmla="*/ 63825 h 4985074"/>
              <a:gd name="connsiteX42" fmla="*/ 5444612 w 6407869"/>
              <a:gd name="connsiteY42" fmla="*/ 68210 h 4985074"/>
              <a:gd name="connsiteX43" fmla="*/ 5448766 w 6407869"/>
              <a:gd name="connsiteY43" fmla="*/ 68210 h 4985074"/>
              <a:gd name="connsiteX44" fmla="*/ 5461226 w 6407869"/>
              <a:gd name="connsiteY44" fmla="*/ 68210 h 4985074"/>
              <a:gd name="connsiteX45" fmla="*/ 5457072 w 6407869"/>
              <a:gd name="connsiteY45" fmla="*/ 72366 h 4985074"/>
              <a:gd name="connsiteX46" fmla="*/ 5428000 w 6407869"/>
              <a:gd name="connsiteY46" fmla="*/ 80214 h 4985074"/>
              <a:gd name="connsiteX47" fmla="*/ 5423846 w 6407869"/>
              <a:gd name="connsiteY47" fmla="*/ 80214 h 4985074"/>
              <a:gd name="connsiteX48" fmla="*/ 5411386 w 6407869"/>
              <a:gd name="connsiteY48" fmla="*/ 84599 h 4985074"/>
              <a:gd name="connsiteX49" fmla="*/ 5382610 w 6407869"/>
              <a:gd name="connsiteY49" fmla="*/ 92908 h 4985074"/>
              <a:gd name="connsiteX50" fmla="*/ 5378456 w 6407869"/>
              <a:gd name="connsiteY50" fmla="*/ 101218 h 4985074"/>
              <a:gd name="connsiteX51" fmla="*/ 5370448 w 6407869"/>
              <a:gd name="connsiteY51" fmla="*/ 105372 h 4985074"/>
              <a:gd name="connsiteX52" fmla="*/ 5361844 w 6407869"/>
              <a:gd name="connsiteY52" fmla="*/ 109295 h 4985074"/>
              <a:gd name="connsiteX53" fmla="*/ 5378456 w 6407869"/>
              <a:gd name="connsiteY53" fmla="*/ 109295 h 4985074"/>
              <a:gd name="connsiteX54" fmla="*/ 5370448 w 6407869"/>
              <a:gd name="connsiteY54" fmla="*/ 113451 h 4985074"/>
              <a:gd name="connsiteX55" fmla="*/ 5440459 w 6407869"/>
              <a:gd name="connsiteY55" fmla="*/ 121760 h 4985074"/>
              <a:gd name="connsiteX56" fmla="*/ 5407233 w 6407869"/>
              <a:gd name="connsiteY56" fmla="*/ 138379 h 4985074"/>
              <a:gd name="connsiteX57" fmla="*/ 5428000 w 6407869"/>
              <a:gd name="connsiteY57" fmla="*/ 154766 h 4985074"/>
              <a:gd name="connsiteX58" fmla="*/ 5378456 w 6407869"/>
              <a:gd name="connsiteY58" fmla="*/ 175310 h 4985074"/>
              <a:gd name="connsiteX59" fmla="*/ 5411386 w 6407869"/>
              <a:gd name="connsiteY59" fmla="*/ 196314 h 4985074"/>
              <a:gd name="connsiteX60" fmla="*/ 5291536 w 6407869"/>
              <a:gd name="connsiteY60" fmla="*/ 258173 h 4985074"/>
              <a:gd name="connsiteX61" fmla="*/ 5370448 w 6407869"/>
              <a:gd name="connsiteY61" fmla="*/ 241554 h 4985074"/>
              <a:gd name="connsiteX62" fmla="*/ 5130448 w 6407869"/>
              <a:gd name="connsiteY62" fmla="*/ 324417 h 4985074"/>
              <a:gd name="connsiteX63" fmla="*/ 5093069 w 6407869"/>
              <a:gd name="connsiteY63" fmla="*/ 336881 h 4985074"/>
              <a:gd name="connsiteX64" fmla="*/ 5560606 w 6407869"/>
              <a:gd name="connsiteY64" fmla="*/ 270868 h 4985074"/>
              <a:gd name="connsiteX65" fmla="*/ 5514920 w 6407869"/>
              <a:gd name="connsiteY65" fmla="*/ 311954 h 4985074"/>
              <a:gd name="connsiteX66" fmla="*/ 5527380 w 6407869"/>
              <a:gd name="connsiteY66" fmla="*/ 336881 h 4985074"/>
              <a:gd name="connsiteX67" fmla="*/ 5519074 w 6407869"/>
              <a:gd name="connsiteY67" fmla="*/ 344960 h 4985074"/>
              <a:gd name="connsiteX68" fmla="*/ 5535390 w 6407869"/>
              <a:gd name="connsiteY68" fmla="*/ 353269 h 4985074"/>
              <a:gd name="connsiteX69" fmla="*/ 5448766 w 6407869"/>
              <a:gd name="connsiteY69" fmla="*/ 382352 h 4985074"/>
              <a:gd name="connsiteX70" fmla="*/ 5527380 w 6407869"/>
              <a:gd name="connsiteY70" fmla="*/ 370119 h 4985074"/>
              <a:gd name="connsiteX71" fmla="*/ 5535390 w 6407869"/>
              <a:gd name="connsiteY71" fmla="*/ 373812 h 4985074"/>
              <a:gd name="connsiteX72" fmla="*/ 5531238 w 6407869"/>
              <a:gd name="connsiteY72" fmla="*/ 378198 h 4985074"/>
              <a:gd name="connsiteX73" fmla="*/ 5523227 w 6407869"/>
              <a:gd name="connsiteY73" fmla="*/ 386507 h 4985074"/>
              <a:gd name="connsiteX74" fmla="*/ 5519074 w 6407869"/>
              <a:gd name="connsiteY74" fmla="*/ 394817 h 4985074"/>
              <a:gd name="connsiteX75" fmla="*/ 5514920 w 6407869"/>
              <a:gd name="connsiteY75" fmla="*/ 411204 h 4985074"/>
              <a:gd name="connsiteX76" fmla="*/ 5514920 w 6407869"/>
              <a:gd name="connsiteY76" fmla="*/ 415359 h 4985074"/>
              <a:gd name="connsiteX77" fmla="*/ 5510767 w 6407869"/>
              <a:gd name="connsiteY77" fmla="*/ 419514 h 4985074"/>
              <a:gd name="connsiteX78" fmla="*/ 5465378 w 6407869"/>
              <a:gd name="connsiteY78" fmla="*/ 427823 h 4985074"/>
              <a:gd name="connsiteX79" fmla="*/ 5510767 w 6407869"/>
              <a:gd name="connsiteY79" fmla="*/ 440056 h 4985074"/>
              <a:gd name="connsiteX80" fmla="*/ 5498604 w 6407869"/>
              <a:gd name="connsiteY80" fmla="*/ 469371 h 4985074"/>
              <a:gd name="connsiteX81" fmla="*/ 5291536 w 6407869"/>
              <a:gd name="connsiteY81" fmla="*/ 522921 h 4985074"/>
              <a:gd name="connsiteX82" fmla="*/ 5386763 w 6407869"/>
              <a:gd name="connsiteY82" fmla="*/ 502377 h 4985074"/>
              <a:gd name="connsiteX83" fmla="*/ 5312302 w 6407869"/>
              <a:gd name="connsiteY83" fmla="*/ 510456 h 4985074"/>
              <a:gd name="connsiteX84" fmla="*/ 5349384 w 6407869"/>
              <a:gd name="connsiteY84" fmla="*/ 498223 h 4985074"/>
              <a:gd name="connsiteX85" fmla="*/ 5237840 w 6407869"/>
              <a:gd name="connsiteY85" fmla="*/ 510456 h 4985074"/>
              <a:gd name="connsiteX86" fmla="*/ 5378456 w 6407869"/>
              <a:gd name="connsiteY86" fmla="*/ 477448 h 4985074"/>
              <a:gd name="connsiteX87" fmla="*/ 5109682 w 6407869"/>
              <a:gd name="connsiteY87" fmla="*/ 502377 h 4985074"/>
              <a:gd name="connsiteX88" fmla="*/ 5275218 w 6407869"/>
              <a:gd name="connsiteY88" fmla="*/ 452521 h 4985074"/>
              <a:gd name="connsiteX89" fmla="*/ 5271066 w 6407869"/>
              <a:gd name="connsiteY89" fmla="*/ 452521 h 4985074"/>
              <a:gd name="connsiteX90" fmla="*/ 5241992 w 6407869"/>
              <a:gd name="connsiteY90" fmla="*/ 456675 h 4985074"/>
              <a:gd name="connsiteX91" fmla="*/ 5221226 w 6407869"/>
              <a:gd name="connsiteY91" fmla="*/ 461061 h 4985074"/>
              <a:gd name="connsiteX92" fmla="*/ 4799672 w 6407869"/>
              <a:gd name="connsiteY92" fmla="*/ 547617 h 4985074"/>
              <a:gd name="connsiteX93" fmla="*/ 4902910 w 6407869"/>
              <a:gd name="connsiteY93" fmla="*/ 551773 h 4985074"/>
              <a:gd name="connsiteX94" fmla="*/ 4840908 w 6407869"/>
              <a:gd name="connsiteY94" fmla="*/ 568621 h 4985074"/>
              <a:gd name="connsiteX95" fmla="*/ 4882440 w 6407869"/>
              <a:gd name="connsiteY95" fmla="*/ 589165 h 4985074"/>
              <a:gd name="connsiteX96" fmla="*/ 4766742 w 6407869"/>
              <a:gd name="connsiteY96" fmla="*/ 663719 h 4985074"/>
              <a:gd name="connsiteX97" fmla="*/ 4944442 w 6407869"/>
              <a:gd name="connsiteY97" fmla="*/ 671797 h 4985074"/>
              <a:gd name="connsiteX98" fmla="*/ 4609512 w 6407869"/>
              <a:gd name="connsiteY98" fmla="*/ 837062 h 4985074"/>
              <a:gd name="connsiteX99" fmla="*/ 5552004 w 6407869"/>
              <a:gd name="connsiteY99" fmla="*/ 659563 h 4985074"/>
              <a:gd name="connsiteX100" fmla="*/ 5572770 w 6407869"/>
              <a:gd name="connsiteY100" fmla="*/ 655409 h 4985074"/>
              <a:gd name="connsiteX101" fmla="*/ 5618158 w 6407869"/>
              <a:gd name="connsiteY101" fmla="*/ 655409 h 4985074"/>
              <a:gd name="connsiteX102" fmla="*/ 5622609 w 6407869"/>
              <a:gd name="connsiteY102" fmla="*/ 667411 h 4985074"/>
              <a:gd name="connsiteX103" fmla="*/ 5626465 w 6407869"/>
              <a:gd name="connsiteY103" fmla="*/ 675952 h 4985074"/>
              <a:gd name="connsiteX104" fmla="*/ 5618158 w 6407869"/>
              <a:gd name="connsiteY104" fmla="*/ 696725 h 4985074"/>
              <a:gd name="connsiteX105" fmla="*/ 5572770 w 6407869"/>
              <a:gd name="connsiteY105" fmla="*/ 733656 h 4985074"/>
              <a:gd name="connsiteX106" fmla="*/ 5576923 w 6407869"/>
              <a:gd name="connsiteY106" fmla="*/ 741965 h 4985074"/>
              <a:gd name="connsiteX107" fmla="*/ 5609852 w 6407869"/>
              <a:gd name="connsiteY107" fmla="*/ 758815 h 4985074"/>
              <a:gd name="connsiteX108" fmla="*/ 5626465 w 6407869"/>
              <a:gd name="connsiteY108" fmla="*/ 737811 h 4985074"/>
              <a:gd name="connsiteX109" fmla="*/ 5626465 w 6407869"/>
              <a:gd name="connsiteY109" fmla="*/ 750275 h 4985074"/>
              <a:gd name="connsiteX110" fmla="*/ 5626465 w 6407869"/>
              <a:gd name="connsiteY110" fmla="*/ 762969 h 4985074"/>
              <a:gd name="connsiteX111" fmla="*/ 5626465 w 6407869"/>
              <a:gd name="connsiteY111" fmla="*/ 766663 h 4985074"/>
              <a:gd name="connsiteX112" fmla="*/ 5626465 w 6407869"/>
              <a:gd name="connsiteY112" fmla="*/ 775203 h 4985074"/>
              <a:gd name="connsiteX113" fmla="*/ 5576923 w 6407869"/>
              <a:gd name="connsiteY113" fmla="*/ 837062 h 4985074"/>
              <a:gd name="connsiteX114" fmla="*/ 5568616 w 6407869"/>
              <a:gd name="connsiteY114" fmla="*/ 832907 h 4985074"/>
              <a:gd name="connsiteX115" fmla="*/ 5572770 w 6407869"/>
              <a:gd name="connsiteY115" fmla="*/ 812365 h 4985074"/>
              <a:gd name="connsiteX116" fmla="*/ 5568616 w 6407869"/>
              <a:gd name="connsiteY116" fmla="*/ 808209 h 4985074"/>
              <a:gd name="connsiteX117" fmla="*/ 5531238 w 6407869"/>
              <a:gd name="connsiteY117" fmla="*/ 845372 h 4985074"/>
              <a:gd name="connsiteX118" fmla="*/ 5519074 w 6407869"/>
              <a:gd name="connsiteY118" fmla="*/ 870300 h 4985074"/>
              <a:gd name="connsiteX119" fmla="*/ 5490001 w 6407869"/>
              <a:gd name="connsiteY119" fmla="*/ 903307 h 4985074"/>
              <a:gd name="connsiteX120" fmla="*/ 5494154 w 6407869"/>
              <a:gd name="connsiteY120" fmla="*/ 919926 h 4985074"/>
              <a:gd name="connsiteX121" fmla="*/ 5502460 w 6407869"/>
              <a:gd name="connsiteY121" fmla="*/ 932159 h 4985074"/>
              <a:gd name="connsiteX122" fmla="*/ 5502460 w 6407869"/>
              <a:gd name="connsiteY122" fmla="*/ 944623 h 4985074"/>
              <a:gd name="connsiteX123" fmla="*/ 5477541 w 6407869"/>
              <a:gd name="connsiteY123" fmla="*/ 990324 h 4985074"/>
              <a:gd name="connsiteX124" fmla="*/ 5519074 w 6407869"/>
              <a:gd name="connsiteY124" fmla="*/ 977861 h 4985074"/>
              <a:gd name="connsiteX125" fmla="*/ 5519074 w 6407869"/>
              <a:gd name="connsiteY125" fmla="*/ 994480 h 4985074"/>
              <a:gd name="connsiteX126" fmla="*/ 5519074 w 6407869"/>
              <a:gd name="connsiteY126" fmla="*/ 1006713 h 4985074"/>
              <a:gd name="connsiteX127" fmla="*/ 5531238 w 6407869"/>
              <a:gd name="connsiteY127" fmla="*/ 1002558 h 4985074"/>
              <a:gd name="connsiteX128" fmla="*/ 5539544 w 6407869"/>
              <a:gd name="connsiteY128" fmla="*/ 1006713 h 4985074"/>
              <a:gd name="connsiteX129" fmla="*/ 4642738 w 6407869"/>
              <a:gd name="connsiteY129" fmla="*/ 1201060 h 4985074"/>
              <a:gd name="connsiteX130" fmla="*/ 3538568 w 6407869"/>
              <a:gd name="connsiteY130" fmla="*/ 1515433 h 4985074"/>
              <a:gd name="connsiteX131" fmla="*/ 3530558 w 6407869"/>
              <a:gd name="connsiteY131" fmla="*/ 1519819 h 4985074"/>
              <a:gd name="connsiteX132" fmla="*/ 3546875 w 6407869"/>
              <a:gd name="connsiteY132" fmla="*/ 1515433 h 4985074"/>
              <a:gd name="connsiteX133" fmla="*/ 4642738 w 6407869"/>
              <a:gd name="connsiteY133" fmla="*/ 1213525 h 4985074"/>
              <a:gd name="connsiteX134" fmla="*/ 5349384 w 6407869"/>
              <a:gd name="connsiteY134" fmla="*/ 1072957 h 4985074"/>
              <a:gd name="connsiteX135" fmla="*/ 5543697 w 6407869"/>
              <a:gd name="connsiteY135" fmla="*/ 1019176 h 4985074"/>
              <a:gd name="connsiteX136" fmla="*/ 5556157 w 6407869"/>
              <a:gd name="connsiteY136" fmla="*/ 1027717 h 4985074"/>
              <a:gd name="connsiteX137" fmla="*/ 5643078 w 6407869"/>
              <a:gd name="connsiteY137" fmla="*/ 1015022 h 4985074"/>
              <a:gd name="connsiteX138" fmla="*/ 5643078 w 6407869"/>
              <a:gd name="connsiteY138" fmla="*/ 1019176 h 4985074"/>
              <a:gd name="connsiteX139" fmla="*/ 5589383 w 6407869"/>
              <a:gd name="connsiteY139" fmla="*/ 1052414 h 4985074"/>
              <a:gd name="connsiteX140" fmla="*/ 5585230 w 6407869"/>
              <a:gd name="connsiteY140" fmla="*/ 1064647 h 4985074"/>
              <a:gd name="connsiteX141" fmla="*/ 5597392 w 6407869"/>
              <a:gd name="connsiteY141" fmla="*/ 1072957 h 4985074"/>
              <a:gd name="connsiteX142" fmla="*/ 5601546 w 6407869"/>
              <a:gd name="connsiteY142" fmla="*/ 1081266 h 4985074"/>
              <a:gd name="connsiteX143" fmla="*/ 5609852 w 6407869"/>
              <a:gd name="connsiteY143" fmla="*/ 1081266 h 4985074"/>
              <a:gd name="connsiteX144" fmla="*/ 5688764 w 6407869"/>
              <a:gd name="connsiteY144" fmla="*/ 1068803 h 4985074"/>
              <a:gd name="connsiteX145" fmla="*/ 5688764 w 6407869"/>
              <a:gd name="connsiteY145" fmla="*/ 1072957 h 4985074"/>
              <a:gd name="connsiteX146" fmla="*/ 5671854 w 6407869"/>
              <a:gd name="connsiteY146" fmla="*/ 1089576 h 4985074"/>
              <a:gd name="connsiteX147" fmla="*/ 5428000 w 6407869"/>
              <a:gd name="connsiteY147" fmla="*/ 1172208 h 4985074"/>
              <a:gd name="connsiteX148" fmla="*/ 4646596 w 6407869"/>
              <a:gd name="connsiteY148" fmla="*/ 1354323 h 4985074"/>
              <a:gd name="connsiteX149" fmla="*/ 4262419 w 6407869"/>
              <a:gd name="connsiteY149" fmla="*/ 1453575 h 4985074"/>
              <a:gd name="connsiteX150" fmla="*/ 3989195 w 6407869"/>
              <a:gd name="connsiteY150" fmla="*/ 1515433 h 4985074"/>
              <a:gd name="connsiteX151" fmla="*/ 4332431 w 6407869"/>
              <a:gd name="connsiteY151" fmla="*/ 1416182 h 4985074"/>
              <a:gd name="connsiteX152" fmla="*/ 5014750 w 6407869"/>
              <a:gd name="connsiteY152" fmla="*/ 1238222 h 4985074"/>
              <a:gd name="connsiteX153" fmla="*/ 5076753 w 6407869"/>
              <a:gd name="connsiteY153" fmla="*/ 1205216 h 4985074"/>
              <a:gd name="connsiteX154" fmla="*/ 5018904 w 6407869"/>
              <a:gd name="connsiteY154" fmla="*/ 1201060 h 4985074"/>
              <a:gd name="connsiteX155" fmla="*/ 4320268 w 6407869"/>
              <a:gd name="connsiteY155" fmla="*/ 1370711 h 4985074"/>
              <a:gd name="connsiteX156" fmla="*/ 3208088 w 6407869"/>
              <a:gd name="connsiteY156" fmla="*/ 1676775 h 4985074"/>
              <a:gd name="connsiteX157" fmla="*/ 1769284 w 6407869"/>
              <a:gd name="connsiteY157" fmla="*/ 2181341 h 4985074"/>
              <a:gd name="connsiteX158" fmla="*/ 1727752 w 6407869"/>
              <a:gd name="connsiteY158" fmla="*/ 2206268 h 4985074"/>
              <a:gd name="connsiteX159" fmla="*/ 1781744 w 6407869"/>
              <a:gd name="connsiteY159" fmla="*/ 2197728 h 4985074"/>
              <a:gd name="connsiteX160" fmla="*/ 1769284 w 6407869"/>
              <a:gd name="connsiteY160" fmla="*/ 2197728 h 4985074"/>
              <a:gd name="connsiteX161" fmla="*/ 2596077 w 6407869"/>
              <a:gd name="connsiteY161" fmla="*/ 1920517 h 4985074"/>
              <a:gd name="connsiteX162" fmla="*/ 2885618 w 6407869"/>
              <a:gd name="connsiteY162" fmla="*/ 1866968 h 4985074"/>
              <a:gd name="connsiteX163" fmla="*/ 2596077 w 6407869"/>
              <a:gd name="connsiteY163" fmla="*/ 1957909 h 4985074"/>
              <a:gd name="connsiteX164" fmla="*/ 1748814 w 6407869"/>
              <a:gd name="connsiteY164" fmla="*/ 2317522 h 4985074"/>
              <a:gd name="connsiteX165" fmla="*/ 1752967 w 6407869"/>
              <a:gd name="connsiteY165" fmla="*/ 2330217 h 4985074"/>
              <a:gd name="connsiteX166" fmla="*/ 1752967 w 6407869"/>
              <a:gd name="connsiteY166" fmla="*/ 2338527 h 4985074"/>
              <a:gd name="connsiteX167" fmla="*/ 1790347 w 6407869"/>
              <a:gd name="connsiteY167" fmla="*/ 2326062 h 4985074"/>
              <a:gd name="connsiteX168" fmla="*/ 3811792 w 6407869"/>
              <a:gd name="connsiteY168" fmla="*/ 1635458 h 4985074"/>
              <a:gd name="connsiteX169" fmla="*/ 3819802 w 6407869"/>
              <a:gd name="connsiteY169" fmla="*/ 1631073 h 4985074"/>
              <a:gd name="connsiteX170" fmla="*/ 4134262 w 6407869"/>
              <a:gd name="connsiteY170" fmla="*/ 1548671 h 4985074"/>
              <a:gd name="connsiteX171" fmla="*/ 4171048 w 6407869"/>
              <a:gd name="connsiteY171" fmla="*/ 1531821 h 4985074"/>
              <a:gd name="connsiteX172" fmla="*/ 4163038 w 6407869"/>
              <a:gd name="connsiteY172" fmla="*/ 1527667 h 4985074"/>
              <a:gd name="connsiteX173" fmla="*/ 4282890 w 6407869"/>
              <a:gd name="connsiteY173" fmla="*/ 1486581 h 4985074"/>
              <a:gd name="connsiteX174" fmla="*/ 4320268 w 6407869"/>
              <a:gd name="connsiteY174" fmla="*/ 1469962 h 4985074"/>
              <a:gd name="connsiteX175" fmla="*/ 4551366 w 6407869"/>
              <a:gd name="connsiteY175" fmla="*/ 1428415 h 4985074"/>
              <a:gd name="connsiteX176" fmla="*/ 4477202 w 6407869"/>
              <a:gd name="connsiteY176" fmla="*/ 1449419 h 4985074"/>
              <a:gd name="connsiteX177" fmla="*/ 3063318 w 6407869"/>
              <a:gd name="connsiteY177" fmla="*/ 1970374 h 4985074"/>
              <a:gd name="connsiteX178" fmla="*/ 3059165 w 6407869"/>
              <a:gd name="connsiteY178" fmla="*/ 1978683 h 4985074"/>
              <a:gd name="connsiteX179" fmla="*/ 3084084 w 6407869"/>
              <a:gd name="connsiteY179" fmla="*/ 1974528 h 4985074"/>
              <a:gd name="connsiteX180" fmla="*/ 4390280 w 6407869"/>
              <a:gd name="connsiteY180" fmla="*/ 1515433 h 4985074"/>
              <a:gd name="connsiteX181" fmla="*/ 4869684 w 6407869"/>
              <a:gd name="connsiteY181" fmla="*/ 1412027 h 4985074"/>
              <a:gd name="connsiteX182" fmla="*/ 4902910 w 6407869"/>
              <a:gd name="connsiteY182" fmla="*/ 1395408 h 4985074"/>
              <a:gd name="connsiteX183" fmla="*/ 4874134 w 6407869"/>
              <a:gd name="connsiteY183" fmla="*/ 1391485 h 4985074"/>
              <a:gd name="connsiteX184" fmla="*/ 4704741 w 6407869"/>
              <a:gd name="connsiteY184" fmla="*/ 1428415 h 4985074"/>
              <a:gd name="connsiteX185" fmla="*/ 4915370 w 6407869"/>
              <a:gd name="connsiteY185" fmla="*/ 1379021 h 4985074"/>
              <a:gd name="connsiteX186" fmla="*/ 5026914 w 6407869"/>
              <a:gd name="connsiteY186" fmla="*/ 1366556 h 4985074"/>
              <a:gd name="connsiteX187" fmla="*/ 5060140 w 6407869"/>
              <a:gd name="connsiteY187" fmla="*/ 1354323 h 4985074"/>
              <a:gd name="connsiteX188" fmla="*/ 5064294 w 6407869"/>
              <a:gd name="connsiteY188" fmla="*/ 1350168 h 4985074"/>
              <a:gd name="connsiteX189" fmla="*/ 5671854 w 6407869"/>
              <a:gd name="connsiteY189" fmla="*/ 1209370 h 4985074"/>
              <a:gd name="connsiteX190" fmla="*/ 5700927 w 6407869"/>
              <a:gd name="connsiteY190" fmla="*/ 1226220 h 4985074"/>
              <a:gd name="connsiteX191" fmla="*/ 5700927 w 6407869"/>
              <a:gd name="connsiteY191" fmla="*/ 1229912 h 4985074"/>
              <a:gd name="connsiteX192" fmla="*/ 5618158 w 6407869"/>
              <a:gd name="connsiteY192" fmla="*/ 1288079 h 4985074"/>
              <a:gd name="connsiteX193" fmla="*/ 5622609 w 6407869"/>
              <a:gd name="connsiteY193" fmla="*/ 1300312 h 4985074"/>
              <a:gd name="connsiteX194" fmla="*/ 5626465 w 6407869"/>
              <a:gd name="connsiteY194" fmla="*/ 1304466 h 4985074"/>
              <a:gd name="connsiteX195" fmla="*/ 5626465 w 6407869"/>
              <a:gd name="connsiteY195" fmla="*/ 1312776 h 4985074"/>
              <a:gd name="connsiteX196" fmla="*/ 5609852 w 6407869"/>
              <a:gd name="connsiteY196" fmla="*/ 1346014 h 4985074"/>
              <a:gd name="connsiteX197" fmla="*/ 5609852 w 6407869"/>
              <a:gd name="connsiteY197" fmla="*/ 1350168 h 4985074"/>
              <a:gd name="connsiteX198" fmla="*/ 5647231 w 6407869"/>
              <a:gd name="connsiteY198" fmla="*/ 1346014 h 4985074"/>
              <a:gd name="connsiteX199" fmla="*/ 5663548 w 6407869"/>
              <a:gd name="connsiteY199" fmla="*/ 1337473 h 4985074"/>
              <a:gd name="connsiteX200" fmla="*/ 5671854 w 6407869"/>
              <a:gd name="connsiteY200" fmla="*/ 1387329 h 4985074"/>
              <a:gd name="connsiteX201" fmla="*/ 5684314 w 6407869"/>
              <a:gd name="connsiteY201" fmla="*/ 1395408 h 4985074"/>
              <a:gd name="connsiteX202" fmla="*/ 5717540 w 6407869"/>
              <a:gd name="connsiteY202" fmla="*/ 1420567 h 4985074"/>
              <a:gd name="connsiteX203" fmla="*/ 5713387 w 6407869"/>
              <a:gd name="connsiteY203" fmla="*/ 1420567 h 4985074"/>
              <a:gd name="connsiteX204" fmla="*/ 5655538 w 6407869"/>
              <a:gd name="connsiteY204" fmla="*/ 1474117 h 4985074"/>
              <a:gd name="connsiteX205" fmla="*/ 5643078 w 6407869"/>
              <a:gd name="connsiteY205" fmla="*/ 1478271 h 4985074"/>
              <a:gd name="connsiteX206" fmla="*/ 5552004 w 6407869"/>
              <a:gd name="connsiteY206" fmla="*/ 1593911 h 4985074"/>
              <a:gd name="connsiteX207" fmla="*/ 5552004 w 6407869"/>
              <a:gd name="connsiteY207" fmla="*/ 1602221 h 4985074"/>
              <a:gd name="connsiteX208" fmla="*/ 5568616 w 6407869"/>
              <a:gd name="connsiteY208" fmla="*/ 1602221 h 4985074"/>
              <a:gd name="connsiteX209" fmla="*/ 5564464 w 6407869"/>
              <a:gd name="connsiteY209" fmla="*/ 1606375 h 4985074"/>
              <a:gd name="connsiteX210" fmla="*/ 5556157 w 6407869"/>
              <a:gd name="connsiteY210" fmla="*/ 1614684 h 4985074"/>
              <a:gd name="connsiteX211" fmla="*/ 5556157 w 6407869"/>
              <a:gd name="connsiteY211" fmla="*/ 1622763 h 4985074"/>
              <a:gd name="connsiteX212" fmla="*/ 5568616 w 6407869"/>
              <a:gd name="connsiteY212" fmla="*/ 1622763 h 4985074"/>
              <a:gd name="connsiteX213" fmla="*/ 5581076 w 6407869"/>
              <a:gd name="connsiteY213" fmla="*/ 1622763 h 4985074"/>
              <a:gd name="connsiteX214" fmla="*/ 5671854 w 6407869"/>
              <a:gd name="connsiteY214" fmla="*/ 1606375 h 4985074"/>
              <a:gd name="connsiteX215" fmla="*/ 5676008 w 6407869"/>
              <a:gd name="connsiteY215" fmla="*/ 1614684 h 4985074"/>
              <a:gd name="connsiteX216" fmla="*/ 5676008 w 6407869"/>
              <a:gd name="connsiteY216" fmla="*/ 1622763 h 4985074"/>
              <a:gd name="connsiteX217" fmla="*/ 5663548 w 6407869"/>
              <a:gd name="connsiteY217" fmla="*/ 1631073 h 4985074"/>
              <a:gd name="connsiteX218" fmla="*/ 5502460 w 6407869"/>
              <a:gd name="connsiteY218" fmla="*/ 1709782 h 4985074"/>
              <a:gd name="connsiteX219" fmla="*/ 5485848 w 6407869"/>
              <a:gd name="connsiteY219" fmla="*/ 1722015 h 4985074"/>
              <a:gd name="connsiteX220" fmla="*/ 5101376 w 6407869"/>
              <a:gd name="connsiteY220" fmla="*/ 1978683 h 4985074"/>
              <a:gd name="connsiteX221" fmla="*/ 5080906 w 6407869"/>
              <a:gd name="connsiteY221" fmla="*/ 1986762 h 4985074"/>
              <a:gd name="connsiteX222" fmla="*/ 4927830 w 6407869"/>
              <a:gd name="connsiteY222" fmla="*/ 2057161 h 4985074"/>
              <a:gd name="connsiteX223" fmla="*/ 4911216 w 6407869"/>
              <a:gd name="connsiteY223" fmla="*/ 2065470 h 4985074"/>
              <a:gd name="connsiteX224" fmla="*/ 4828745 w 6407869"/>
              <a:gd name="connsiteY224" fmla="*/ 2131714 h 4985074"/>
              <a:gd name="connsiteX225" fmla="*/ 4828745 w 6407869"/>
              <a:gd name="connsiteY225" fmla="*/ 2135870 h 4985074"/>
              <a:gd name="connsiteX226" fmla="*/ 4861674 w 6407869"/>
              <a:gd name="connsiteY226" fmla="*/ 2131714 h 4985074"/>
              <a:gd name="connsiteX227" fmla="*/ 4783059 w 6407869"/>
              <a:gd name="connsiteY227" fmla="*/ 2168876 h 4985074"/>
              <a:gd name="connsiteX228" fmla="*/ 4770600 w 6407869"/>
              <a:gd name="connsiteY228" fmla="*/ 2177185 h 4985074"/>
              <a:gd name="connsiteX229" fmla="*/ 4774752 w 6407869"/>
              <a:gd name="connsiteY229" fmla="*/ 2185264 h 4985074"/>
              <a:gd name="connsiteX230" fmla="*/ 4861674 w 6407869"/>
              <a:gd name="connsiteY230" fmla="*/ 2173031 h 4985074"/>
              <a:gd name="connsiteX231" fmla="*/ 4882440 w 6407869"/>
              <a:gd name="connsiteY231" fmla="*/ 2168876 h 4985074"/>
              <a:gd name="connsiteX232" fmla="*/ 5506614 w 6407869"/>
              <a:gd name="connsiteY232" fmla="*/ 2011920 h 4985074"/>
              <a:gd name="connsiteX233" fmla="*/ 5523227 w 6407869"/>
              <a:gd name="connsiteY233" fmla="*/ 2007766 h 4985074"/>
              <a:gd name="connsiteX234" fmla="*/ 5829084 w 6407869"/>
              <a:gd name="connsiteY234" fmla="*/ 1924672 h 4985074"/>
              <a:gd name="connsiteX235" fmla="*/ 5841544 w 6407869"/>
              <a:gd name="connsiteY235" fmla="*/ 1920517 h 4985074"/>
              <a:gd name="connsiteX236" fmla="*/ 6077093 w 6407869"/>
              <a:gd name="connsiteY236" fmla="*/ 1862813 h 4985074"/>
              <a:gd name="connsiteX237" fmla="*/ 6077093 w 6407869"/>
              <a:gd name="connsiteY237" fmla="*/ 1866968 h 4985074"/>
              <a:gd name="connsiteX238" fmla="*/ 6077093 w 6407869"/>
              <a:gd name="connsiteY238" fmla="*/ 1879432 h 4985074"/>
              <a:gd name="connsiteX239" fmla="*/ 6081246 w 6407869"/>
              <a:gd name="connsiteY239" fmla="*/ 1883586 h 4985074"/>
              <a:gd name="connsiteX240" fmla="*/ 6081246 w 6407869"/>
              <a:gd name="connsiteY240" fmla="*/ 1895820 h 4985074"/>
              <a:gd name="connsiteX241" fmla="*/ 6043867 w 6407869"/>
              <a:gd name="connsiteY241" fmla="*/ 1916824 h 4985074"/>
              <a:gd name="connsiteX242" fmla="*/ 6048020 w 6407869"/>
              <a:gd name="connsiteY242" fmla="*/ 1924672 h 4985074"/>
              <a:gd name="connsiteX243" fmla="*/ 6246486 w 6407869"/>
              <a:gd name="connsiteY243" fmla="*/ 1891665 h 4985074"/>
              <a:gd name="connsiteX244" fmla="*/ 6167871 w 6407869"/>
              <a:gd name="connsiteY244" fmla="*/ 1941522 h 4985074"/>
              <a:gd name="connsiteX245" fmla="*/ 6259242 w 6407869"/>
              <a:gd name="connsiteY245" fmla="*/ 2028309 h 4985074"/>
              <a:gd name="connsiteX246" fmla="*/ 6263098 w 6407869"/>
              <a:gd name="connsiteY246" fmla="*/ 2061316 h 4985074"/>
              <a:gd name="connsiteX247" fmla="*/ 6242332 w 6407869"/>
              <a:gd name="connsiteY247" fmla="*/ 2077934 h 4985074"/>
              <a:gd name="connsiteX248" fmla="*/ 6246486 w 6407869"/>
              <a:gd name="connsiteY248" fmla="*/ 2077934 h 4985074"/>
              <a:gd name="connsiteX249" fmla="*/ 6271405 w 6407869"/>
              <a:gd name="connsiteY249" fmla="*/ 2098477 h 4985074"/>
              <a:gd name="connsiteX250" fmla="*/ 6279712 w 6407869"/>
              <a:gd name="connsiteY250" fmla="*/ 2098477 h 4985074"/>
              <a:gd name="connsiteX251" fmla="*/ 6283865 w 6407869"/>
              <a:gd name="connsiteY251" fmla="*/ 2107018 h 4985074"/>
              <a:gd name="connsiteX252" fmla="*/ 6283865 w 6407869"/>
              <a:gd name="connsiteY252" fmla="*/ 2115326 h 4985074"/>
              <a:gd name="connsiteX253" fmla="*/ 5432152 w 6407869"/>
              <a:gd name="connsiteY253" fmla="*/ 2379612 h 4985074"/>
              <a:gd name="connsiteX254" fmla="*/ 5419693 w 6407869"/>
              <a:gd name="connsiteY254" fmla="*/ 2379612 h 4985074"/>
              <a:gd name="connsiteX255" fmla="*/ 5382610 w 6407869"/>
              <a:gd name="connsiteY255" fmla="*/ 2387921 h 4985074"/>
              <a:gd name="connsiteX256" fmla="*/ 5382610 w 6407869"/>
              <a:gd name="connsiteY256" fmla="*/ 2383767 h 4985074"/>
              <a:gd name="connsiteX257" fmla="*/ 5386763 w 6407869"/>
              <a:gd name="connsiteY257" fmla="*/ 2379612 h 4985074"/>
              <a:gd name="connsiteX258" fmla="*/ 5386763 w 6407869"/>
              <a:gd name="connsiteY258" fmla="*/ 2371533 h 4985074"/>
              <a:gd name="connsiteX259" fmla="*/ 5378456 w 6407869"/>
              <a:gd name="connsiteY259" fmla="*/ 2371533 h 4985074"/>
              <a:gd name="connsiteX260" fmla="*/ 5378456 w 6407869"/>
              <a:gd name="connsiteY260" fmla="*/ 2367379 h 4985074"/>
              <a:gd name="connsiteX261" fmla="*/ 5514920 w 6407869"/>
              <a:gd name="connsiteY261" fmla="*/ 2330217 h 4985074"/>
              <a:gd name="connsiteX262" fmla="*/ 5527380 w 6407869"/>
              <a:gd name="connsiteY262" fmla="*/ 2317522 h 4985074"/>
              <a:gd name="connsiteX263" fmla="*/ 5519074 w 6407869"/>
              <a:gd name="connsiteY263" fmla="*/ 2313368 h 4985074"/>
              <a:gd name="connsiteX264" fmla="*/ 5085060 w 6407869"/>
              <a:gd name="connsiteY264" fmla="*/ 2417004 h 4985074"/>
              <a:gd name="connsiteX265" fmla="*/ 5287382 w 6407869"/>
              <a:gd name="connsiteY265" fmla="*/ 2338527 h 4985074"/>
              <a:gd name="connsiteX266" fmla="*/ 5303996 w 6407869"/>
              <a:gd name="connsiteY266" fmla="*/ 2342681 h 4985074"/>
              <a:gd name="connsiteX267" fmla="*/ 5312302 w 6407869"/>
              <a:gd name="connsiteY267" fmla="*/ 2342681 h 4985074"/>
              <a:gd name="connsiteX268" fmla="*/ 5320608 w 6407869"/>
              <a:gd name="connsiteY268" fmla="*/ 2330217 h 4985074"/>
              <a:gd name="connsiteX269" fmla="*/ 5411386 w 6407869"/>
              <a:gd name="connsiteY269" fmla="*/ 2309675 h 4985074"/>
              <a:gd name="connsiteX270" fmla="*/ 5428000 w 6407869"/>
              <a:gd name="connsiteY270" fmla="*/ 2301365 h 4985074"/>
              <a:gd name="connsiteX271" fmla="*/ 5490001 w 6407869"/>
              <a:gd name="connsiteY271" fmla="*/ 2276437 h 4985074"/>
              <a:gd name="connsiteX272" fmla="*/ 5378456 w 6407869"/>
              <a:gd name="connsiteY272" fmla="*/ 2284516 h 4985074"/>
              <a:gd name="connsiteX273" fmla="*/ 5357690 w 6407869"/>
              <a:gd name="connsiteY273" fmla="*/ 2292825 h 4985074"/>
              <a:gd name="connsiteX274" fmla="*/ 5320608 w 6407869"/>
              <a:gd name="connsiteY274" fmla="*/ 2296979 h 4985074"/>
              <a:gd name="connsiteX275" fmla="*/ 5448766 w 6407869"/>
              <a:gd name="connsiteY275" fmla="*/ 2263973 h 4985074"/>
              <a:gd name="connsiteX276" fmla="*/ 5457072 w 6407869"/>
              <a:gd name="connsiteY276" fmla="*/ 2255664 h 4985074"/>
              <a:gd name="connsiteX277" fmla="*/ 5452919 w 6407869"/>
              <a:gd name="connsiteY277" fmla="*/ 2251508 h 4985074"/>
              <a:gd name="connsiteX278" fmla="*/ 5217073 w 6407869"/>
              <a:gd name="connsiteY278" fmla="*/ 2296979 h 4985074"/>
              <a:gd name="connsiteX279" fmla="*/ 5196604 w 6407869"/>
              <a:gd name="connsiteY279" fmla="*/ 2301365 h 4985074"/>
              <a:gd name="connsiteX280" fmla="*/ 5209064 w 6407869"/>
              <a:gd name="connsiteY280" fmla="*/ 2292825 h 4985074"/>
              <a:gd name="connsiteX281" fmla="*/ 5200758 w 6407869"/>
              <a:gd name="connsiteY281" fmla="*/ 2284516 h 4985074"/>
              <a:gd name="connsiteX282" fmla="*/ 5142908 w 6407869"/>
              <a:gd name="connsiteY282" fmla="*/ 2292825 h 4985074"/>
              <a:gd name="connsiteX283" fmla="*/ 5138754 w 6407869"/>
              <a:gd name="connsiteY283" fmla="*/ 2292825 h 4985074"/>
              <a:gd name="connsiteX284" fmla="*/ 5130448 w 6407869"/>
              <a:gd name="connsiteY284" fmla="*/ 2296979 h 4985074"/>
              <a:gd name="connsiteX285" fmla="*/ 5097222 w 6407869"/>
              <a:gd name="connsiteY285" fmla="*/ 2305520 h 4985074"/>
              <a:gd name="connsiteX286" fmla="*/ 5088916 w 6407869"/>
              <a:gd name="connsiteY286" fmla="*/ 2301365 h 4985074"/>
              <a:gd name="connsiteX287" fmla="*/ 5097222 w 6407869"/>
              <a:gd name="connsiteY287" fmla="*/ 2296979 h 4985074"/>
              <a:gd name="connsiteX288" fmla="*/ 5333068 w 6407869"/>
              <a:gd name="connsiteY288" fmla="*/ 2201883 h 4985074"/>
              <a:gd name="connsiteX289" fmla="*/ 5262759 w 6407869"/>
              <a:gd name="connsiteY289" fmla="*/ 2206268 h 4985074"/>
              <a:gd name="connsiteX290" fmla="*/ 5245850 w 6407869"/>
              <a:gd name="connsiteY290" fmla="*/ 2210423 h 4985074"/>
              <a:gd name="connsiteX291" fmla="*/ 4638585 w 6407869"/>
              <a:gd name="connsiteY291" fmla="*/ 2412619 h 4985074"/>
              <a:gd name="connsiteX292" fmla="*/ 4626125 w 6407869"/>
              <a:gd name="connsiteY292" fmla="*/ 2417004 h 4985074"/>
              <a:gd name="connsiteX293" fmla="*/ 4634432 w 6407869"/>
              <a:gd name="connsiteY293" fmla="*/ 2417004 h 4985074"/>
              <a:gd name="connsiteX294" fmla="*/ 4650748 w 6407869"/>
              <a:gd name="connsiteY294" fmla="*/ 2425314 h 4985074"/>
              <a:gd name="connsiteX295" fmla="*/ 4671515 w 6407869"/>
              <a:gd name="connsiteY295" fmla="*/ 2421159 h 4985074"/>
              <a:gd name="connsiteX296" fmla="*/ 4712750 w 6407869"/>
              <a:gd name="connsiteY296" fmla="*/ 2412619 h 4985074"/>
              <a:gd name="connsiteX297" fmla="*/ 4708597 w 6407869"/>
              <a:gd name="connsiteY297" fmla="*/ 2417004 h 4985074"/>
              <a:gd name="connsiteX298" fmla="*/ 4601206 w 6407869"/>
              <a:gd name="connsiteY298" fmla="*/ 2499867 h 4985074"/>
              <a:gd name="connsiteX299" fmla="*/ 4580440 w 6407869"/>
              <a:gd name="connsiteY299" fmla="*/ 2504023 h 4985074"/>
              <a:gd name="connsiteX300" fmla="*/ 4572430 w 6407869"/>
              <a:gd name="connsiteY300" fmla="*/ 2508177 h 4985074"/>
              <a:gd name="connsiteX301" fmla="*/ 4568277 w 6407869"/>
              <a:gd name="connsiteY301" fmla="*/ 2499867 h 4985074"/>
              <a:gd name="connsiteX302" fmla="*/ 4564124 w 6407869"/>
              <a:gd name="connsiteY302" fmla="*/ 2495482 h 4985074"/>
              <a:gd name="connsiteX303" fmla="*/ 4444272 w 6407869"/>
              <a:gd name="connsiteY303" fmla="*/ 2537029 h 4985074"/>
              <a:gd name="connsiteX304" fmla="*/ 4427362 w 6407869"/>
              <a:gd name="connsiteY304" fmla="*/ 2545108 h 4985074"/>
              <a:gd name="connsiteX305" fmla="*/ 4229193 w 6407869"/>
              <a:gd name="connsiteY305" fmla="*/ 2632126 h 4985074"/>
              <a:gd name="connsiteX306" fmla="*/ 4229193 w 6407869"/>
              <a:gd name="connsiteY306" fmla="*/ 2636280 h 4985074"/>
              <a:gd name="connsiteX307" fmla="*/ 4295052 w 6407869"/>
              <a:gd name="connsiteY307" fmla="*/ 2632126 h 4985074"/>
              <a:gd name="connsiteX308" fmla="*/ 4200120 w 6407869"/>
              <a:gd name="connsiteY308" fmla="*/ 2685675 h 4985074"/>
              <a:gd name="connsiteX309" fmla="*/ 4200120 w 6407869"/>
              <a:gd name="connsiteY309" fmla="*/ 2689830 h 4985074"/>
              <a:gd name="connsiteX310" fmla="*/ 4307809 w 6407869"/>
              <a:gd name="connsiteY310" fmla="*/ 2665132 h 4985074"/>
              <a:gd name="connsiteX311" fmla="*/ 4113200 w 6407869"/>
              <a:gd name="connsiteY311" fmla="*/ 2743611 h 4985074"/>
              <a:gd name="connsiteX312" fmla="*/ 4088576 w 6407869"/>
              <a:gd name="connsiteY312" fmla="*/ 2751920 h 4985074"/>
              <a:gd name="connsiteX313" fmla="*/ 3972880 w 6407869"/>
              <a:gd name="connsiteY313" fmla="*/ 2784926 h 4985074"/>
              <a:gd name="connsiteX314" fmla="*/ 3947960 w 6407869"/>
              <a:gd name="connsiteY314" fmla="*/ 2793467 h 4985074"/>
              <a:gd name="connsiteX315" fmla="*/ 3914734 w 6407869"/>
              <a:gd name="connsiteY315" fmla="*/ 2822319 h 4985074"/>
              <a:gd name="connsiteX316" fmla="*/ 3914734 w 6407869"/>
              <a:gd name="connsiteY316" fmla="*/ 2826474 h 4985074"/>
              <a:gd name="connsiteX317" fmla="*/ 4328278 w 6407869"/>
              <a:gd name="connsiteY317" fmla="*/ 2689830 h 4985074"/>
              <a:gd name="connsiteX318" fmla="*/ 4344891 w 6407869"/>
              <a:gd name="connsiteY318" fmla="*/ 2677365 h 4985074"/>
              <a:gd name="connsiteX319" fmla="*/ 4357350 w 6407869"/>
              <a:gd name="connsiteY319" fmla="*/ 2673442 h 4985074"/>
              <a:gd name="connsiteX320" fmla="*/ 4481354 w 6407869"/>
              <a:gd name="connsiteY320" fmla="*/ 2656823 h 4985074"/>
              <a:gd name="connsiteX321" fmla="*/ 4349044 w 6407869"/>
              <a:gd name="connsiteY321" fmla="*/ 2714759 h 4985074"/>
              <a:gd name="connsiteX322" fmla="*/ 4324422 w 6407869"/>
              <a:gd name="connsiteY322" fmla="*/ 2718913 h 4985074"/>
              <a:gd name="connsiteX323" fmla="*/ 4096882 w 6407869"/>
              <a:gd name="connsiteY323" fmla="*/ 2797622 h 4985074"/>
              <a:gd name="connsiteX324" fmla="*/ 4076116 w 6407869"/>
              <a:gd name="connsiteY324" fmla="*/ 2805932 h 4985074"/>
              <a:gd name="connsiteX325" fmla="*/ 3803486 w 6407869"/>
              <a:gd name="connsiteY325" fmla="*/ 2913261 h 4985074"/>
              <a:gd name="connsiteX326" fmla="*/ 4229193 w 6407869"/>
              <a:gd name="connsiteY326" fmla="*/ 2768538 h 4985074"/>
              <a:gd name="connsiteX327" fmla="*/ 5390916 w 6407869"/>
              <a:gd name="connsiteY327" fmla="*/ 2417004 h 4985074"/>
              <a:gd name="connsiteX328" fmla="*/ 5990171 w 6407869"/>
              <a:gd name="connsiteY328" fmla="*/ 2239275 h 4985074"/>
              <a:gd name="connsiteX329" fmla="*/ 6407869 w 6407869"/>
              <a:gd name="connsiteY329" fmla="*/ 2119020 h 4985074"/>
              <a:gd name="connsiteX330" fmla="*/ 6267252 w 6407869"/>
              <a:gd name="connsiteY330" fmla="*/ 2218271 h 4985074"/>
              <a:gd name="connsiteX331" fmla="*/ 6350021 w 6407869"/>
              <a:gd name="connsiteY331" fmla="*/ 2239275 h 4985074"/>
              <a:gd name="connsiteX332" fmla="*/ 5738009 w 6407869"/>
              <a:gd name="connsiteY332" fmla="*/ 2445856 h 4985074"/>
              <a:gd name="connsiteX333" fmla="*/ 5047680 w 6407869"/>
              <a:gd name="connsiteY333" fmla="*/ 2669288 h 4985074"/>
              <a:gd name="connsiteX334" fmla="*/ 4448426 w 6407869"/>
              <a:gd name="connsiteY334" fmla="*/ 2859480 h 4985074"/>
              <a:gd name="connsiteX335" fmla="*/ 4427362 w 6407869"/>
              <a:gd name="connsiteY335" fmla="*/ 2842861 h 4985074"/>
              <a:gd name="connsiteX336" fmla="*/ 4419353 w 6407869"/>
              <a:gd name="connsiteY336" fmla="*/ 2875869 h 4985074"/>
              <a:gd name="connsiteX337" fmla="*/ 3724574 w 6407869"/>
              <a:gd name="connsiteY337" fmla="*/ 3153080 h 4985074"/>
              <a:gd name="connsiteX338" fmla="*/ 4121802 w 6407869"/>
              <a:gd name="connsiteY338" fmla="*/ 3020822 h 4985074"/>
              <a:gd name="connsiteX339" fmla="*/ 4840908 w 6407869"/>
              <a:gd name="connsiteY339" fmla="*/ 2768538 h 4985074"/>
              <a:gd name="connsiteX340" fmla="*/ 5432152 w 6407869"/>
              <a:gd name="connsiteY340" fmla="*/ 2594965 h 4985074"/>
              <a:gd name="connsiteX341" fmla="*/ 5448766 w 6407869"/>
              <a:gd name="connsiteY341" fmla="*/ 2590579 h 4985074"/>
              <a:gd name="connsiteX342" fmla="*/ 5510767 w 6407869"/>
              <a:gd name="connsiteY342" fmla="*/ 2561727 h 4985074"/>
              <a:gd name="connsiteX343" fmla="*/ 5523227 w 6407869"/>
              <a:gd name="connsiteY343" fmla="*/ 2561727 h 4985074"/>
              <a:gd name="connsiteX344" fmla="*/ 6217710 w 6407869"/>
              <a:gd name="connsiteY344" fmla="*/ 2326062 h 4985074"/>
              <a:gd name="connsiteX345" fmla="*/ 6226016 w 6407869"/>
              <a:gd name="connsiteY345" fmla="*/ 2330217 h 4985074"/>
              <a:gd name="connsiteX346" fmla="*/ 6259242 w 6407869"/>
              <a:gd name="connsiteY346" fmla="*/ 2354914 h 4985074"/>
              <a:gd name="connsiteX347" fmla="*/ 6259242 w 6407869"/>
              <a:gd name="connsiteY347" fmla="*/ 2367379 h 4985074"/>
              <a:gd name="connsiteX348" fmla="*/ 6229872 w 6407869"/>
              <a:gd name="connsiteY348" fmla="*/ 2408926 h 4985074"/>
              <a:gd name="connsiteX349" fmla="*/ 6221864 w 6407869"/>
              <a:gd name="connsiteY349" fmla="*/ 2408926 h 4985074"/>
              <a:gd name="connsiteX350" fmla="*/ 6217710 w 6407869"/>
              <a:gd name="connsiteY350" fmla="*/ 2412619 h 4985074"/>
              <a:gd name="connsiteX351" fmla="*/ 6217710 w 6407869"/>
              <a:gd name="connsiteY351" fmla="*/ 2417004 h 4985074"/>
              <a:gd name="connsiteX352" fmla="*/ 6234026 w 6407869"/>
              <a:gd name="connsiteY352" fmla="*/ 2429469 h 4985074"/>
              <a:gd name="connsiteX353" fmla="*/ 6176178 w 6407869"/>
              <a:gd name="connsiteY353" fmla="*/ 2458321 h 4985074"/>
              <a:gd name="connsiteX354" fmla="*/ 6167871 w 6407869"/>
              <a:gd name="connsiteY354" fmla="*/ 2466630 h 4985074"/>
              <a:gd name="connsiteX355" fmla="*/ 6147401 w 6407869"/>
              <a:gd name="connsiteY355" fmla="*/ 2520410 h 4985074"/>
              <a:gd name="connsiteX356" fmla="*/ 6139094 w 6407869"/>
              <a:gd name="connsiteY356" fmla="*/ 2528719 h 4985074"/>
              <a:gd name="connsiteX357" fmla="*/ 5494154 w 6407869"/>
              <a:gd name="connsiteY357" fmla="*/ 2751920 h 4985074"/>
              <a:gd name="connsiteX358" fmla="*/ 5490001 w 6407869"/>
              <a:gd name="connsiteY358" fmla="*/ 2747765 h 4985074"/>
              <a:gd name="connsiteX359" fmla="*/ 5485848 w 6407869"/>
              <a:gd name="connsiteY359" fmla="*/ 2743611 h 4985074"/>
              <a:gd name="connsiteX360" fmla="*/ 5287382 w 6407869"/>
              <a:gd name="connsiteY360" fmla="*/ 2793467 h 4985074"/>
              <a:gd name="connsiteX361" fmla="*/ 5432152 w 6407869"/>
              <a:gd name="connsiteY361" fmla="*/ 2743611 h 4985074"/>
              <a:gd name="connsiteX362" fmla="*/ 5440459 w 6407869"/>
              <a:gd name="connsiteY362" fmla="*/ 2735532 h 4985074"/>
              <a:gd name="connsiteX363" fmla="*/ 5436008 w 6407869"/>
              <a:gd name="connsiteY363" fmla="*/ 2731377 h 4985074"/>
              <a:gd name="connsiteX364" fmla="*/ 5179991 w 6407869"/>
              <a:gd name="connsiteY364" fmla="*/ 2797622 h 4985074"/>
              <a:gd name="connsiteX365" fmla="*/ 5200758 w 6407869"/>
              <a:gd name="connsiteY365" fmla="*/ 2776617 h 4985074"/>
              <a:gd name="connsiteX366" fmla="*/ 5200758 w 6407869"/>
              <a:gd name="connsiteY366" fmla="*/ 2772924 h 4985074"/>
              <a:gd name="connsiteX367" fmla="*/ 5188298 w 6407869"/>
              <a:gd name="connsiteY367" fmla="*/ 2776617 h 4985074"/>
              <a:gd name="connsiteX368" fmla="*/ 5345230 w 6407869"/>
              <a:gd name="connsiteY368" fmla="*/ 2718913 h 4985074"/>
              <a:gd name="connsiteX369" fmla="*/ 5357690 w 6407869"/>
              <a:gd name="connsiteY369" fmla="*/ 2714759 h 4985074"/>
              <a:gd name="connsiteX370" fmla="*/ 5469234 w 6407869"/>
              <a:gd name="connsiteY370" fmla="*/ 2685675 h 4985074"/>
              <a:gd name="connsiteX371" fmla="*/ 5477541 w 6407869"/>
              <a:gd name="connsiteY371" fmla="*/ 2677365 h 4985074"/>
              <a:gd name="connsiteX372" fmla="*/ 5473388 w 6407869"/>
              <a:gd name="connsiteY372" fmla="*/ 2673442 h 4985074"/>
              <a:gd name="connsiteX373" fmla="*/ 5328915 w 6407869"/>
              <a:gd name="connsiteY373" fmla="*/ 2698371 h 4985074"/>
              <a:gd name="connsiteX374" fmla="*/ 5312302 w 6407869"/>
              <a:gd name="connsiteY374" fmla="*/ 2702525 h 4985074"/>
              <a:gd name="connsiteX375" fmla="*/ 4497968 w 6407869"/>
              <a:gd name="connsiteY375" fmla="*/ 2987815 h 4985074"/>
              <a:gd name="connsiteX376" fmla="*/ 4493814 w 6407869"/>
              <a:gd name="connsiteY376" fmla="*/ 2987815 h 4985074"/>
              <a:gd name="connsiteX377" fmla="*/ 4055647 w 6407869"/>
              <a:gd name="connsiteY377" fmla="*/ 3136461 h 4985074"/>
              <a:gd name="connsiteX378" fmla="*/ 4179652 w 6407869"/>
              <a:gd name="connsiteY378" fmla="*/ 3099530 h 4985074"/>
              <a:gd name="connsiteX379" fmla="*/ 4047044 w 6407869"/>
              <a:gd name="connsiteY379" fmla="*/ 3148925 h 4985074"/>
              <a:gd name="connsiteX380" fmla="*/ 4034881 w 6407869"/>
              <a:gd name="connsiteY380" fmla="*/ 3148925 h 4985074"/>
              <a:gd name="connsiteX381" fmla="*/ 4042890 w 6407869"/>
              <a:gd name="connsiteY381" fmla="*/ 3140616 h 4985074"/>
              <a:gd name="connsiteX382" fmla="*/ 3633796 w 6407869"/>
              <a:gd name="connsiteY382" fmla="*/ 3277029 h 4985074"/>
              <a:gd name="connsiteX383" fmla="*/ 3608876 w 6407869"/>
              <a:gd name="connsiteY383" fmla="*/ 3289723 h 4985074"/>
              <a:gd name="connsiteX384" fmla="*/ 3588407 w 6407869"/>
              <a:gd name="connsiteY384" fmla="*/ 3334964 h 4985074"/>
              <a:gd name="connsiteX385" fmla="*/ 3559631 w 6407869"/>
              <a:gd name="connsiteY385" fmla="*/ 3343273 h 4985074"/>
              <a:gd name="connsiteX386" fmla="*/ 3373625 w 6407869"/>
              <a:gd name="connsiteY386" fmla="*/ 3417827 h 4985074"/>
              <a:gd name="connsiteX387" fmla="*/ 3348408 w 6407869"/>
              <a:gd name="connsiteY387" fmla="*/ 3426136 h 4985074"/>
              <a:gd name="connsiteX388" fmla="*/ 3228557 w 6407869"/>
              <a:gd name="connsiteY388" fmla="*/ 3504614 h 4985074"/>
              <a:gd name="connsiteX389" fmla="*/ 3203935 w 6407869"/>
              <a:gd name="connsiteY389" fmla="*/ 3517078 h 4985074"/>
              <a:gd name="connsiteX390" fmla="*/ 3100400 w 6407869"/>
              <a:gd name="connsiteY390" fmla="*/ 3554240 h 4985074"/>
              <a:gd name="connsiteX391" fmla="*/ 3071624 w 6407869"/>
              <a:gd name="connsiteY391" fmla="*/ 3570627 h 4985074"/>
              <a:gd name="connsiteX392" fmla="*/ 3042552 w 6407869"/>
              <a:gd name="connsiteY392" fmla="*/ 3603865 h 4985074"/>
              <a:gd name="connsiteX393" fmla="*/ 3038398 w 6407869"/>
              <a:gd name="connsiteY393" fmla="*/ 3612175 h 4985074"/>
              <a:gd name="connsiteX394" fmla="*/ 3059165 w 6407869"/>
              <a:gd name="connsiteY394" fmla="*/ 3612175 h 4985074"/>
              <a:gd name="connsiteX395" fmla="*/ 3055308 w 6407869"/>
              <a:gd name="connsiteY395" fmla="*/ 3620484 h 4985074"/>
              <a:gd name="connsiteX396" fmla="*/ 2881464 w 6407869"/>
              <a:gd name="connsiteY396" fmla="*/ 3719736 h 4985074"/>
              <a:gd name="connsiteX397" fmla="*/ 2906088 w 6407869"/>
              <a:gd name="connsiteY397" fmla="*/ 3723890 h 4985074"/>
              <a:gd name="connsiteX398" fmla="*/ 2935160 w 6407869"/>
              <a:gd name="connsiteY398" fmla="*/ 3707271 h 4985074"/>
              <a:gd name="connsiteX399" fmla="*/ 3633796 w 6407869"/>
              <a:gd name="connsiteY399" fmla="*/ 3434215 h 4985074"/>
              <a:gd name="connsiteX400" fmla="*/ 4812132 w 6407869"/>
              <a:gd name="connsiteY400" fmla="*/ 3004434 h 4985074"/>
              <a:gd name="connsiteX401" fmla="*/ 4828745 w 6407869"/>
              <a:gd name="connsiteY401" fmla="*/ 2996124 h 4985074"/>
              <a:gd name="connsiteX402" fmla="*/ 4911216 w 6407869"/>
              <a:gd name="connsiteY402" fmla="*/ 2975120 h 4985074"/>
              <a:gd name="connsiteX403" fmla="*/ 4927830 w 6407869"/>
              <a:gd name="connsiteY403" fmla="*/ 2967041 h 4985074"/>
              <a:gd name="connsiteX404" fmla="*/ 5097222 w 6407869"/>
              <a:gd name="connsiteY404" fmla="*/ 2913261 h 4985074"/>
              <a:gd name="connsiteX405" fmla="*/ 5671854 w 6407869"/>
              <a:gd name="connsiteY405" fmla="*/ 2718913 h 4985074"/>
              <a:gd name="connsiteX406" fmla="*/ 6147401 w 6407869"/>
              <a:gd name="connsiteY406" fmla="*/ 2549263 h 4985074"/>
              <a:gd name="connsiteX407" fmla="*/ 6197240 w 6407869"/>
              <a:gd name="connsiteY407" fmla="*/ 2590579 h 4985074"/>
              <a:gd name="connsiteX408" fmla="*/ 6193086 w 6407869"/>
              <a:gd name="connsiteY408" fmla="*/ 2590579 h 4985074"/>
              <a:gd name="connsiteX409" fmla="*/ 6188934 w 6407869"/>
              <a:gd name="connsiteY409" fmla="*/ 2590579 h 4985074"/>
              <a:gd name="connsiteX410" fmla="*/ 6184484 w 6407869"/>
              <a:gd name="connsiteY410" fmla="*/ 2594965 h 4985074"/>
              <a:gd name="connsiteX411" fmla="*/ 6176178 w 6407869"/>
              <a:gd name="connsiteY411" fmla="*/ 2599119 h 4985074"/>
              <a:gd name="connsiteX412" fmla="*/ 6110022 w 6407869"/>
              <a:gd name="connsiteY412" fmla="*/ 2623817 h 4985074"/>
              <a:gd name="connsiteX413" fmla="*/ 6166684 w 6407869"/>
              <a:gd name="connsiteY413" fmla="*/ 2606044 h 4985074"/>
              <a:gd name="connsiteX414" fmla="*/ 6263098 w 6407869"/>
              <a:gd name="connsiteY414" fmla="*/ 2590579 h 4985074"/>
              <a:gd name="connsiteX415" fmla="*/ 5870320 w 6407869"/>
              <a:gd name="connsiteY415" fmla="*/ 2743611 h 4985074"/>
              <a:gd name="connsiteX416" fmla="*/ 5936772 w 6407869"/>
              <a:gd name="connsiteY416" fmla="*/ 2731377 h 4985074"/>
              <a:gd name="connsiteX417" fmla="*/ 5523227 w 6407869"/>
              <a:gd name="connsiteY417" fmla="*/ 2884178 h 4985074"/>
              <a:gd name="connsiteX418" fmla="*/ 6010937 w 6407869"/>
              <a:gd name="connsiteY418" fmla="*/ 2718913 h 4985074"/>
              <a:gd name="connsiteX419" fmla="*/ 5948936 w 6407869"/>
              <a:gd name="connsiteY419" fmla="*/ 2727223 h 4985074"/>
              <a:gd name="connsiteX420" fmla="*/ 6139094 w 6407869"/>
              <a:gd name="connsiteY420" fmla="*/ 2677365 h 4985074"/>
              <a:gd name="connsiteX421" fmla="*/ 6118328 w 6407869"/>
              <a:gd name="connsiteY421" fmla="*/ 2694215 h 4985074"/>
              <a:gd name="connsiteX422" fmla="*/ 6131085 w 6407869"/>
              <a:gd name="connsiteY422" fmla="*/ 2694215 h 4985074"/>
              <a:gd name="connsiteX423" fmla="*/ 6105868 w 6407869"/>
              <a:gd name="connsiteY423" fmla="*/ 2706680 h 4985074"/>
              <a:gd name="connsiteX424" fmla="*/ 6105868 w 6407869"/>
              <a:gd name="connsiteY424" fmla="*/ 2714759 h 4985074"/>
              <a:gd name="connsiteX425" fmla="*/ 6015090 w 6407869"/>
              <a:gd name="connsiteY425" fmla="*/ 2768538 h 4985074"/>
              <a:gd name="connsiteX426" fmla="*/ 6184484 w 6407869"/>
              <a:gd name="connsiteY426" fmla="*/ 2751920 h 4985074"/>
              <a:gd name="connsiteX427" fmla="*/ 6043867 w 6407869"/>
              <a:gd name="connsiteY427" fmla="*/ 2809855 h 4985074"/>
              <a:gd name="connsiteX428" fmla="*/ 6052174 w 6407869"/>
              <a:gd name="connsiteY428" fmla="*/ 2818165 h 4985074"/>
              <a:gd name="connsiteX429" fmla="*/ 5953089 w 6407869"/>
              <a:gd name="connsiteY429" fmla="*/ 2851171 h 4985074"/>
              <a:gd name="connsiteX430" fmla="*/ 5886933 w 6407869"/>
              <a:gd name="connsiteY430" fmla="*/ 2867790 h 4985074"/>
              <a:gd name="connsiteX431" fmla="*/ 5882780 w 6407869"/>
              <a:gd name="connsiteY431" fmla="*/ 2867790 h 4985074"/>
              <a:gd name="connsiteX432" fmla="*/ 5874770 w 6407869"/>
              <a:gd name="connsiteY432" fmla="*/ 2867790 h 4985074"/>
              <a:gd name="connsiteX433" fmla="*/ 5872693 w 6407869"/>
              <a:gd name="connsiteY433" fmla="*/ 2868944 h 4985074"/>
              <a:gd name="connsiteX434" fmla="*/ 5837391 w 6407869"/>
              <a:gd name="connsiteY434" fmla="*/ 2872176 h 4985074"/>
              <a:gd name="connsiteX435" fmla="*/ 5924016 w 6407869"/>
              <a:gd name="connsiteY435" fmla="*/ 2822319 h 4985074"/>
              <a:gd name="connsiteX436" fmla="*/ 5717540 w 6407869"/>
              <a:gd name="connsiteY436" fmla="*/ 2884178 h 4985074"/>
              <a:gd name="connsiteX437" fmla="*/ 5783695 w 6407869"/>
              <a:gd name="connsiteY437" fmla="*/ 2884178 h 4985074"/>
              <a:gd name="connsiteX438" fmla="*/ 5622609 w 6407869"/>
              <a:gd name="connsiteY438" fmla="*/ 2925726 h 4985074"/>
              <a:gd name="connsiteX439" fmla="*/ 5659394 w 6407869"/>
              <a:gd name="connsiteY439" fmla="*/ 2921570 h 4985074"/>
              <a:gd name="connsiteX440" fmla="*/ 5337222 w 6407869"/>
              <a:gd name="connsiteY440" fmla="*/ 3037441 h 4985074"/>
              <a:gd name="connsiteX441" fmla="*/ 4981524 w 6407869"/>
              <a:gd name="connsiteY441" fmla="*/ 3124228 h 4985074"/>
              <a:gd name="connsiteX442" fmla="*/ 5134602 w 6407869"/>
              <a:gd name="connsiteY442" fmla="*/ 3057983 h 4985074"/>
              <a:gd name="connsiteX443" fmla="*/ 4998138 w 6407869"/>
              <a:gd name="connsiteY443" fmla="*/ 3074372 h 4985074"/>
              <a:gd name="connsiteX444" fmla="*/ 5117988 w 6407869"/>
              <a:gd name="connsiteY444" fmla="*/ 3024976 h 4985074"/>
              <a:gd name="connsiteX445" fmla="*/ 5121846 w 6407869"/>
              <a:gd name="connsiteY445" fmla="*/ 3016667 h 4985074"/>
              <a:gd name="connsiteX446" fmla="*/ 5097222 w 6407869"/>
              <a:gd name="connsiteY446" fmla="*/ 3012512 h 4985074"/>
              <a:gd name="connsiteX447" fmla="*/ 5370448 w 6407869"/>
              <a:gd name="connsiteY447" fmla="*/ 2892718 h 4985074"/>
              <a:gd name="connsiteX448" fmla="*/ 5349384 w 6407869"/>
              <a:gd name="connsiteY448" fmla="*/ 2888563 h 4985074"/>
              <a:gd name="connsiteX449" fmla="*/ 5395070 w 6407869"/>
              <a:gd name="connsiteY449" fmla="*/ 2867790 h 4985074"/>
              <a:gd name="connsiteX450" fmla="*/ 5179991 w 6407869"/>
              <a:gd name="connsiteY450" fmla="*/ 2913261 h 4985074"/>
              <a:gd name="connsiteX451" fmla="*/ 5159225 w 6407869"/>
              <a:gd name="connsiteY451" fmla="*/ 2917416 h 4985074"/>
              <a:gd name="connsiteX452" fmla="*/ 5039374 w 6407869"/>
              <a:gd name="connsiteY452" fmla="*/ 2958732 h 4985074"/>
              <a:gd name="connsiteX453" fmla="*/ 5014750 w 6407869"/>
              <a:gd name="connsiteY453" fmla="*/ 2962886 h 4985074"/>
              <a:gd name="connsiteX454" fmla="*/ 4696434 w 6407869"/>
              <a:gd name="connsiteY454" fmla="*/ 3070216 h 4985074"/>
              <a:gd name="connsiteX455" fmla="*/ 4671515 w 6407869"/>
              <a:gd name="connsiteY455" fmla="*/ 3074372 h 4985074"/>
              <a:gd name="connsiteX456" fmla="*/ 4609512 w 6407869"/>
              <a:gd name="connsiteY456" fmla="*/ 3087066 h 4985074"/>
              <a:gd name="connsiteX457" fmla="*/ 4592899 w 6407869"/>
              <a:gd name="connsiteY457" fmla="*/ 3095376 h 4985074"/>
              <a:gd name="connsiteX458" fmla="*/ 3923040 w 6407869"/>
              <a:gd name="connsiteY458" fmla="*/ 3347427 h 4985074"/>
              <a:gd name="connsiteX459" fmla="*/ 3902570 w 6407869"/>
              <a:gd name="connsiteY459" fmla="*/ 3359892 h 4985074"/>
              <a:gd name="connsiteX460" fmla="*/ 3885957 w 6407869"/>
              <a:gd name="connsiteY460" fmla="*/ 3372125 h 4985074"/>
              <a:gd name="connsiteX461" fmla="*/ 3720718 w 6407869"/>
              <a:gd name="connsiteY461" fmla="*/ 3434215 h 4985074"/>
              <a:gd name="connsiteX462" fmla="*/ 3695798 w 6407869"/>
              <a:gd name="connsiteY462" fmla="*/ 3442525 h 4985074"/>
              <a:gd name="connsiteX463" fmla="*/ 3642102 w 6407869"/>
              <a:gd name="connsiteY463" fmla="*/ 3446679 h 4985074"/>
              <a:gd name="connsiteX464" fmla="*/ 3629642 w 6407869"/>
              <a:gd name="connsiteY464" fmla="*/ 3454988 h 4985074"/>
              <a:gd name="connsiteX465" fmla="*/ 3637949 w 6407869"/>
              <a:gd name="connsiteY465" fmla="*/ 3459373 h 4985074"/>
              <a:gd name="connsiteX466" fmla="*/ 3633796 w 6407869"/>
              <a:gd name="connsiteY466" fmla="*/ 3467221 h 4985074"/>
              <a:gd name="connsiteX467" fmla="*/ 3613327 w 6407869"/>
              <a:gd name="connsiteY467" fmla="*/ 3467221 h 4985074"/>
              <a:gd name="connsiteX468" fmla="*/ 3592560 w 6407869"/>
              <a:gd name="connsiteY468" fmla="*/ 3467221 h 4985074"/>
              <a:gd name="connsiteX469" fmla="*/ 3075778 w 6407869"/>
              <a:gd name="connsiteY469" fmla="*/ 3703117 h 4985074"/>
              <a:gd name="connsiteX470" fmla="*/ 3047001 w 6407869"/>
              <a:gd name="connsiteY470" fmla="*/ 3711426 h 4985074"/>
              <a:gd name="connsiteX471" fmla="*/ 2980549 w 6407869"/>
              <a:gd name="connsiteY471" fmla="*/ 3740278 h 4985074"/>
              <a:gd name="connsiteX472" fmla="*/ 2980549 w 6407869"/>
              <a:gd name="connsiteY472" fmla="*/ 3744433 h 4985074"/>
              <a:gd name="connsiteX473" fmla="*/ 3017928 w 6407869"/>
              <a:gd name="connsiteY473" fmla="*/ 3748588 h 4985074"/>
              <a:gd name="connsiteX474" fmla="*/ 3051154 w 6407869"/>
              <a:gd name="connsiteY474" fmla="*/ 3731969 h 4985074"/>
              <a:gd name="connsiteX475" fmla="*/ 3299162 w 6407869"/>
              <a:gd name="connsiteY475" fmla="*/ 3620484 h 4985074"/>
              <a:gd name="connsiteX476" fmla="*/ 3303316 w 6407869"/>
              <a:gd name="connsiteY476" fmla="*/ 3624639 h 4985074"/>
              <a:gd name="connsiteX477" fmla="*/ 3261783 w 6407869"/>
              <a:gd name="connsiteY477" fmla="*/ 3662031 h 4985074"/>
              <a:gd name="connsiteX478" fmla="*/ 3232710 w 6407869"/>
              <a:gd name="connsiteY478" fmla="*/ 3669879 h 4985074"/>
              <a:gd name="connsiteX479" fmla="*/ 2968089 w 6407869"/>
              <a:gd name="connsiteY479" fmla="*/ 3785980 h 4985074"/>
              <a:gd name="connsiteX480" fmla="*/ 2935160 w 6407869"/>
              <a:gd name="connsiteY480" fmla="*/ 3802368 h 4985074"/>
              <a:gd name="connsiteX481" fmla="*/ 2699612 w 6407869"/>
              <a:gd name="connsiteY481" fmla="*/ 3922393 h 4985074"/>
              <a:gd name="connsiteX482" fmla="*/ 2695459 w 6407869"/>
              <a:gd name="connsiteY482" fmla="*/ 3930472 h 4985074"/>
              <a:gd name="connsiteX483" fmla="*/ 2695459 w 6407869"/>
              <a:gd name="connsiteY483" fmla="*/ 3938780 h 4985074"/>
              <a:gd name="connsiteX484" fmla="*/ 678166 w 6407869"/>
              <a:gd name="connsiteY484" fmla="*/ 4906597 h 4985074"/>
              <a:gd name="connsiteX485" fmla="*/ 632481 w 6407869"/>
              <a:gd name="connsiteY485" fmla="*/ 4922985 h 4985074"/>
              <a:gd name="connsiteX486" fmla="*/ 442321 w 6407869"/>
              <a:gd name="connsiteY486" fmla="*/ 4985074 h 4985074"/>
              <a:gd name="connsiteX487" fmla="*/ 727708 w 6407869"/>
              <a:gd name="connsiteY487" fmla="*/ 4819578 h 4985074"/>
              <a:gd name="connsiteX488" fmla="*/ 488006 w 6407869"/>
              <a:gd name="connsiteY488" fmla="*/ 4914676 h 4985074"/>
              <a:gd name="connsiteX489" fmla="*/ 773098 w 6407869"/>
              <a:gd name="connsiteY489" fmla="*/ 4749411 h 4985074"/>
              <a:gd name="connsiteX490" fmla="*/ 570478 w 6407869"/>
              <a:gd name="connsiteY490" fmla="*/ 4799036 h 4985074"/>
              <a:gd name="connsiteX491" fmla="*/ 682022 w 6407869"/>
              <a:gd name="connsiteY491" fmla="*/ 4737177 h 4985074"/>
              <a:gd name="connsiteX492" fmla="*/ 2869004 w 6407869"/>
              <a:gd name="connsiteY492" fmla="*/ 3698963 h 4985074"/>
              <a:gd name="connsiteX493" fmla="*/ 2893924 w 6407869"/>
              <a:gd name="connsiteY493" fmla="*/ 3682574 h 4985074"/>
              <a:gd name="connsiteX494" fmla="*/ 3125320 w 6407869"/>
              <a:gd name="connsiteY494" fmla="*/ 3525388 h 4985074"/>
              <a:gd name="connsiteX495" fmla="*/ 3137779 w 6407869"/>
              <a:gd name="connsiteY495" fmla="*/ 3508769 h 4985074"/>
              <a:gd name="connsiteX496" fmla="*/ 3108706 w 6407869"/>
              <a:gd name="connsiteY496" fmla="*/ 3512923 h 4985074"/>
              <a:gd name="connsiteX497" fmla="*/ 2720081 w 6407869"/>
              <a:gd name="connsiteY497" fmla="*/ 3698963 h 4985074"/>
              <a:gd name="connsiteX498" fmla="*/ 2691306 w 6407869"/>
              <a:gd name="connsiteY498" fmla="*/ 3707271 h 4985074"/>
              <a:gd name="connsiteX499" fmla="*/ 2662233 w 6407869"/>
              <a:gd name="connsiteY499" fmla="*/ 3715581 h 4985074"/>
              <a:gd name="connsiteX500" fmla="*/ 1955290 w 6407869"/>
              <a:gd name="connsiteY500" fmla="*/ 4062730 h 4985074"/>
              <a:gd name="connsiteX501" fmla="*/ 1917911 w 6407869"/>
              <a:gd name="connsiteY501" fmla="*/ 4079579 h 4985074"/>
              <a:gd name="connsiteX502" fmla="*/ 851712 w 6407869"/>
              <a:gd name="connsiteY502" fmla="*/ 4521825 h 4985074"/>
              <a:gd name="connsiteX503" fmla="*/ 810180 w 6407869"/>
              <a:gd name="connsiteY503" fmla="*/ 4542829 h 4985074"/>
              <a:gd name="connsiteX504" fmla="*/ 665707 w 6407869"/>
              <a:gd name="connsiteY504" fmla="*/ 4592224 h 4985074"/>
              <a:gd name="connsiteX505" fmla="*/ 636634 w 6407869"/>
              <a:gd name="connsiteY505" fmla="*/ 4596379 h 4985074"/>
              <a:gd name="connsiteX506" fmla="*/ 669860 w 6407869"/>
              <a:gd name="connsiteY506" fmla="*/ 4567527 h 4985074"/>
              <a:gd name="connsiteX507" fmla="*/ 657103 w 6407869"/>
              <a:gd name="connsiteY507" fmla="*/ 4563371 h 4985074"/>
              <a:gd name="connsiteX508" fmla="*/ 578785 w 6407869"/>
              <a:gd name="connsiteY508" fmla="*/ 4588069 h 4985074"/>
              <a:gd name="connsiteX509" fmla="*/ 582938 w 6407869"/>
              <a:gd name="connsiteY509" fmla="*/ 4563371 h 4985074"/>
              <a:gd name="connsiteX510" fmla="*/ 612011 w 6407869"/>
              <a:gd name="connsiteY510" fmla="*/ 4551138 h 4985074"/>
              <a:gd name="connsiteX511" fmla="*/ 607857 w 6407869"/>
              <a:gd name="connsiteY511" fmla="*/ 4538675 h 4985074"/>
              <a:gd name="connsiteX512" fmla="*/ 632481 w 6407869"/>
              <a:gd name="connsiteY512" fmla="*/ 4517900 h 4985074"/>
              <a:gd name="connsiteX513" fmla="*/ 574631 w 6407869"/>
              <a:gd name="connsiteY513" fmla="*/ 4509592 h 4985074"/>
              <a:gd name="connsiteX514" fmla="*/ 595101 w 6407869"/>
              <a:gd name="connsiteY514" fmla="*/ 4480740 h 4985074"/>
              <a:gd name="connsiteX515" fmla="*/ 595101 w 6407869"/>
              <a:gd name="connsiteY515" fmla="*/ 4476585 h 4985074"/>
              <a:gd name="connsiteX516" fmla="*/ 590948 w 6407869"/>
              <a:gd name="connsiteY516" fmla="*/ 4468275 h 4985074"/>
              <a:gd name="connsiteX517" fmla="*/ 446474 w 6407869"/>
              <a:gd name="connsiteY517" fmla="*/ 4505437 h 4985074"/>
              <a:gd name="connsiteX518" fmla="*/ 570478 w 6407869"/>
              <a:gd name="connsiteY518" fmla="*/ 4385642 h 4985074"/>
              <a:gd name="connsiteX519" fmla="*/ 475547 w 6407869"/>
              <a:gd name="connsiteY519" fmla="*/ 4418650 h 4985074"/>
              <a:gd name="connsiteX520" fmla="*/ 612011 w 6407869"/>
              <a:gd name="connsiteY520" fmla="*/ 4335786 h 4985074"/>
              <a:gd name="connsiteX521" fmla="*/ 488006 w 6407869"/>
              <a:gd name="connsiteY521" fmla="*/ 4360714 h 4985074"/>
              <a:gd name="connsiteX522" fmla="*/ 488006 w 6407869"/>
              <a:gd name="connsiteY522" fmla="*/ 4356329 h 4985074"/>
              <a:gd name="connsiteX523" fmla="*/ 578785 w 6407869"/>
              <a:gd name="connsiteY523" fmla="*/ 4298625 h 4985074"/>
              <a:gd name="connsiteX524" fmla="*/ 624174 w 6407869"/>
              <a:gd name="connsiteY524" fmla="*/ 4269773 h 4985074"/>
              <a:gd name="connsiteX525" fmla="*/ 1860359 w 6407869"/>
              <a:gd name="connsiteY525" fmla="*/ 3703117 h 4985074"/>
              <a:gd name="connsiteX526" fmla="*/ 413545 w 6407869"/>
              <a:gd name="connsiteY526" fmla="*/ 4240689 h 4985074"/>
              <a:gd name="connsiteX527" fmla="*/ 488006 w 6407869"/>
              <a:gd name="connsiteY527" fmla="*/ 4199373 h 4985074"/>
              <a:gd name="connsiteX528" fmla="*/ 488006 w 6407869"/>
              <a:gd name="connsiteY528" fmla="*/ 4195218 h 4985074"/>
              <a:gd name="connsiteX529" fmla="*/ 173843 w 6407869"/>
              <a:gd name="connsiteY529" fmla="*/ 4245075 h 4985074"/>
              <a:gd name="connsiteX530" fmla="*/ 227540 w 6407869"/>
              <a:gd name="connsiteY530" fmla="*/ 4203528 h 4985074"/>
              <a:gd name="connsiteX531" fmla="*/ 144475 w 6407869"/>
              <a:gd name="connsiteY531" fmla="*/ 4207683 h 4985074"/>
              <a:gd name="connsiteX532" fmla="*/ 322471 w 6407869"/>
              <a:gd name="connsiteY532" fmla="*/ 4050727 h 4985074"/>
              <a:gd name="connsiteX533" fmla="*/ 186007 w 6407869"/>
              <a:gd name="connsiteY533" fmla="*/ 4062730 h 4985074"/>
              <a:gd name="connsiteX534" fmla="*/ 214783 w 6407869"/>
              <a:gd name="connsiteY534" fmla="*/ 4038032 h 4985074"/>
              <a:gd name="connsiteX535" fmla="*/ 0 w 6407869"/>
              <a:gd name="connsiteY535" fmla="*/ 4050727 h 4985074"/>
              <a:gd name="connsiteX536" fmla="*/ 86625 w 6407869"/>
              <a:gd name="connsiteY536" fmla="*/ 3988637 h 4985074"/>
              <a:gd name="connsiteX537" fmla="*/ 111546 w 6407869"/>
              <a:gd name="connsiteY537" fmla="*/ 3976174 h 4985074"/>
              <a:gd name="connsiteX538" fmla="*/ 124004 w 6407869"/>
              <a:gd name="connsiteY538" fmla="*/ 3967864 h 4985074"/>
              <a:gd name="connsiteX539" fmla="*/ 148627 w 6407869"/>
              <a:gd name="connsiteY539" fmla="*/ 3942936 h 4985074"/>
              <a:gd name="connsiteX540" fmla="*/ 231692 w 6407869"/>
              <a:gd name="connsiteY540" fmla="*/ 3909928 h 4985074"/>
              <a:gd name="connsiteX541" fmla="*/ 235846 w 6407869"/>
              <a:gd name="connsiteY541" fmla="*/ 3909928 h 4985074"/>
              <a:gd name="connsiteX542" fmla="*/ 218936 w 6407869"/>
              <a:gd name="connsiteY542" fmla="*/ 3926317 h 4985074"/>
              <a:gd name="connsiteX543" fmla="*/ 256315 w 6407869"/>
              <a:gd name="connsiteY543" fmla="*/ 3922393 h 4985074"/>
              <a:gd name="connsiteX544" fmla="*/ 272631 w 6407869"/>
              <a:gd name="connsiteY544" fmla="*/ 3909928 h 4985074"/>
              <a:gd name="connsiteX545" fmla="*/ 301705 w 6407869"/>
              <a:gd name="connsiteY545" fmla="*/ 3901619 h 4985074"/>
              <a:gd name="connsiteX546" fmla="*/ 359849 w 6407869"/>
              <a:gd name="connsiteY546" fmla="*/ 3881076 h 4985074"/>
              <a:gd name="connsiteX547" fmla="*/ 342940 w 6407869"/>
              <a:gd name="connsiteY547" fmla="*/ 3876922 h 4985074"/>
              <a:gd name="connsiteX548" fmla="*/ 342940 w 6407869"/>
              <a:gd name="connsiteY548" fmla="*/ 3868613 h 4985074"/>
              <a:gd name="connsiteX549" fmla="*/ 446474 w 6407869"/>
              <a:gd name="connsiteY549" fmla="*/ 3777671 h 4985074"/>
              <a:gd name="connsiteX550" fmla="*/ 491864 w 6407869"/>
              <a:gd name="connsiteY550" fmla="*/ 3752973 h 4985074"/>
              <a:gd name="connsiteX551" fmla="*/ 632481 w 6407869"/>
              <a:gd name="connsiteY551" fmla="*/ 3698963 h 4985074"/>
              <a:gd name="connsiteX552" fmla="*/ 678166 w 6407869"/>
              <a:gd name="connsiteY552" fmla="*/ 3674265 h 4985074"/>
              <a:gd name="connsiteX553" fmla="*/ 851712 w 6407869"/>
              <a:gd name="connsiteY553" fmla="*/ 3554240 h 4985074"/>
              <a:gd name="connsiteX554" fmla="*/ 901255 w 6407869"/>
              <a:gd name="connsiteY554" fmla="*/ 3537621 h 4985074"/>
              <a:gd name="connsiteX555" fmla="*/ 905111 w 6407869"/>
              <a:gd name="connsiteY555" fmla="*/ 3533467 h 4985074"/>
              <a:gd name="connsiteX556" fmla="*/ 946644 w 6407869"/>
              <a:gd name="connsiteY556" fmla="*/ 3517078 h 4985074"/>
              <a:gd name="connsiteX557" fmla="*/ 1294034 w 6407869"/>
              <a:gd name="connsiteY557" fmla="*/ 3331039 h 4985074"/>
              <a:gd name="connsiteX558" fmla="*/ 239702 w 6407869"/>
              <a:gd name="connsiteY558" fmla="*/ 3645182 h 4985074"/>
              <a:gd name="connsiteX559" fmla="*/ 239702 w 6407869"/>
              <a:gd name="connsiteY559" fmla="*/ 3641027 h 4985074"/>
              <a:gd name="connsiteX560" fmla="*/ 1628963 w 6407869"/>
              <a:gd name="connsiteY560" fmla="*/ 3132537 h 4985074"/>
              <a:gd name="connsiteX561" fmla="*/ 1566962 w 6407869"/>
              <a:gd name="connsiteY561" fmla="*/ 3198781 h 4985074"/>
              <a:gd name="connsiteX562" fmla="*/ 2071284 w 6407869"/>
              <a:gd name="connsiteY562" fmla="*/ 2975120 h 4985074"/>
              <a:gd name="connsiteX563" fmla="*/ 1963596 w 6407869"/>
              <a:gd name="connsiteY563" fmla="*/ 2991970 h 4985074"/>
              <a:gd name="connsiteX564" fmla="*/ 2054671 w 6407869"/>
              <a:gd name="connsiteY564" fmla="*/ 2942113 h 4985074"/>
              <a:gd name="connsiteX565" fmla="*/ 1864512 w 6407869"/>
              <a:gd name="connsiteY565" fmla="*/ 2929880 h 4985074"/>
              <a:gd name="connsiteX566" fmla="*/ 1914055 w 6407869"/>
              <a:gd name="connsiteY566" fmla="*/ 2892718 h 4985074"/>
              <a:gd name="connsiteX567" fmla="*/ 1418038 w 6407869"/>
              <a:gd name="connsiteY567" fmla="*/ 2942113 h 4985074"/>
              <a:gd name="connsiteX568" fmla="*/ 1512970 w 6407869"/>
              <a:gd name="connsiteY568" fmla="*/ 2884178 h 4985074"/>
              <a:gd name="connsiteX569" fmla="*/ 1339422 w 6407869"/>
              <a:gd name="connsiteY569" fmla="*/ 2938189 h 4985074"/>
              <a:gd name="connsiteX570" fmla="*/ 1562809 w 6407869"/>
              <a:gd name="connsiteY570" fmla="*/ 2772924 h 4985074"/>
              <a:gd name="connsiteX571" fmla="*/ 1232031 w 6407869"/>
              <a:gd name="connsiteY571" fmla="*/ 2859480 h 4985074"/>
              <a:gd name="connsiteX572" fmla="*/ 1781744 w 6407869"/>
              <a:gd name="connsiteY572" fmla="*/ 2673442 h 4985074"/>
              <a:gd name="connsiteX573" fmla="*/ 1446814 w 6407869"/>
              <a:gd name="connsiteY573" fmla="*/ 2743611 h 4985074"/>
              <a:gd name="connsiteX574" fmla="*/ 1843746 w 6407869"/>
              <a:gd name="connsiteY574" fmla="*/ 2615507 h 4985074"/>
              <a:gd name="connsiteX575" fmla="*/ 1889135 w 6407869"/>
              <a:gd name="connsiteY575" fmla="*/ 2603273 h 4985074"/>
              <a:gd name="connsiteX576" fmla="*/ 1909901 w 6407869"/>
              <a:gd name="connsiteY576" fmla="*/ 2590579 h 4985074"/>
              <a:gd name="connsiteX577" fmla="*/ 1893288 w 6407869"/>
              <a:gd name="connsiteY577" fmla="*/ 2590579 h 4985074"/>
              <a:gd name="connsiteX578" fmla="*/ 1727752 w 6407869"/>
              <a:gd name="connsiteY578" fmla="*/ 2611121 h 4985074"/>
              <a:gd name="connsiteX579" fmla="*/ 1695119 w 6407869"/>
              <a:gd name="connsiteY579" fmla="*/ 2627971 h 4985074"/>
              <a:gd name="connsiteX580" fmla="*/ 1665749 w 6407869"/>
              <a:gd name="connsiteY580" fmla="*/ 2632126 h 4985074"/>
              <a:gd name="connsiteX581" fmla="*/ 1670200 w 6407869"/>
              <a:gd name="connsiteY581" fmla="*/ 2623817 h 4985074"/>
              <a:gd name="connsiteX582" fmla="*/ 1686813 w 6407869"/>
              <a:gd name="connsiteY582" fmla="*/ 2611121 h 4985074"/>
              <a:gd name="connsiteX583" fmla="*/ 1682659 w 6407869"/>
              <a:gd name="connsiteY583" fmla="*/ 2603273 h 4985074"/>
              <a:gd name="connsiteX584" fmla="*/ 1670200 w 6407869"/>
              <a:gd name="connsiteY584" fmla="*/ 2603273 h 4985074"/>
              <a:gd name="connsiteX585" fmla="*/ 1665749 w 6407869"/>
              <a:gd name="connsiteY585" fmla="*/ 2590579 h 4985074"/>
              <a:gd name="connsiteX586" fmla="*/ 1822979 w 6407869"/>
              <a:gd name="connsiteY586" fmla="*/ 2516256 h 4985074"/>
              <a:gd name="connsiteX587" fmla="*/ 1856205 w 6407869"/>
              <a:gd name="connsiteY587" fmla="*/ 2499867 h 4985074"/>
              <a:gd name="connsiteX588" fmla="*/ 1860359 w 6407869"/>
              <a:gd name="connsiteY588" fmla="*/ 2474940 h 4985074"/>
              <a:gd name="connsiteX589" fmla="*/ 1752967 w 6407869"/>
              <a:gd name="connsiteY589" fmla="*/ 2495482 h 4985074"/>
              <a:gd name="connsiteX590" fmla="*/ 1715588 w 6407869"/>
              <a:gd name="connsiteY590" fmla="*/ 2516256 h 4985074"/>
              <a:gd name="connsiteX591" fmla="*/ 1641127 w 6407869"/>
              <a:gd name="connsiteY591" fmla="*/ 2549263 h 4985074"/>
              <a:gd name="connsiteX592" fmla="*/ 1628963 w 6407869"/>
              <a:gd name="connsiteY592" fmla="*/ 2537029 h 4985074"/>
              <a:gd name="connsiteX593" fmla="*/ 1678506 w 6407869"/>
              <a:gd name="connsiteY593" fmla="*/ 2491327 h 4985074"/>
              <a:gd name="connsiteX594" fmla="*/ 1661893 w 6407869"/>
              <a:gd name="connsiteY594" fmla="*/ 2474940 h 4985074"/>
              <a:gd name="connsiteX595" fmla="*/ 1504959 w 6407869"/>
              <a:gd name="connsiteY595" fmla="*/ 2537029 h 4985074"/>
              <a:gd name="connsiteX596" fmla="*/ 1587431 w 6407869"/>
              <a:gd name="connsiteY596" fmla="*/ 2450011 h 4985074"/>
              <a:gd name="connsiteX597" fmla="*/ 1587431 w 6407869"/>
              <a:gd name="connsiteY597" fmla="*/ 2445856 h 4985074"/>
              <a:gd name="connsiteX598" fmla="*/ 214783 w 6407869"/>
              <a:gd name="connsiteY598" fmla="*/ 2942113 h 4985074"/>
              <a:gd name="connsiteX599" fmla="*/ 173843 w 6407869"/>
              <a:gd name="connsiteY599" fmla="*/ 2938189 h 4985074"/>
              <a:gd name="connsiteX600" fmla="*/ 181853 w 6407869"/>
              <a:gd name="connsiteY600" fmla="*/ 2921570 h 4985074"/>
              <a:gd name="connsiteX601" fmla="*/ 256315 w 6407869"/>
              <a:gd name="connsiteY601" fmla="*/ 2859480 h 4985074"/>
              <a:gd name="connsiteX602" fmla="*/ 256315 w 6407869"/>
              <a:gd name="connsiteY602" fmla="*/ 2855326 h 4985074"/>
              <a:gd name="connsiteX603" fmla="*/ 66155 w 6407869"/>
              <a:gd name="connsiteY603" fmla="*/ 2913261 h 4985074"/>
              <a:gd name="connsiteX604" fmla="*/ 33226 w 6407869"/>
              <a:gd name="connsiteY604" fmla="*/ 2913261 h 4985074"/>
              <a:gd name="connsiteX605" fmla="*/ 24623 w 6407869"/>
              <a:gd name="connsiteY605" fmla="*/ 2905182 h 4985074"/>
              <a:gd name="connsiteX606" fmla="*/ 66155 w 6407869"/>
              <a:gd name="connsiteY606" fmla="*/ 2875869 h 4985074"/>
              <a:gd name="connsiteX607" fmla="*/ 1413588 w 6407869"/>
              <a:gd name="connsiteY607" fmla="*/ 2375688 h 4985074"/>
              <a:gd name="connsiteX608" fmla="*/ 1401425 w 6407869"/>
              <a:gd name="connsiteY608" fmla="*/ 2354914 h 4985074"/>
              <a:gd name="connsiteX609" fmla="*/ 384472 w 6407869"/>
              <a:gd name="connsiteY609" fmla="*/ 2694215 h 4985074"/>
              <a:gd name="connsiteX610" fmla="*/ 330777 w 6407869"/>
              <a:gd name="connsiteY610" fmla="*/ 2677365 h 4985074"/>
              <a:gd name="connsiteX611" fmla="*/ 392779 w 6407869"/>
              <a:gd name="connsiteY611" fmla="*/ 2619661 h 4985074"/>
              <a:gd name="connsiteX612" fmla="*/ 12460 w 6407869"/>
              <a:gd name="connsiteY612" fmla="*/ 2751920 h 4985074"/>
              <a:gd name="connsiteX613" fmla="*/ 380319 w 6407869"/>
              <a:gd name="connsiteY613" fmla="*/ 2590579 h 4985074"/>
              <a:gd name="connsiteX614" fmla="*/ 280937 w 6407869"/>
              <a:gd name="connsiteY614" fmla="*/ 2607429 h 4985074"/>
              <a:gd name="connsiteX615" fmla="*/ 434014 w 6407869"/>
              <a:gd name="connsiteY615" fmla="*/ 2537029 h 4985074"/>
              <a:gd name="connsiteX616" fmla="*/ 359849 w 6407869"/>
              <a:gd name="connsiteY616" fmla="*/ 2520410 h 4985074"/>
              <a:gd name="connsiteX617" fmla="*/ 1186643 w 6407869"/>
              <a:gd name="connsiteY617" fmla="*/ 2230966 h 4985074"/>
              <a:gd name="connsiteX618" fmla="*/ 1190499 w 6407869"/>
              <a:gd name="connsiteY618" fmla="*/ 2230966 h 4985074"/>
              <a:gd name="connsiteX619" fmla="*/ 1202959 w 6407869"/>
              <a:gd name="connsiteY619" fmla="*/ 2206268 h 4985074"/>
              <a:gd name="connsiteX620" fmla="*/ 1186643 w 6407869"/>
              <a:gd name="connsiteY620" fmla="*/ 2156412 h 4985074"/>
              <a:gd name="connsiteX621" fmla="*/ 1157273 w 6407869"/>
              <a:gd name="connsiteY621" fmla="*/ 2148333 h 4985074"/>
              <a:gd name="connsiteX622" fmla="*/ 764791 w 6407869"/>
              <a:gd name="connsiteY622" fmla="*/ 2239275 h 4985074"/>
              <a:gd name="connsiteX623" fmla="*/ 793864 w 6407869"/>
              <a:gd name="connsiteY623" fmla="*/ 2210423 h 4985074"/>
              <a:gd name="connsiteX624" fmla="*/ 789711 w 6407869"/>
              <a:gd name="connsiteY624" fmla="*/ 2197728 h 4985074"/>
              <a:gd name="connsiteX625" fmla="*/ 768945 w 6407869"/>
              <a:gd name="connsiteY625" fmla="*/ 2193574 h 4985074"/>
              <a:gd name="connsiteX626" fmla="*/ 744321 w 6407869"/>
              <a:gd name="connsiteY626" fmla="*/ 2197728 h 4985074"/>
              <a:gd name="connsiteX627" fmla="*/ 686176 w 6407869"/>
              <a:gd name="connsiteY627" fmla="*/ 2173031 h 4985074"/>
              <a:gd name="connsiteX628" fmla="*/ 678166 w 6407869"/>
              <a:gd name="connsiteY628" fmla="*/ 2156412 h 4985074"/>
              <a:gd name="connsiteX629" fmla="*/ 736015 w 6407869"/>
              <a:gd name="connsiteY629" fmla="*/ 2102632 h 4985074"/>
              <a:gd name="connsiteX630" fmla="*/ 723555 w 6407869"/>
              <a:gd name="connsiteY630" fmla="*/ 2090168 h 4985074"/>
              <a:gd name="connsiteX631" fmla="*/ 301705 w 6407869"/>
              <a:gd name="connsiteY631" fmla="*/ 2173031 h 4985074"/>
              <a:gd name="connsiteX632" fmla="*/ 301705 w 6407869"/>
              <a:gd name="connsiteY632" fmla="*/ 2168876 h 4985074"/>
              <a:gd name="connsiteX633" fmla="*/ 599551 w 6407869"/>
              <a:gd name="connsiteY633" fmla="*/ 2028309 h 4985074"/>
              <a:gd name="connsiteX634" fmla="*/ 599551 w 6407869"/>
              <a:gd name="connsiteY634" fmla="*/ 2023924 h 4985074"/>
              <a:gd name="connsiteX635" fmla="*/ 545856 w 6407869"/>
              <a:gd name="connsiteY635" fmla="*/ 1990916 h 4985074"/>
              <a:gd name="connsiteX636" fmla="*/ 545856 w 6407869"/>
              <a:gd name="connsiteY636" fmla="*/ 1982838 h 4985074"/>
              <a:gd name="connsiteX637" fmla="*/ 1232031 w 6407869"/>
              <a:gd name="connsiteY637" fmla="*/ 1747174 h 4985074"/>
              <a:gd name="connsiteX638" fmla="*/ 1232031 w 6407869"/>
              <a:gd name="connsiteY638" fmla="*/ 1738865 h 4985074"/>
              <a:gd name="connsiteX639" fmla="*/ 1223429 w 6407869"/>
              <a:gd name="connsiteY639" fmla="*/ 1738865 h 4985074"/>
              <a:gd name="connsiteX640" fmla="*/ 1219572 w 6407869"/>
              <a:gd name="connsiteY640" fmla="*/ 1734709 h 4985074"/>
              <a:gd name="connsiteX641" fmla="*/ 1372648 w 6407869"/>
              <a:gd name="connsiteY641" fmla="*/ 1656001 h 4985074"/>
              <a:gd name="connsiteX642" fmla="*/ 1405578 w 6407869"/>
              <a:gd name="connsiteY642" fmla="*/ 1631073 h 4985074"/>
              <a:gd name="connsiteX643" fmla="*/ 1397272 w 6407869"/>
              <a:gd name="connsiteY643" fmla="*/ 1622763 h 4985074"/>
              <a:gd name="connsiteX644" fmla="*/ 843110 w 6407869"/>
              <a:gd name="connsiteY644" fmla="*/ 1693163 h 4985074"/>
              <a:gd name="connsiteX645" fmla="*/ 1438804 w 6407869"/>
              <a:gd name="connsiteY645" fmla="*/ 1490505 h 4985074"/>
              <a:gd name="connsiteX646" fmla="*/ 731861 w 6407869"/>
              <a:gd name="connsiteY646" fmla="*/ 1593911 h 4985074"/>
              <a:gd name="connsiteX647" fmla="*/ 984023 w 6407869"/>
              <a:gd name="connsiteY647" fmla="*/ 1494660 h 4985074"/>
              <a:gd name="connsiteX648" fmla="*/ 1000340 w 6407869"/>
              <a:gd name="connsiteY648" fmla="*/ 1469962 h 4985074"/>
              <a:gd name="connsiteX649" fmla="*/ 934481 w 6407869"/>
              <a:gd name="connsiteY649" fmla="*/ 1461652 h 4985074"/>
              <a:gd name="connsiteX650" fmla="*/ 946644 w 6407869"/>
              <a:gd name="connsiteY650" fmla="*/ 1416182 h 4985074"/>
              <a:gd name="connsiteX651" fmla="*/ 938337 w 6407869"/>
              <a:gd name="connsiteY651" fmla="*/ 1407873 h 4985074"/>
              <a:gd name="connsiteX652" fmla="*/ 930328 w 6407869"/>
              <a:gd name="connsiteY652" fmla="*/ 1391485 h 4985074"/>
              <a:gd name="connsiteX653" fmla="*/ 897102 w 6407869"/>
              <a:gd name="connsiteY653" fmla="*/ 1383175 h 4985074"/>
              <a:gd name="connsiteX654" fmla="*/ 864172 w 6407869"/>
              <a:gd name="connsiteY654" fmla="*/ 1387329 h 4985074"/>
              <a:gd name="connsiteX655" fmla="*/ 860019 w 6407869"/>
              <a:gd name="connsiteY655" fmla="*/ 1379021 h 4985074"/>
              <a:gd name="connsiteX656" fmla="*/ 1252501 w 6407869"/>
              <a:gd name="connsiteY656" fmla="*/ 1201060 h 4985074"/>
              <a:gd name="connsiteX657" fmla="*/ 1248644 w 6407869"/>
              <a:gd name="connsiteY657" fmla="*/ 1192982 h 4985074"/>
              <a:gd name="connsiteX658" fmla="*/ 1190499 w 6407869"/>
              <a:gd name="connsiteY658" fmla="*/ 1192982 h 4985074"/>
              <a:gd name="connsiteX659" fmla="*/ 1178336 w 6407869"/>
              <a:gd name="connsiteY659" fmla="*/ 1180518 h 4985074"/>
              <a:gd name="connsiteX660" fmla="*/ 1202959 w 6407869"/>
              <a:gd name="connsiteY660" fmla="*/ 1118428 h 4985074"/>
              <a:gd name="connsiteX661" fmla="*/ 1194652 w 6407869"/>
              <a:gd name="connsiteY661" fmla="*/ 1110118 h 4985074"/>
              <a:gd name="connsiteX662" fmla="*/ 1120487 w 6407869"/>
              <a:gd name="connsiteY662" fmla="*/ 1126968 h 4985074"/>
              <a:gd name="connsiteX663" fmla="*/ 1103874 w 6407869"/>
              <a:gd name="connsiteY663" fmla="*/ 1114274 h 4985074"/>
              <a:gd name="connsiteX664" fmla="*/ 1062341 w 6407869"/>
              <a:gd name="connsiteY664" fmla="*/ 1085422 h 4985074"/>
              <a:gd name="connsiteX665" fmla="*/ 1029413 w 6407869"/>
              <a:gd name="connsiteY665" fmla="*/ 1081266 h 4985074"/>
              <a:gd name="connsiteX666" fmla="*/ 496018 w 6407869"/>
              <a:gd name="connsiteY666" fmla="*/ 940468 h 4985074"/>
              <a:gd name="connsiteX667" fmla="*/ 516784 w 6407869"/>
              <a:gd name="connsiteY667" fmla="*/ 911616 h 4985074"/>
              <a:gd name="connsiteX668" fmla="*/ 446474 w 6407869"/>
              <a:gd name="connsiteY668" fmla="*/ 907461 h 4985074"/>
              <a:gd name="connsiteX669" fmla="*/ 434014 w 6407869"/>
              <a:gd name="connsiteY669" fmla="*/ 903307 h 4985074"/>
              <a:gd name="connsiteX670" fmla="*/ 471098 w 6407869"/>
              <a:gd name="connsiteY670" fmla="*/ 874455 h 4985074"/>
              <a:gd name="connsiteX671" fmla="*/ 500170 w 6407869"/>
              <a:gd name="connsiteY671" fmla="*/ 837062 h 4985074"/>
              <a:gd name="connsiteX672" fmla="*/ 409392 w 6407869"/>
              <a:gd name="connsiteY672" fmla="*/ 717268 h 4985074"/>
              <a:gd name="connsiteX673" fmla="*/ 426005 w 6407869"/>
              <a:gd name="connsiteY673" fmla="*/ 704804 h 4985074"/>
              <a:gd name="connsiteX674" fmla="*/ 533099 w 6407869"/>
              <a:gd name="connsiteY674" fmla="*/ 688415 h 4985074"/>
              <a:gd name="connsiteX675" fmla="*/ 562172 w 6407869"/>
              <a:gd name="connsiteY675" fmla="*/ 663719 h 4985074"/>
              <a:gd name="connsiteX676" fmla="*/ 586795 w 6407869"/>
              <a:gd name="connsiteY676" fmla="*/ 651023 h 4985074"/>
              <a:gd name="connsiteX677" fmla="*/ 595101 w 6407869"/>
              <a:gd name="connsiteY677" fmla="*/ 638559 h 4985074"/>
              <a:gd name="connsiteX678" fmla="*/ 3294713 w 6407869"/>
              <a:gd name="connsiteY678" fmla="*/ 63825 h 4985074"/>
              <a:gd name="connsiteX679" fmla="*/ 4588746 w 6407869"/>
              <a:gd name="connsiteY679" fmla="*/ 1966 h 4985074"/>
              <a:gd name="connsiteX680" fmla="*/ 4822218 w 6407869"/>
              <a:gd name="connsiteY680" fmla="*/ 120 h 4985074"/>
              <a:gd name="connsiteX681" fmla="*/ 4965032 w 6407869"/>
              <a:gd name="connsiteY681" fmla="*/ 116 h 4985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Lst>
            <a:rect l="l" t="t" r="r" b="b"/>
            <a:pathLst>
              <a:path w="6407869" h="4985074">
                <a:moveTo>
                  <a:pt x="5882780" y="2867790"/>
                </a:moveTo>
                <a:cubicBezTo>
                  <a:pt x="5857860" y="2876099"/>
                  <a:pt x="5829084" y="2884409"/>
                  <a:pt x="5804165" y="2892718"/>
                </a:cubicBezTo>
                <a:cubicBezTo>
                  <a:pt x="5800012" y="2892718"/>
                  <a:pt x="5800012" y="2892488"/>
                  <a:pt x="5804165" y="2888563"/>
                </a:cubicBezTo>
                <a:cubicBezTo>
                  <a:pt x="5808318" y="2888563"/>
                  <a:pt x="5812768" y="2888563"/>
                  <a:pt x="5816921" y="2888563"/>
                </a:cubicBezTo>
                <a:cubicBezTo>
                  <a:pt x="5821074" y="2884409"/>
                  <a:pt x="5829084" y="2880024"/>
                  <a:pt x="5833238" y="2880024"/>
                </a:cubicBezTo>
                <a:cubicBezTo>
                  <a:pt x="5833238" y="2875869"/>
                  <a:pt x="5837391" y="2875869"/>
                  <a:pt x="5841544" y="2875869"/>
                </a:cubicBezTo>
                <a:cubicBezTo>
                  <a:pt x="5849851" y="2871714"/>
                  <a:pt x="5858158" y="2872176"/>
                  <a:pt x="5866166" y="2872176"/>
                </a:cubicBezTo>
                <a:lnTo>
                  <a:pt x="5872693" y="2868944"/>
                </a:lnTo>
                <a:close/>
                <a:moveTo>
                  <a:pt x="6176178" y="2603273"/>
                </a:moveTo>
                <a:lnTo>
                  <a:pt x="6166684" y="2606044"/>
                </a:lnTo>
                <a:lnTo>
                  <a:pt x="6159860" y="2607429"/>
                </a:lnTo>
                <a:cubicBezTo>
                  <a:pt x="6164014" y="2607429"/>
                  <a:pt x="6172024" y="2607429"/>
                  <a:pt x="6176178" y="2603273"/>
                </a:cubicBezTo>
                <a:close/>
                <a:moveTo>
                  <a:pt x="5196604" y="2301365"/>
                </a:moveTo>
                <a:cubicBezTo>
                  <a:pt x="5167532" y="2313598"/>
                  <a:pt x="5142908" y="2326062"/>
                  <a:pt x="5113835" y="2338527"/>
                </a:cubicBezTo>
                <a:cubicBezTo>
                  <a:pt x="5109682" y="2338527"/>
                  <a:pt x="5101376" y="2338527"/>
                  <a:pt x="5101376" y="2334372"/>
                </a:cubicBezTo>
                <a:cubicBezTo>
                  <a:pt x="5101376" y="2334372"/>
                  <a:pt x="5105528" y="2330217"/>
                  <a:pt x="5109682" y="2330217"/>
                </a:cubicBezTo>
                <a:cubicBezTo>
                  <a:pt x="5138754" y="2317753"/>
                  <a:pt x="5167532" y="2309444"/>
                  <a:pt x="5196604" y="2301365"/>
                </a:cubicBezTo>
                <a:close/>
                <a:moveTo>
                  <a:pt x="4965032" y="116"/>
                </a:moveTo>
                <a:cubicBezTo>
                  <a:pt x="5091771" y="538"/>
                  <a:pt x="5167532" y="1966"/>
                  <a:pt x="5167532" y="1966"/>
                </a:cubicBezTo>
                <a:cubicBezTo>
                  <a:pt x="5167532" y="1966"/>
                  <a:pt x="5167532" y="1966"/>
                  <a:pt x="5167532" y="6120"/>
                </a:cubicBezTo>
                <a:cubicBezTo>
                  <a:pt x="5171684" y="6120"/>
                  <a:pt x="5188298" y="1966"/>
                  <a:pt x="5192451" y="6120"/>
                </a:cubicBezTo>
                <a:cubicBezTo>
                  <a:pt x="5196604" y="6120"/>
                  <a:pt x="5192451" y="14199"/>
                  <a:pt x="5196604" y="14199"/>
                </a:cubicBezTo>
                <a:cubicBezTo>
                  <a:pt x="5209064" y="18354"/>
                  <a:pt x="5209064" y="18354"/>
                  <a:pt x="5209064" y="18354"/>
                </a:cubicBezTo>
                <a:cubicBezTo>
                  <a:pt x="5206986" y="18354"/>
                  <a:pt x="5202834" y="18354"/>
                  <a:pt x="5196604" y="18354"/>
                </a:cubicBezTo>
                <a:cubicBezTo>
                  <a:pt x="5188298" y="22509"/>
                  <a:pt x="5179991" y="30818"/>
                  <a:pt x="5171684" y="30818"/>
                </a:cubicBezTo>
                <a:cubicBezTo>
                  <a:pt x="5167532" y="34972"/>
                  <a:pt x="5167532" y="34972"/>
                  <a:pt x="5171684" y="34972"/>
                </a:cubicBezTo>
                <a:cubicBezTo>
                  <a:pt x="5184144" y="39128"/>
                  <a:pt x="5192451" y="39128"/>
                  <a:pt x="5200758" y="39128"/>
                </a:cubicBezTo>
                <a:cubicBezTo>
                  <a:pt x="5175838" y="39128"/>
                  <a:pt x="5150918" y="43051"/>
                  <a:pt x="5126295" y="47206"/>
                </a:cubicBezTo>
                <a:cubicBezTo>
                  <a:pt x="5122142" y="47206"/>
                  <a:pt x="5113835" y="47206"/>
                  <a:pt x="5109682" y="47206"/>
                </a:cubicBezTo>
                <a:cubicBezTo>
                  <a:pt x="5105528" y="47206"/>
                  <a:pt x="5101376" y="47206"/>
                  <a:pt x="5101376" y="47206"/>
                </a:cubicBezTo>
                <a:cubicBezTo>
                  <a:pt x="5093069" y="47206"/>
                  <a:pt x="5088916" y="51361"/>
                  <a:pt x="5088916" y="51361"/>
                </a:cubicBezTo>
                <a:cubicBezTo>
                  <a:pt x="5088916" y="51361"/>
                  <a:pt x="5088916" y="51361"/>
                  <a:pt x="5093069" y="51361"/>
                </a:cubicBezTo>
                <a:cubicBezTo>
                  <a:pt x="5097222" y="51361"/>
                  <a:pt x="5097222" y="55516"/>
                  <a:pt x="5097222" y="59670"/>
                </a:cubicBezTo>
                <a:cubicBezTo>
                  <a:pt x="5097222" y="59670"/>
                  <a:pt x="5101376" y="63825"/>
                  <a:pt x="5105528" y="59670"/>
                </a:cubicBezTo>
                <a:cubicBezTo>
                  <a:pt x="5109682" y="59670"/>
                  <a:pt x="5114132" y="59670"/>
                  <a:pt x="5117988" y="59670"/>
                </a:cubicBezTo>
                <a:cubicBezTo>
                  <a:pt x="5117988" y="59670"/>
                  <a:pt x="5303996" y="55516"/>
                  <a:pt x="5395070" y="55516"/>
                </a:cubicBezTo>
                <a:cubicBezTo>
                  <a:pt x="5411682" y="55516"/>
                  <a:pt x="5436008" y="55516"/>
                  <a:pt x="5436008" y="55516"/>
                </a:cubicBezTo>
                <a:cubicBezTo>
                  <a:pt x="5440162" y="55516"/>
                  <a:pt x="5448766" y="55516"/>
                  <a:pt x="5457072" y="55516"/>
                </a:cubicBezTo>
                <a:cubicBezTo>
                  <a:pt x="5457072" y="51361"/>
                  <a:pt x="5461226" y="51361"/>
                  <a:pt x="5465378" y="51361"/>
                </a:cubicBezTo>
                <a:cubicBezTo>
                  <a:pt x="5469532" y="51361"/>
                  <a:pt x="5473388" y="55516"/>
                  <a:pt x="5473388" y="55516"/>
                </a:cubicBezTo>
                <a:cubicBezTo>
                  <a:pt x="5473388" y="59670"/>
                  <a:pt x="5469532" y="59670"/>
                  <a:pt x="5465378" y="59670"/>
                </a:cubicBezTo>
                <a:cubicBezTo>
                  <a:pt x="5457072" y="59670"/>
                  <a:pt x="5448766" y="63825"/>
                  <a:pt x="5444612" y="63825"/>
                </a:cubicBezTo>
                <a:cubicBezTo>
                  <a:pt x="5440459" y="67980"/>
                  <a:pt x="5440459" y="68210"/>
                  <a:pt x="5444612" y="68210"/>
                </a:cubicBezTo>
                <a:cubicBezTo>
                  <a:pt x="5448766" y="68210"/>
                  <a:pt x="5448766" y="68210"/>
                  <a:pt x="5448766" y="68210"/>
                </a:cubicBezTo>
                <a:lnTo>
                  <a:pt x="5461226" y="68210"/>
                </a:lnTo>
                <a:cubicBezTo>
                  <a:pt x="5461226" y="72134"/>
                  <a:pt x="5457072" y="72366"/>
                  <a:pt x="5457072" y="72366"/>
                </a:cubicBezTo>
                <a:cubicBezTo>
                  <a:pt x="5444612" y="76520"/>
                  <a:pt x="5436306" y="80214"/>
                  <a:pt x="5428000" y="80214"/>
                </a:cubicBezTo>
                <a:cubicBezTo>
                  <a:pt x="5428000" y="80214"/>
                  <a:pt x="5428000" y="80214"/>
                  <a:pt x="5423846" y="80214"/>
                </a:cubicBezTo>
                <a:cubicBezTo>
                  <a:pt x="5419693" y="80214"/>
                  <a:pt x="5415540" y="80443"/>
                  <a:pt x="5411386" y="84599"/>
                </a:cubicBezTo>
                <a:cubicBezTo>
                  <a:pt x="5403080" y="84599"/>
                  <a:pt x="5386763" y="92908"/>
                  <a:pt x="5382610" y="92908"/>
                </a:cubicBezTo>
                <a:cubicBezTo>
                  <a:pt x="5378456" y="97062"/>
                  <a:pt x="5378456" y="97062"/>
                  <a:pt x="5378456" y="101218"/>
                </a:cubicBezTo>
                <a:cubicBezTo>
                  <a:pt x="5378456" y="101218"/>
                  <a:pt x="5378456" y="101218"/>
                  <a:pt x="5370448" y="105372"/>
                </a:cubicBezTo>
                <a:cubicBezTo>
                  <a:pt x="5366294" y="105372"/>
                  <a:pt x="5365997" y="109295"/>
                  <a:pt x="5361844" y="109295"/>
                </a:cubicBezTo>
                <a:cubicBezTo>
                  <a:pt x="5365997" y="109295"/>
                  <a:pt x="5370150" y="109295"/>
                  <a:pt x="5378456" y="109295"/>
                </a:cubicBezTo>
                <a:cubicBezTo>
                  <a:pt x="5370150" y="113451"/>
                  <a:pt x="5370448" y="113451"/>
                  <a:pt x="5370448" y="113451"/>
                </a:cubicBezTo>
                <a:cubicBezTo>
                  <a:pt x="5386763" y="117606"/>
                  <a:pt x="5428000" y="134224"/>
                  <a:pt x="5440459" y="121760"/>
                </a:cubicBezTo>
                <a:cubicBezTo>
                  <a:pt x="5428000" y="134224"/>
                  <a:pt x="5419693" y="130070"/>
                  <a:pt x="5407233" y="138379"/>
                </a:cubicBezTo>
                <a:cubicBezTo>
                  <a:pt x="5407233" y="150843"/>
                  <a:pt x="5428000" y="146458"/>
                  <a:pt x="5428000" y="154766"/>
                </a:cubicBezTo>
                <a:cubicBezTo>
                  <a:pt x="5407530" y="158922"/>
                  <a:pt x="5394774" y="167231"/>
                  <a:pt x="5378456" y="175310"/>
                </a:cubicBezTo>
                <a:cubicBezTo>
                  <a:pt x="5386467" y="179464"/>
                  <a:pt x="5398926" y="188004"/>
                  <a:pt x="5411386" y="196314"/>
                </a:cubicBezTo>
                <a:cubicBezTo>
                  <a:pt x="5370150" y="212933"/>
                  <a:pt x="5324762" y="229321"/>
                  <a:pt x="5291536" y="258173"/>
                </a:cubicBezTo>
                <a:cubicBezTo>
                  <a:pt x="5316455" y="250094"/>
                  <a:pt x="5349681" y="245708"/>
                  <a:pt x="5370448" y="241554"/>
                </a:cubicBezTo>
                <a:cubicBezTo>
                  <a:pt x="5295985" y="270406"/>
                  <a:pt x="5196604" y="287256"/>
                  <a:pt x="5130448" y="324417"/>
                </a:cubicBezTo>
                <a:cubicBezTo>
                  <a:pt x="5117988" y="328572"/>
                  <a:pt x="5105528" y="332727"/>
                  <a:pt x="5093069" y="336881"/>
                </a:cubicBezTo>
                <a:cubicBezTo>
                  <a:pt x="5254452" y="332727"/>
                  <a:pt x="5415836" y="262558"/>
                  <a:pt x="5560606" y="270868"/>
                </a:cubicBezTo>
                <a:cubicBezTo>
                  <a:pt x="5535686" y="283102"/>
                  <a:pt x="5539544" y="295335"/>
                  <a:pt x="5514920" y="311954"/>
                </a:cubicBezTo>
                <a:cubicBezTo>
                  <a:pt x="5519074" y="320262"/>
                  <a:pt x="5527380" y="328802"/>
                  <a:pt x="5527380" y="336881"/>
                </a:cubicBezTo>
                <a:cubicBezTo>
                  <a:pt x="5531534" y="341036"/>
                  <a:pt x="5519074" y="344960"/>
                  <a:pt x="5519074" y="344960"/>
                </a:cubicBezTo>
                <a:cubicBezTo>
                  <a:pt x="5523227" y="349115"/>
                  <a:pt x="5531238" y="349115"/>
                  <a:pt x="5535390" y="353269"/>
                </a:cubicBezTo>
                <a:cubicBezTo>
                  <a:pt x="5510471" y="365733"/>
                  <a:pt x="5477541" y="374043"/>
                  <a:pt x="5448766" y="382352"/>
                </a:cubicBezTo>
                <a:cubicBezTo>
                  <a:pt x="5473388" y="378198"/>
                  <a:pt x="5502460" y="374273"/>
                  <a:pt x="5527380" y="370119"/>
                </a:cubicBezTo>
                <a:cubicBezTo>
                  <a:pt x="5531534" y="370119"/>
                  <a:pt x="5535390" y="373812"/>
                  <a:pt x="5535390" y="373812"/>
                </a:cubicBezTo>
                <a:cubicBezTo>
                  <a:pt x="5531238" y="377967"/>
                  <a:pt x="5531238" y="378198"/>
                  <a:pt x="5531238" y="378198"/>
                </a:cubicBezTo>
                <a:cubicBezTo>
                  <a:pt x="5531238" y="382121"/>
                  <a:pt x="5523227" y="386507"/>
                  <a:pt x="5523227" y="386507"/>
                </a:cubicBezTo>
                <a:cubicBezTo>
                  <a:pt x="5519074" y="390662"/>
                  <a:pt x="5519074" y="390662"/>
                  <a:pt x="5519074" y="394817"/>
                </a:cubicBezTo>
                <a:cubicBezTo>
                  <a:pt x="5519074" y="394817"/>
                  <a:pt x="5519074" y="407050"/>
                  <a:pt x="5514920" y="411204"/>
                </a:cubicBezTo>
                <a:cubicBezTo>
                  <a:pt x="5510767" y="411204"/>
                  <a:pt x="5510767" y="415359"/>
                  <a:pt x="5514920" y="415359"/>
                </a:cubicBezTo>
                <a:cubicBezTo>
                  <a:pt x="5514920" y="415359"/>
                  <a:pt x="5514920" y="415359"/>
                  <a:pt x="5510767" y="419514"/>
                </a:cubicBezTo>
                <a:cubicBezTo>
                  <a:pt x="5498308" y="423669"/>
                  <a:pt x="5481992" y="423669"/>
                  <a:pt x="5465378" y="427823"/>
                </a:cubicBezTo>
                <a:cubicBezTo>
                  <a:pt x="5481992" y="431978"/>
                  <a:pt x="5498308" y="435902"/>
                  <a:pt x="5510767" y="440056"/>
                </a:cubicBezTo>
                <a:cubicBezTo>
                  <a:pt x="5506614" y="448366"/>
                  <a:pt x="5498604" y="469371"/>
                  <a:pt x="5498604" y="469371"/>
                </a:cubicBezTo>
                <a:cubicBezTo>
                  <a:pt x="5432449" y="514842"/>
                  <a:pt x="5365997" y="514611"/>
                  <a:pt x="5291536" y="522921"/>
                </a:cubicBezTo>
                <a:cubicBezTo>
                  <a:pt x="5320608" y="514611"/>
                  <a:pt x="5349384" y="510687"/>
                  <a:pt x="5386763" y="502377"/>
                </a:cubicBezTo>
                <a:cubicBezTo>
                  <a:pt x="5357690" y="506532"/>
                  <a:pt x="5332771" y="506302"/>
                  <a:pt x="5312302" y="510456"/>
                </a:cubicBezTo>
                <a:cubicBezTo>
                  <a:pt x="5320311" y="502146"/>
                  <a:pt x="5336924" y="502377"/>
                  <a:pt x="5349384" y="498223"/>
                </a:cubicBezTo>
                <a:cubicBezTo>
                  <a:pt x="5312302" y="502377"/>
                  <a:pt x="5275218" y="506302"/>
                  <a:pt x="5237840" y="510456"/>
                </a:cubicBezTo>
                <a:cubicBezTo>
                  <a:pt x="5283525" y="493837"/>
                  <a:pt x="5328618" y="485527"/>
                  <a:pt x="5378456" y="477448"/>
                </a:cubicBezTo>
                <a:cubicBezTo>
                  <a:pt x="5291536" y="477448"/>
                  <a:pt x="5200758" y="485758"/>
                  <a:pt x="5109682" y="502377"/>
                </a:cubicBezTo>
                <a:cubicBezTo>
                  <a:pt x="5163674" y="485758"/>
                  <a:pt x="5221524" y="464985"/>
                  <a:pt x="5275218" y="452521"/>
                </a:cubicBezTo>
                <a:cubicBezTo>
                  <a:pt x="5275218" y="452521"/>
                  <a:pt x="5275218" y="452521"/>
                  <a:pt x="5271066" y="452521"/>
                </a:cubicBezTo>
                <a:cubicBezTo>
                  <a:pt x="5262759" y="452521"/>
                  <a:pt x="5250299" y="456675"/>
                  <a:pt x="5241992" y="456675"/>
                </a:cubicBezTo>
                <a:cubicBezTo>
                  <a:pt x="5233984" y="460830"/>
                  <a:pt x="5225380" y="461061"/>
                  <a:pt x="5221226" y="461061"/>
                </a:cubicBezTo>
                <a:cubicBezTo>
                  <a:pt x="5113835" y="481604"/>
                  <a:pt x="4915666" y="568392"/>
                  <a:pt x="4799672" y="547617"/>
                </a:cubicBezTo>
                <a:cubicBezTo>
                  <a:pt x="4828745" y="551773"/>
                  <a:pt x="4865827" y="555927"/>
                  <a:pt x="4902910" y="551773"/>
                </a:cubicBezTo>
                <a:cubicBezTo>
                  <a:pt x="4882144" y="560082"/>
                  <a:pt x="4865827" y="564467"/>
                  <a:pt x="4840908" y="568621"/>
                </a:cubicBezTo>
                <a:cubicBezTo>
                  <a:pt x="4849214" y="576931"/>
                  <a:pt x="4869980" y="585010"/>
                  <a:pt x="4882440" y="589165"/>
                </a:cubicBezTo>
                <a:cubicBezTo>
                  <a:pt x="4828745" y="605784"/>
                  <a:pt x="4787508" y="630481"/>
                  <a:pt x="4766742" y="663719"/>
                </a:cubicBezTo>
                <a:cubicBezTo>
                  <a:pt x="4812132" y="680107"/>
                  <a:pt x="4886593" y="671797"/>
                  <a:pt x="4944442" y="671797"/>
                </a:cubicBezTo>
                <a:cubicBezTo>
                  <a:pt x="4840908" y="708959"/>
                  <a:pt x="4713048" y="787436"/>
                  <a:pt x="4609512" y="837062"/>
                </a:cubicBezTo>
                <a:cubicBezTo>
                  <a:pt x="4845358" y="804055"/>
                  <a:pt x="5365997" y="717268"/>
                  <a:pt x="5552004" y="659563"/>
                </a:cubicBezTo>
                <a:cubicBezTo>
                  <a:pt x="5556157" y="655409"/>
                  <a:pt x="5568616" y="655409"/>
                  <a:pt x="5572770" y="655409"/>
                </a:cubicBezTo>
                <a:cubicBezTo>
                  <a:pt x="5584932" y="655409"/>
                  <a:pt x="5601842" y="655409"/>
                  <a:pt x="5618158" y="655409"/>
                </a:cubicBezTo>
                <a:cubicBezTo>
                  <a:pt x="5622312" y="655409"/>
                  <a:pt x="5622609" y="659333"/>
                  <a:pt x="5622609" y="667411"/>
                </a:cubicBezTo>
                <a:cubicBezTo>
                  <a:pt x="5622609" y="671567"/>
                  <a:pt x="5626465" y="675952"/>
                  <a:pt x="5626465" y="675952"/>
                </a:cubicBezTo>
                <a:cubicBezTo>
                  <a:pt x="5626465" y="688186"/>
                  <a:pt x="5626465" y="692571"/>
                  <a:pt x="5618158" y="696725"/>
                </a:cubicBezTo>
                <a:cubicBezTo>
                  <a:pt x="5605996" y="709190"/>
                  <a:pt x="5589086" y="721192"/>
                  <a:pt x="5572770" y="733656"/>
                </a:cubicBezTo>
                <a:cubicBezTo>
                  <a:pt x="5568616" y="737811"/>
                  <a:pt x="5572770" y="741965"/>
                  <a:pt x="5576923" y="741965"/>
                </a:cubicBezTo>
                <a:cubicBezTo>
                  <a:pt x="5585230" y="746120"/>
                  <a:pt x="5597392" y="750505"/>
                  <a:pt x="5609852" y="758815"/>
                </a:cubicBezTo>
                <a:cubicBezTo>
                  <a:pt x="5614005" y="754661"/>
                  <a:pt x="5622312" y="737811"/>
                  <a:pt x="5626465" y="737811"/>
                </a:cubicBezTo>
                <a:cubicBezTo>
                  <a:pt x="5626465" y="741965"/>
                  <a:pt x="5626465" y="746351"/>
                  <a:pt x="5626465" y="750275"/>
                </a:cubicBezTo>
                <a:cubicBezTo>
                  <a:pt x="5622312" y="754430"/>
                  <a:pt x="5622312" y="762969"/>
                  <a:pt x="5626465" y="762969"/>
                </a:cubicBezTo>
                <a:cubicBezTo>
                  <a:pt x="5626465" y="767125"/>
                  <a:pt x="5626465" y="766663"/>
                  <a:pt x="5626465" y="766663"/>
                </a:cubicBezTo>
                <a:cubicBezTo>
                  <a:pt x="5630322" y="766663"/>
                  <a:pt x="5630322" y="771048"/>
                  <a:pt x="5626465" y="775203"/>
                </a:cubicBezTo>
                <a:cubicBezTo>
                  <a:pt x="5609852" y="795746"/>
                  <a:pt x="5593536" y="816519"/>
                  <a:pt x="5576923" y="837062"/>
                </a:cubicBezTo>
                <a:cubicBezTo>
                  <a:pt x="5572770" y="837062"/>
                  <a:pt x="5568616" y="837062"/>
                  <a:pt x="5568616" y="832907"/>
                </a:cubicBezTo>
                <a:cubicBezTo>
                  <a:pt x="5572770" y="828753"/>
                  <a:pt x="5572770" y="820674"/>
                  <a:pt x="5572770" y="812365"/>
                </a:cubicBezTo>
                <a:cubicBezTo>
                  <a:pt x="5576923" y="808209"/>
                  <a:pt x="5572770" y="808209"/>
                  <a:pt x="5568616" y="808209"/>
                </a:cubicBezTo>
                <a:cubicBezTo>
                  <a:pt x="5556157" y="820674"/>
                  <a:pt x="5543697" y="833138"/>
                  <a:pt x="5531238" y="845372"/>
                </a:cubicBezTo>
                <a:cubicBezTo>
                  <a:pt x="5527084" y="853680"/>
                  <a:pt x="5523227" y="861990"/>
                  <a:pt x="5519074" y="870300"/>
                </a:cubicBezTo>
                <a:cubicBezTo>
                  <a:pt x="5510767" y="882533"/>
                  <a:pt x="5502460" y="890842"/>
                  <a:pt x="5490001" y="903307"/>
                </a:cubicBezTo>
                <a:cubicBezTo>
                  <a:pt x="5490001" y="911616"/>
                  <a:pt x="5490298" y="919926"/>
                  <a:pt x="5494154" y="919926"/>
                </a:cubicBezTo>
                <a:cubicBezTo>
                  <a:pt x="5498308" y="924080"/>
                  <a:pt x="5502460" y="928003"/>
                  <a:pt x="5502460" y="932159"/>
                </a:cubicBezTo>
                <a:cubicBezTo>
                  <a:pt x="5506318" y="936313"/>
                  <a:pt x="5506318" y="940699"/>
                  <a:pt x="5502460" y="944623"/>
                </a:cubicBezTo>
                <a:cubicBezTo>
                  <a:pt x="5494154" y="961242"/>
                  <a:pt x="5485848" y="973705"/>
                  <a:pt x="5477541" y="990324"/>
                </a:cubicBezTo>
                <a:cubicBezTo>
                  <a:pt x="5494154" y="986170"/>
                  <a:pt x="5506614" y="982015"/>
                  <a:pt x="5519074" y="977861"/>
                </a:cubicBezTo>
                <a:cubicBezTo>
                  <a:pt x="5519074" y="982015"/>
                  <a:pt x="5519074" y="990324"/>
                  <a:pt x="5519074" y="994480"/>
                </a:cubicBezTo>
                <a:cubicBezTo>
                  <a:pt x="5514920" y="998634"/>
                  <a:pt x="5514920" y="1006713"/>
                  <a:pt x="5519074" y="1006713"/>
                </a:cubicBezTo>
                <a:cubicBezTo>
                  <a:pt x="5523227" y="1015022"/>
                  <a:pt x="5527084" y="1002558"/>
                  <a:pt x="5531238" y="1002558"/>
                </a:cubicBezTo>
                <a:cubicBezTo>
                  <a:pt x="5535390" y="1002558"/>
                  <a:pt x="5535390" y="1002558"/>
                  <a:pt x="5539544" y="1006713"/>
                </a:cubicBezTo>
                <a:cubicBezTo>
                  <a:pt x="5274922" y="1093499"/>
                  <a:pt x="4969362" y="1126737"/>
                  <a:pt x="4642738" y="1201060"/>
                </a:cubicBezTo>
                <a:cubicBezTo>
                  <a:pt x="4299502" y="1275614"/>
                  <a:pt x="3918887" y="1370711"/>
                  <a:pt x="3538568" y="1515433"/>
                </a:cubicBezTo>
                <a:cubicBezTo>
                  <a:pt x="3530262" y="1515433"/>
                  <a:pt x="3530558" y="1519819"/>
                  <a:pt x="3530558" y="1519819"/>
                </a:cubicBezTo>
                <a:cubicBezTo>
                  <a:pt x="3534711" y="1519819"/>
                  <a:pt x="3543018" y="1519588"/>
                  <a:pt x="3546875" y="1515433"/>
                </a:cubicBezTo>
                <a:cubicBezTo>
                  <a:pt x="3923336" y="1379021"/>
                  <a:pt x="4299502" y="1279769"/>
                  <a:pt x="4642738" y="1213525"/>
                </a:cubicBezTo>
                <a:cubicBezTo>
                  <a:pt x="4903206" y="1159745"/>
                  <a:pt x="5126295" y="1122583"/>
                  <a:pt x="5349384" y="1072957"/>
                </a:cubicBezTo>
                <a:cubicBezTo>
                  <a:pt x="5419693" y="1056339"/>
                  <a:pt x="5485848" y="1039951"/>
                  <a:pt x="5543697" y="1019176"/>
                </a:cubicBezTo>
                <a:cubicBezTo>
                  <a:pt x="5543697" y="1027486"/>
                  <a:pt x="5552300" y="1027717"/>
                  <a:pt x="5556157" y="1027717"/>
                </a:cubicBezTo>
                <a:cubicBezTo>
                  <a:pt x="5585230" y="1023562"/>
                  <a:pt x="5614005" y="1019176"/>
                  <a:pt x="5643078" y="1015022"/>
                </a:cubicBezTo>
                <a:cubicBezTo>
                  <a:pt x="5647231" y="1015022"/>
                  <a:pt x="5647231" y="1019176"/>
                  <a:pt x="5643078" y="1019176"/>
                </a:cubicBezTo>
                <a:cubicBezTo>
                  <a:pt x="5622312" y="1031641"/>
                  <a:pt x="5605996" y="1044105"/>
                  <a:pt x="5589383" y="1052414"/>
                </a:cubicBezTo>
                <a:cubicBezTo>
                  <a:pt x="5585230" y="1056570"/>
                  <a:pt x="5585230" y="1060493"/>
                  <a:pt x="5585230" y="1064647"/>
                </a:cubicBezTo>
                <a:cubicBezTo>
                  <a:pt x="5589383" y="1064647"/>
                  <a:pt x="5593239" y="1068803"/>
                  <a:pt x="5597392" y="1072957"/>
                </a:cubicBezTo>
                <a:cubicBezTo>
                  <a:pt x="5601546" y="1072957"/>
                  <a:pt x="5601546" y="1081266"/>
                  <a:pt x="5601546" y="1081266"/>
                </a:cubicBezTo>
                <a:cubicBezTo>
                  <a:pt x="5601546" y="1081266"/>
                  <a:pt x="5605698" y="1081266"/>
                  <a:pt x="5609852" y="1081266"/>
                </a:cubicBezTo>
                <a:cubicBezTo>
                  <a:pt x="5634772" y="1077112"/>
                  <a:pt x="5663844" y="1072957"/>
                  <a:pt x="5688764" y="1068803"/>
                </a:cubicBezTo>
                <a:cubicBezTo>
                  <a:pt x="5692917" y="1068803"/>
                  <a:pt x="5692917" y="1072957"/>
                  <a:pt x="5688764" y="1072957"/>
                </a:cubicBezTo>
                <a:cubicBezTo>
                  <a:pt x="5684610" y="1077112"/>
                  <a:pt x="5676008" y="1085422"/>
                  <a:pt x="5671854" y="1089576"/>
                </a:cubicBezTo>
                <a:cubicBezTo>
                  <a:pt x="5597392" y="1118659"/>
                  <a:pt x="5514920" y="1147280"/>
                  <a:pt x="5428000" y="1172208"/>
                </a:cubicBezTo>
                <a:cubicBezTo>
                  <a:pt x="5175838" y="1250687"/>
                  <a:pt x="4931686" y="1288079"/>
                  <a:pt x="4646596" y="1354323"/>
                </a:cubicBezTo>
                <a:cubicBezTo>
                  <a:pt x="4522591" y="1383175"/>
                  <a:pt x="4394730" y="1416413"/>
                  <a:pt x="4262419" y="1453575"/>
                </a:cubicBezTo>
                <a:cubicBezTo>
                  <a:pt x="4175498" y="1470193"/>
                  <a:pt x="4084423" y="1490736"/>
                  <a:pt x="3989195" y="1515433"/>
                </a:cubicBezTo>
                <a:cubicBezTo>
                  <a:pt x="4109342" y="1478271"/>
                  <a:pt x="4225040" y="1449419"/>
                  <a:pt x="4332431" y="1416182"/>
                </a:cubicBezTo>
                <a:cubicBezTo>
                  <a:pt x="4580440" y="1350168"/>
                  <a:pt x="4803826" y="1287848"/>
                  <a:pt x="5014750" y="1238222"/>
                </a:cubicBezTo>
                <a:cubicBezTo>
                  <a:pt x="5051834" y="1230143"/>
                  <a:pt x="5076753" y="1217679"/>
                  <a:pt x="5076753" y="1205216"/>
                </a:cubicBezTo>
                <a:cubicBezTo>
                  <a:pt x="5076753" y="1196906"/>
                  <a:pt x="5051834" y="1192751"/>
                  <a:pt x="5018904" y="1201060"/>
                </a:cubicBezTo>
                <a:cubicBezTo>
                  <a:pt x="4799672" y="1242377"/>
                  <a:pt x="4572430" y="1300312"/>
                  <a:pt x="4320268" y="1370711"/>
                </a:cubicBezTo>
                <a:cubicBezTo>
                  <a:pt x="3981186" y="1465808"/>
                  <a:pt x="3609174" y="1560904"/>
                  <a:pt x="3208088" y="1676775"/>
                </a:cubicBezTo>
                <a:cubicBezTo>
                  <a:pt x="2761614" y="1800954"/>
                  <a:pt x="2277761" y="1958140"/>
                  <a:pt x="1769284" y="2181341"/>
                </a:cubicBezTo>
                <a:cubicBezTo>
                  <a:pt x="1740508" y="2189650"/>
                  <a:pt x="1723895" y="2202114"/>
                  <a:pt x="1727752" y="2206268"/>
                </a:cubicBezTo>
                <a:cubicBezTo>
                  <a:pt x="1731905" y="2210193"/>
                  <a:pt x="1761274" y="2206037"/>
                  <a:pt x="1781744" y="2197728"/>
                </a:cubicBezTo>
                <a:cubicBezTo>
                  <a:pt x="1777591" y="2197728"/>
                  <a:pt x="1773438" y="2197728"/>
                  <a:pt x="1769284" y="2197728"/>
                </a:cubicBezTo>
                <a:cubicBezTo>
                  <a:pt x="2054671" y="2106787"/>
                  <a:pt x="2335609" y="2007535"/>
                  <a:pt x="2596077" y="1920517"/>
                </a:cubicBezTo>
                <a:cubicBezTo>
                  <a:pt x="2691306" y="1908284"/>
                  <a:pt x="2786237" y="1887741"/>
                  <a:pt x="2885618" y="1866968"/>
                </a:cubicBezTo>
                <a:cubicBezTo>
                  <a:pt x="2794544" y="1895820"/>
                  <a:pt x="2695459" y="1924672"/>
                  <a:pt x="2596077" y="1957909"/>
                </a:cubicBezTo>
                <a:cubicBezTo>
                  <a:pt x="2302680" y="2061316"/>
                  <a:pt x="2033904" y="2181110"/>
                  <a:pt x="1748814" y="2317522"/>
                </a:cubicBezTo>
                <a:cubicBezTo>
                  <a:pt x="1744661" y="2325831"/>
                  <a:pt x="1748814" y="2326062"/>
                  <a:pt x="1752967" y="2330217"/>
                </a:cubicBezTo>
                <a:cubicBezTo>
                  <a:pt x="1740508" y="2334372"/>
                  <a:pt x="1740508" y="2338527"/>
                  <a:pt x="1752967" y="2338527"/>
                </a:cubicBezTo>
                <a:cubicBezTo>
                  <a:pt x="1765427" y="2338527"/>
                  <a:pt x="1782040" y="2330217"/>
                  <a:pt x="1790347" y="2326062"/>
                </a:cubicBezTo>
                <a:cubicBezTo>
                  <a:pt x="2546831" y="2024154"/>
                  <a:pt x="3224701" y="1817342"/>
                  <a:pt x="3811792" y="1635458"/>
                </a:cubicBezTo>
                <a:cubicBezTo>
                  <a:pt x="3811792" y="1635458"/>
                  <a:pt x="3815649" y="1635227"/>
                  <a:pt x="3819802" y="1631073"/>
                </a:cubicBezTo>
                <a:cubicBezTo>
                  <a:pt x="3927194" y="1602221"/>
                  <a:pt x="4034881" y="1573369"/>
                  <a:pt x="4134262" y="1548671"/>
                </a:cubicBezTo>
                <a:cubicBezTo>
                  <a:pt x="4150875" y="1544517"/>
                  <a:pt x="4171048" y="1535976"/>
                  <a:pt x="4171048" y="1531821"/>
                </a:cubicBezTo>
                <a:cubicBezTo>
                  <a:pt x="4171048" y="1527898"/>
                  <a:pt x="4163038" y="1527667"/>
                  <a:pt x="4163038" y="1527667"/>
                </a:cubicBezTo>
                <a:cubicBezTo>
                  <a:pt x="4204571" y="1515433"/>
                  <a:pt x="4245806" y="1499046"/>
                  <a:pt x="4282890" y="1486581"/>
                </a:cubicBezTo>
                <a:cubicBezTo>
                  <a:pt x="4299502" y="1482427"/>
                  <a:pt x="4311962" y="1474117"/>
                  <a:pt x="4320268" y="1469962"/>
                </a:cubicBezTo>
                <a:cubicBezTo>
                  <a:pt x="4402740" y="1453344"/>
                  <a:pt x="4477202" y="1440879"/>
                  <a:pt x="4551366" y="1428415"/>
                </a:cubicBezTo>
                <a:cubicBezTo>
                  <a:pt x="4530898" y="1436725"/>
                  <a:pt x="4502121" y="1445265"/>
                  <a:pt x="4477202" y="1449419"/>
                </a:cubicBezTo>
                <a:cubicBezTo>
                  <a:pt x="4026574" y="1577523"/>
                  <a:pt x="3530262" y="1755252"/>
                  <a:pt x="3063318" y="1970374"/>
                </a:cubicBezTo>
                <a:cubicBezTo>
                  <a:pt x="3055012" y="1974528"/>
                  <a:pt x="3055012" y="1978683"/>
                  <a:pt x="3059165" y="1978683"/>
                </a:cubicBezTo>
                <a:cubicBezTo>
                  <a:pt x="3067471" y="1978683"/>
                  <a:pt x="3075778" y="1978683"/>
                  <a:pt x="3084084" y="1974528"/>
                </a:cubicBezTo>
                <a:cubicBezTo>
                  <a:pt x="3538864" y="1784336"/>
                  <a:pt x="3976736" y="1631304"/>
                  <a:pt x="4390280" y="1515433"/>
                </a:cubicBezTo>
                <a:cubicBezTo>
                  <a:pt x="4539204" y="1499046"/>
                  <a:pt x="4716904" y="1449419"/>
                  <a:pt x="4869684" y="1412027"/>
                </a:cubicBezTo>
                <a:cubicBezTo>
                  <a:pt x="4886297" y="1407873"/>
                  <a:pt x="4898757" y="1399563"/>
                  <a:pt x="4902910" y="1395408"/>
                </a:cubicBezTo>
                <a:cubicBezTo>
                  <a:pt x="4902910" y="1391254"/>
                  <a:pt x="4890450" y="1387329"/>
                  <a:pt x="4874134" y="1391485"/>
                </a:cubicBezTo>
                <a:cubicBezTo>
                  <a:pt x="4815988" y="1403948"/>
                  <a:pt x="4762589" y="1416182"/>
                  <a:pt x="4704741" y="1428415"/>
                </a:cubicBezTo>
                <a:cubicBezTo>
                  <a:pt x="4775049" y="1412027"/>
                  <a:pt x="4845060" y="1395639"/>
                  <a:pt x="4915370" y="1379021"/>
                </a:cubicBezTo>
                <a:cubicBezTo>
                  <a:pt x="4952749" y="1374866"/>
                  <a:pt x="4989831" y="1370711"/>
                  <a:pt x="5026914" y="1366556"/>
                </a:cubicBezTo>
                <a:cubicBezTo>
                  <a:pt x="5039374" y="1366556"/>
                  <a:pt x="5055987" y="1362633"/>
                  <a:pt x="5060140" y="1354323"/>
                </a:cubicBezTo>
                <a:cubicBezTo>
                  <a:pt x="5063996" y="1350168"/>
                  <a:pt x="5064294" y="1350168"/>
                  <a:pt x="5064294" y="1350168"/>
                </a:cubicBezTo>
                <a:cubicBezTo>
                  <a:pt x="5283229" y="1300543"/>
                  <a:pt x="5485848" y="1258995"/>
                  <a:pt x="5671854" y="1209370"/>
                </a:cubicBezTo>
                <a:cubicBezTo>
                  <a:pt x="5680161" y="1213525"/>
                  <a:pt x="5688468" y="1222064"/>
                  <a:pt x="5700927" y="1226220"/>
                </a:cubicBezTo>
                <a:cubicBezTo>
                  <a:pt x="5705080" y="1226220"/>
                  <a:pt x="5705080" y="1225758"/>
                  <a:pt x="5700927" y="1229912"/>
                </a:cubicBezTo>
                <a:cubicBezTo>
                  <a:pt x="5671854" y="1250687"/>
                  <a:pt x="5647231" y="1267535"/>
                  <a:pt x="5618158" y="1288079"/>
                </a:cubicBezTo>
                <a:cubicBezTo>
                  <a:pt x="5618158" y="1292233"/>
                  <a:pt x="5618456" y="1300312"/>
                  <a:pt x="5622609" y="1300312"/>
                </a:cubicBezTo>
                <a:cubicBezTo>
                  <a:pt x="5622609" y="1304466"/>
                  <a:pt x="5626465" y="1304466"/>
                  <a:pt x="5626465" y="1304466"/>
                </a:cubicBezTo>
                <a:cubicBezTo>
                  <a:pt x="5630322" y="1308621"/>
                  <a:pt x="5626465" y="1312776"/>
                  <a:pt x="5626465" y="1312776"/>
                </a:cubicBezTo>
                <a:cubicBezTo>
                  <a:pt x="5618158" y="1325240"/>
                  <a:pt x="5614005" y="1333550"/>
                  <a:pt x="5609852" y="1346014"/>
                </a:cubicBezTo>
                <a:cubicBezTo>
                  <a:pt x="5605698" y="1350168"/>
                  <a:pt x="5605698" y="1350168"/>
                  <a:pt x="5609852" y="1350168"/>
                </a:cubicBezTo>
                <a:cubicBezTo>
                  <a:pt x="5622312" y="1346014"/>
                  <a:pt x="5634772" y="1346014"/>
                  <a:pt x="5647231" y="1346014"/>
                </a:cubicBezTo>
                <a:cubicBezTo>
                  <a:pt x="5651384" y="1337704"/>
                  <a:pt x="5659394" y="1337473"/>
                  <a:pt x="5663548" y="1337473"/>
                </a:cubicBezTo>
                <a:cubicBezTo>
                  <a:pt x="5663548" y="1358247"/>
                  <a:pt x="5667701" y="1370942"/>
                  <a:pt x="5671854" y="1387329"/>
                </a:cubicBezTo>
                <a:cubicBezTo>
                  <a:pt x="5676008" y="1387329"/>
                  <a:pt x="5680457" y="1391254"/>
                  <a:pt x="5684314" y="1395408"/>
                </a:cubicBezTo>
                <a:cubicBezTo>
                  <a:pt x="5692620" y="1403718"/>
                  <a:pt x="5705080" y="1412258"/>
                  <a:pt x="5717540" y="1420567"/>
                </a:cubicBezTo>
                <a:cubicBezTo>
                  <a:pt x="5717540" y="1420567"/>
                  <a:pt x="5717540" y="1420567"/>
                  <a:pt x="5713387" y="1420567"/>
                </a:cubicBezTo>
                <a:cubicBezTo>
                  <a:pt x="5696774" y="1436956"/>
                  <a:pt x="5676304" y="1457498"/>
                  <a:pt x="5655538" y="1474117"/>
                </a:cubicBezTo>
                <a:cubicBezTo>
                  <a:pt x="5651384" y="1469962"/>
                  <a:pt x="5647231" y="1474117"/>
                  <a:pt x="5643078" y="1478271"/>
                </a:cubicBezTo>
                <a:cubicBezTo>
                  <a:pt x="5609852" y="1519588"/>
                  <a:pt x="5581076" y="1556750"/>
                  <a:pt x="5552004" y="1593911"/>
                </a:cubicBezTo>
                <a:cubicBezTo>
                  <a:pt x="5543993" y="1598065"/>
                  <a:pt x="5543993" y="1602221"/>
                  <a:pt x="5552004" y="1602221"/>
                </a:cubicBezTo>
                <a:cubicBezTo>
                  <a:pt x="5556157" y="1602221"/>
                  <a:pt x="5560310" y="1602221"/>
                  <a:pt x="5568616" y="1602221"/>
                </a:cubicBezTo>
                <a:cubicBezTo>
                  <a:pt x="5568616" y="1606375"/>
                  <a:pt x="5568320" y="1606375"/>
                  <a:pt x="5564464" y="1606375"/>
                </a:cubicBezTo>
                <a:cubicBezTo>
                  <a:pt x="5560310" y="1610530"/>
                  <a:pt x="5556157" y="1610761"/>
                  <a:pt x="5556157" y="1614684"/>
                </a:cubicBezTo>
                <a:cubicBezTo>
                  <a:pt x="5552300" y="1618840"/>
                  <a:pt x="5552300" y="1622763"/>
                  <a:pt x="5556157" y="1622763"/>
                </a:cubicBezTo>
                <a:cubicBezTo>
                  <a:pt x="5560310" y="1622763"/>
                  <a:pt x="5564464" y="1622763"/>
                  <a:pt x="5568616" y="1622763"/>
                </a:cubicBezTo>
                <a:cubicBezTo>
                  <a:pt x="5572770" y="1622763"/>
                  <a:pt x="5576923" y="1622763"/>
                  <a:pt x="5581076" y="1622763"/>
                </a:cubicBezTo>
                <a:cubicBezTo>
                  <a:pt x="5609852" y="1618609"/>
                  <a:pt x="5643078" y="1614684"/>
                  <a:pt x="5671854" y="1606375"/>
                </a:cubicBezTo>
                <a:cubicBezTo>
                  <a:pt x="5676008" y="1606375"/>
                  <a:pt x="5680161" y="1610761"/>
                  <a:pt x="5676008" y="1614684"/>
                </a:cubicBezTo>
                <a:cubicBezTo>
                  <a:pt x="5676008" y="1618840"/>
                  <a:pt x="5676008" y="1622763"/>
                  <a:pt x="5676008" y="1622763"/>
                </a:cubicBezTo>
                <a:cubicBezTo>
                  <a:pt x="5671854" y="1626917"/>
                  <a:pt x="5667701" y="1631073"/>
                  <a:pt x="5663548" y="1631073"/>
                </a:cubicBezTo>
                <a:cubicBezTo>
                  <a:pt x="5609852" y="1656001"/>
                  <a:pt x="5560310" y="1685084"/>
                  <a:pt x="5502460" y="1709782"/>
                </a:cubicBezTo>
                <a:cubicBezTo>
                  <a:pt x="5498308" y="1713936"/>
                  <a:pt x="5494154" y="1717859"/>
                  <a:pt x="5485848" y="1722015"/>
                </a:cubicBezTo>
                <a:cubicBezTo>
                  <a:pt x="5361844" y="1800723"/>
                  <a:pt x="5233686" y="1891896"/>
                  <a:pt x="5101376" y="1978683"/>
                </a:cubicBezTo>
                <a:cubicBezTo>
                  <a:pt x="5097222" y="1978683"/>
                  <a:pt x="5089213" y="1982607"/>
                  <a:pt x="5080906" y="1986762"/>
                </a:cubicBezTo>
                <a:cubicBezTo>
                  <a:pt x="5035517" y="2011690"/>
                  <a:pt x="4977668" y="2032232"/>
                  <a:pt x="4927830" y="2057161"/>
                </a:cubicBezTo>
                <a:cubicBezTo>
                  <a:pt x="4923972" y="2061316"/>
                  <a:pt x="4915370" y="2061316"/>
                  <a:pt x="4911216" y="2065470"/>
                </a:cubicBezTo>
                <a:cubicBezTo>
                  <a:pt x="4882440" y="2086243"/>
                  <a:pt x="4853367" y="2110941"/>
                  <a:pt x="4828745" y="2131714"/>
                </a:cubicBezTo>
                <a:cubicBezTo>
                  <a:pt x="4820438" y="2131714"/>
                  <a:pt x="4820438" y="2135870"/>
                  <a:pt x="4828745" y="2135870"/>
                </a:cubicBezTo>
                <a:cubicBezTo>
                  <a:pt x="4837052" y="2131714"/>
                  <a:pt x="4849511" y="2131714"/>
                  <a:pt x="4861674" y="2131714"/>
                </a:cubicBezTo>
                <a:cubicBezTo>
                  <a:pt x="4832898" y="2140024"/>
                  <a:pt x="4807978" y="2152257"/>
                  <a:pt x="4783059" y="2168876"/>
                </a:cubicBezTo>
                <a:cubicBezTo>
                  <a:pt x="4774752" y="2168876"/>
                  <a:pt x="4770600" y="2173031"/>
                  <a:pt x="4770600" y="2177185"/>
                </a:cubicBezTo>
                <a:cubicBezTo>
                  <a:pt x="4766446" y="2181341"/>
                  <a:pt x="4770600" y="2185264"/>
                  <a:pt x="4774752" y="2185264"/>
                </a:cubicBezTo>
                <a:cubicBezTo>
                  <a:pt x="4803826" y="2181110"/>
                  <a:pt x="4828745" y="2177185"/>
                  <a:pt x="4861674" y="2173031"/>
                </a:cubicBezTo>
                <a:cubicBezTo>
                  <a:pt x="4865827" y="2173031"/>
                  <a:pt x="4878286" y="2173031"/>
                  <a:pt x="4882440" y="2168876"/>
                </a:cubicBezTo>
                <a:cubicBezTo>
                  <a:pt x="5101376" y="2110941"/>
                  <a:pt x="5312302" y="2061547"/>
                  <a:pt x="5506614" y="2011920"/>
                </a:cubicBezTo>
                <a:cubicBezTo>
                  <a:pt x="5510767" y="2011920"/>
                  <a:pt x="5519074" y="2007766"/>
                  <a:pt x="5523227" y="2007766"/>
                </a:cubicBezTo>
                <a:cubicBezTo>
                  <a:pt x="5630618" y="1974528"/>
                  <a:pt x="5733856" y="1949601"/>
                  <a:pt x="5829084" y="1924672"/>
                </a:cubicBezTo>
                <a:cubicBezTo>
                  <a:pt x="5833238" y="1920748"/>
                  <a:pt x="5841544" y="1920517"/>
                  <a:pt x="5841544" y="1920517"/>
                </a:cubicBezTo>
                <a:cubicBezTo>
                  <a:pt x="5924312" y="1899974"/>
                  <a:pt x="6002630" y="1883355"/>
                  <a:pt x="6077093" y="1862813"/>
                </a:cubicBezTo>
                <a:cubicBezTo>
                  <a:pt x="6081246" y="1862813"/>
                  <a:pt x="6081246" y="1862813"/>
                  <a:pt x="6077093" y="1866968"/>
                </a:cubicBezTo>
                <a:cubicBezTo>
                  <a:pt x="6077093" y="1871122"/>
                  <a:pt x="6072940" y="1875278"/>
                  <a:pt x="6077093" y="1879432"/>
                </a:cubicBezTo>
                <a:cubicBezTo>
                  <a:pt x="6081246" y="1883586"/>
                  <a:pt x="6081246" y="1883586"/>
                  <a:pt x="6081246" y="1883586"/>
                </a:cubicBezTo>
                <a:cubicBezTo>
                  <a:pt x="6085400" y="1887741"/>
                  <a:pt x="6085400" y="1891665"/>
                  <a:pt x="6081246" y="1895820"/>
                </a:cubicBezTo>
                <a:cubicBezTo>
                  <a:pt x="6068786" y="1904130"/>
                  <a:pt x="6056326" y="1908515"/>
                  <a:pt x="6043867" y="1916824"/>
                </a:cubicBezTo>
                <a:cubicBezTo>
                  <a:pt x="6043867" y="1920978"/>
                  <a:pt x="6043867" y="1924672"/>
                  <a:pt x="6048020" y="1924672"/>
                </a:cubicBezTo>
                <a:cubicBezTo>
                  <a:pt x="6118328" y="1912438"/>
                  <a:pt x="6180331" y="1899974"/>
                  <a:pt x="6246486" y="1891665"/>
                </a:cubicBezTo>
                <a:cubicBezTo>
                  <a:pt x="6217710" y="1908284"/>
                  <a:pt x="6192790" y="1924903"/>
                  <a:pt x="6167871" y="1941522"/>
                </a:cubicBezTo>
                <a:cubicBezTo>
                  <a:pt x="6213260" y="1949830"/>
                  <a:pt x="6246783" y="1970374"/>
                  <a:pt x="6259242" y="2028309"/>
                </a:cubicBezTo>
                <a:cubicBezTo>
                  <a:pt x="6250936" y="2044697"/>
                  <a:pt x="6254792" y="2053006"/>
                  <a:pt x="6263098" y="2061316"/>
                </a:cubicBezTo>
                <a:cubicBezTo>
                  <a:pt x="6258946" y="2069624"/>
                  <a:pt x="6250639" y="2077934"/>
                  <a:pt x="6242332" y="2077934"/>
                </a:cubicBezTo>
                <a:cubicBezTo>
                  <a:pt x="6246486" y="2077934"/>
                  <a:pt x="6246486" y="2077934"/>
                  <a:pt x="6246486" y="2077934"/>
                </a:cubicBezTo>
                <a:cubicBezTo>
                  <a:pt x="6254792" y="2086243"/>
                  <a:pt x="6263098" y="2090399"/>
                  <a:pt x="6271405" y="2098477"/>
                </a:cubicBezTo>
                <a:cubicBezTo>
                  <a:pt x="6275558" y="2094322"/>
                  <a:pt x="6279712" y="2098477"/>
                  <a:pt x="6279712" y="2098477"/>
                </a:cubicBezTo>
                <a:cubicBezTo>
                  <a:pt x="6283865" y="2102632"/>
                  <a:pt x="6283865" y="2107018"/>
                  <a:pt x="6283865" y="2107018"/>
                </a:cubicBezTo>
                <a:cubicBezTo>
                  <a:pt x="6288018" y="2110941"/>
                  <a:pt x="6283865" y="2111172"/>
                  <a:pt x="6283865" y="2115326"/>
                </a:cubicBezTo>
                <a:cubicBezTo>
                  <a:pt x="6027550" y="2197959"/>
                  <a:pt x="5746613" y="2280360"/>
                  <a:pt x="5432152" y="2379612"/>
                </a:cubicBezTo>
                <a:cubicBezTo>
                  <a:pt x="5432152" y="2379612"/>
                  <a:pt x="5423846" y="2379612"/>
                  <a:pt x="5419693" y="2379612"/>
                </a:cubicBezTo>
                <a:cubicBezTo>
                  <a:pt x="5407233" y="2383767"/>
                  <a:pt x="5394774" y="2383767"/>
                  <a:pt x="5382610" y="2387921"/>
                </a:cubicBezTo>
                <a:cubicBezTo>
                  <a:pt x="5378456" y="2387921"/>
                  <a:pt x="5378456" y="2383767"/>
                  <a:pt x="5382610" y="2383767"/>
                </a:cubicBezTo>
                <a:cubicBezTo>
                  <a:pt x="5386763" y="2379612"/>
                  <a:pt x="5386763" y="2379612"/>
                  <a:pt x="5386763" y="2379612"/>
                </a:cubicBezTo>
                <a:cubicBezTo>
                  <a:pt x="5390916" y="2375458"/>
                  <a:pt x="5390916" y="2375688"/>
                  <a:pt x="5386763" y="2371533"/>
                </a:cubicBezTo>
                <a:cubicBezTo>
                  <a:pt x="5382610" y="2371533"/>
                  <a:pt x="5382610" y="2371533"/>
                  <a:pt x="5378456" y="2371533"/>
                </a:cubicBezTo>
                <a:cubicBezTo>
                  <a:pt x="5370150" y="2371533"/>
                  <a:pt x="5370150" y="2371533"/>
                  <a:pt x="5378456" y="2367379"/>
                </a:cubicBezTo>
                <a:cubicBezTo>
                  <a:pt x="5423846" y="2359069"/>
                  <a:pt x="5469234" y="2342681"/>
                  <a:pt x="5514920" y="2330217"/>
                </a:cubicBezTo>
                <a:cubicBezTo>
                  <a:pt x="5519074" y="2330217"/>
                  <a:pt x="5523227" y="2325831"/>
                  <a:pt x="5527380" y="2317522"/>
                </a:cubicBezTo>
                <a:cubicBezTo>
                  <a:pt x="5527380" y="2317522"/>
                  <a:pt x="5527380" y="2313368"/>
                  <a:pt x="5519074" y="2313368"/>
                </a:cubicBezTo>
                <a:cubicBezTo>
                  <a:pt x="5386763" y="2350760"/>
                  <a:pt x="5238136" y="2383767"/>
                  <a:pt x="5085060" y="2417004"/>
                </a:cubicBezTo>
                <a:cubicBezTo>
                  <a:pt x="5151214" y="2392077"/>
                  <a:pt x="5221226" y="2367379"/>
                  <a:pt x="5287382" y="2338527"/>
                </a:cubicBezTo>
                <a:cubicBezTo>
                  <a:pt x="5295689" y="2338527"/>
                  <a:pt x="5303996" y="2342681"/>
                  <a:pt x="5303996" y="2342681"/>
                </a:cubicBezTo>
                <a:cubicBezTo>
                  <a:pt x="5308148" y="2346836"/>
                  <a:pt x="5312302" y="2346836"/>
                  <a:pt x="5312302" y="2342681"/>
                </a:cubicBezTo>
                <a:cubicBezTo>
                  <a:pt x="5312302" y="2338527"/>
                  <a:pt x="5316455" y="2334372"/>
                  <a:pt x="5320608" y="2330217"/>
                </a:cubicBezTo>
                <a:cubicBezTo>
                  <a:pt x="5349384" y="2326062"/>
                  <a:pt x="5382610" y="2313829"/>
                  <a:pt x="5411386" y="2309675"/>
                </a:cubicBezTo>
                <a:cubicBezTo>
                  <a:pt x="5415540" y="2305520"/>
                  <a:pt x="5423846" y="2301365"/>
                  <a:pt x="5428000" y="2301365"/>
                </a:cubicBezTo>
                <a:cubicBezTo>
                  <a:pt x="5448766" y="2293056"/>
                  <a:pt x="5469532" y="2284746"/>
                  <a:pt x="5490001" y="2276437"/>
                </a:cubicBezTo>
                <a:cubicBezTo>
                  <a:pt x="5452919" y="2276437"/>
                  <a:pt x="5415540" y="2280360"/>
                  <a:pt x="5378456" y="2284516"/>
                </a:cubicBezTo>
                <a:cubicBezTo>
                  <a:pt x="5370150" y="2284516"/>
                  <a:pt x="5361844" y="2288670"/>
                  <a:pt x="5357690" y="2292825"/>
                </a:cubicBezTo>
                <a:cubicBezTo>
                  <a:pt x="5345230" y="2292825"/>
                  <a:pt x="5332771" y="2293056"/>
                  <a:pt x="5320608" y="2296979"/>
                </a:cubicBezTo>
                <a:cubicBezTo>
                  <a:pt x="5361844" y="2284746"/>
                  <a:pt x="5407233" y="2276437"/>
                  <a:pt x="5448766" y="2263973"/>
                </a:cubicBezTo>
                <a:cubicBezTo>
                  <a:pt x="5452919" y="2263973"/>
                  <a:pt x="5457072" y="2259818"/>
                  <a:pt x="5457072" y="2255664"/>
                </a:cubicBezTo>
                <a:cubicBezTo>
                  <a:pt x="5461226" y="2255664"/>
                  <a:pt x="5457072" y="2251508"/>
                  <a:pt x="5452919" y="2251508"/>
                </a:cubicBezTo>
                <a:cubicBezTo>
                  <a:pt x="5378456" y="2267897"/>
                  <a:pt x="5295689" y="2280591"/>
                  <a:pt x="5217073" y="2296979"/>
                </a:cubicBezTo>
                <a:cubicBezTo>
                  <a:pt x="5212920" y="2301135"/>
                  <a:pt x="5200758" y="2301365"/>
                  <a:pt x="5196604" y="2301365"/>
                </a:cubicBezTo>
                <a:cubicBezTo>
                  <a:pt x="5200758" y="2297210"/>
                  <a:pt x="5209064" y="2292825"/>
                  <a:pt x="5209064" y="2292825"/>
                </a:cubicBezTo>
                <a:cubicBezTo>
                  <a:pt x="5213217" y="2288670"/>
                  <a:pt x="5209064" y="2284516"/>
                  <a:pt x="5200758" y="2284516"/>
                </a:cubicBezTo>
                <a:cubicBezTo>
                  <a:pt x="5184144" y="2288670"/>
                  <a:pt x="5163674" y="2292825"/>
                  <a:pt x="5142908" y="2292825"/>
                </a:cubicBezTo>
                <a:cubicBezTo>
                  <a:pt x="5138754" y="2296979"/>
                  <a:pt x="5138754" y="2296979"/>
                  <a:pt x="5138754" y="2292825"/>
                </a:cubicBezTo>
                <a:cubicBezTo>
                  <a:pt x="5138754" y="2292825"/>
                  <a:pt x="5134602" y="2296979"/>
                  <a:pt x="5130448" y="2296979"/>
                </a:cubicBezTo>
                <a:cubicBezTo>
                  <a:pt x="5117988" y="2301135"/>
                  <a:pt x="5109682" y="2301365"/>
                  <a:pt x="5097222" y="2305520"/>
                </a:cubicBezTo>
                <a:cubicBezTo>
                  <a:pt x="5093069" y="2305520"/>
                  <a:pt x="5088916" y="2305289"/>
                  <a:pt x="5088916" y="2301365"/>
                </a:cubicBezTo>
                <a:cubicBezTo>
                  <a:pt x="5088916" y="2301365"/>
                  <a:pt x="5088916" y="2296979"/>
                  <a:pt x="5097222" y="2296979"/>
                </a:cubicBezTo>
                <a:cubicBezTo>
                  <a:pt x="5175838" y="2263973"/>
                  <a:pt x="5254452" y="2230966"/>
                  <a:pt x="5333068" y="2201883"/>
                </a:cubicBezTo>
                <a:cubicBezTo>
                  <a:pt x="5308148" y="2201883"/>
                  <a:pt x="5287382" y="2206268"/>
                  <a:pt x="5262759" y="2206268"/>
                </a:cubicBezTo>
                <a:cubicBezTo>
                  <a:pt x="5258606" y="2206268"/>
                  <a:pt x="5250003" y="2210423"/>
                  <a:pt x="5245850" y="2210423"/>
                </a:cubicBezTo>
                <a:cubicBezTo>
                  <a:pt x="5055690" y="2272283"/>
                  <a:pt x="4849511" y="2342450"/>
                  <a:pt x="4638585" y="2412619"/>
                </a:cubicBezTo>
                <a:cubicBezTo>
                  <a:pt x="4630278" y="2412619"/>
                  <a:pt x="4626125" y="2417004"/>
                  <a:pt x="4626125" y="2417004"/>
                </a:cubicBezTo>
                <a:cubicBezTo>
                  <a:pt x="4626125" y="2420929"/>
                  <a:pt x="4630278" y="2420929"/>
                  <a:pt x="4634432" y="2417004"/>
                </a:cubicBezTo>
                <a:cubicBezTo>
                  <a:pt x="4638585" y="2420929"/>
                  <a:pt x="4646596" y="2425314"/>
                  <a:pt x="4650748" y="2425314"/>
                </a:cubicBezTo>
                <a:cubicBezTo>
                  <a:pt x="4659055" y="2425314"/>
                  <a:pt x="4667362" y="2421159"/>
                  <a:pt x="4671515" y="2421159"/>
                </a:cubicBezTo>
                <a:cubicBezTo>
                  <a:pt x="4683974" y="2417004"/>
                  <a:pt x="4700290" y="2416773"/>
                  <a:pt x="4712750" y="2412619"/>
                </a:cubicBezTo>
                <a:cubicBezTo>
                  <a:pt x="4716904" y="2412619"/>
                  <a:pt x="4712750" y="2417004"/>
                  <a:pt x="4708597" y="2417004"/>
                </a:cubicBezTo>
                <a:cubicBezTo>
                  <a:pt x="4671218" y="2441702"/>
                  <a:pt x="4638585" y="2466630"/>
                  <a:pt x="4601206" y="2499867"/>
                </a:cubicBezTo>
                <a:cubicBezTo>
                  <a:pt x="4597052" y="2499867"/>
                  <a:pt x="4588746" y="2504023"/>
                  <a:pt x="4580440" y="2504023"/>
                </a:cubicBezTo>
                <a:cubicBezTo>
                  <a:pt x="4580440" y="2504023"/>
                  <a:pt x="4576584" y="2504023"/>
                  <a:pt x="4572430" y="2508177"/>
                </a:cubicBezTo>
                <a:cubicBezTo>
                  <a:pt x="4568277" y="2508177"/>
                  <a:pt x="4564124" y="2503792"/>
                  <a:pt x="4568277" y="2499867"/>
                </a:cubicBezTo>
                <a:cubicBezTo>
                  <a:pt x="4572430" y="2495713"/>
                  <a:pt x="4568277" y="2491558"/>
                  <a:pt x="4564124" y="2495482"/>
                </a:cubicBezTo>
                <a:cubicBezTo>
                  <a:pt x="4526744" y="2507946"/>
                  <a:pt x="4485508" y="2520410"/>
                  <a:pt x="4444272" y="2537029"/>
                </a:cubicBezTo>
                <a:cubicBezTo>
                  <a:pt x="4440120" y="2537029"/>
                  <a:pt x="4431516" y="2545108"/>
                  <a:pt x="4427362" y="2545108"/>
                </a:cubicBezTo>
                <a:cubicBezTo>
                  <a:pt x="4361208" y="2573960"/>
                  <a:pt x="4295349" y="2603273"/>
                  <a:pt x="4229193" y="2632126"/>
                </a:cubicBezTo>
                <a:cubicBezTo>
                  <a:pt x="4220886" y="2636280"/>
                  <a:pt x="4220886" y="2636280"/>
                  <a:pt x="4229193" y="2636280"/>
                </a:cubicBezTo>
                <a:cubicBezTo>
                  <a:pt x="4249960" y="2632126"/>
                  <a:pt x="4274583" y="2632126"/>
                  <a:pt x="4295052" y="2632126"/>
                </a:cubicBezTo>
                <a:cubicBezTo>
                  <a:pt x="4266276" y="2648744"/>
                  <a:pt x="4233050" y="2669288"/>
                  <a:pt x="4200120" y="2685675"/>
                </a:cubicBezTo>
                <a:cubicBezTo>
                  <a:pt x="4195967" y="2689830"/>
                  <a:pt x="4191814" y="2689830"/>
                  <a:pt x="4200120" y="2689830"/>
                </a:cubicBezTo>
                <a:cubicBezTo>
                  <a:pt x="4237204" y="2681752"/>
                  <a:pt x="4270430" y="2673442"/>
                  <a:pt x="4307809" y="2665132"/>
                </a:cubicBezTo>
                <a:cubicBezTo>
                  <a:pt x="4245806" y="2690061"/>
                  <a:pt x="4179354" y="2714528"/>
                  <a:pt x="4113200" y="2743611"/>
                </a:cubicBezTo>
                <a:cubicBezTo>
                  <a:pt x="4105189" y="2743611"/>
                  <a:pt x="4092729" y="2747765"/>
                  <a:pt x="4088576" y="2751920"/>
                </a:cubicBezTo>
                <a:cubicBezTo>
                  <a:pt x="4051494" y="2760230"/>
                  <a:pt x="4014411" y="2772694"/>
                  <a:pt x="3972880" y="2784926"/>
                </a:cubicBezTo>
                <a:cubicBezTo>
                  <a:pt x="3964573" y="2789082"/>
                  <a:pt x="3956266" y="2793467"/>
                  <a:pt x="3947960" y="2793467"/>
                </a:cubicBezTo>
                <a:cubicBezTo>
                  <a:pt x="3935500" y="2801546"/>
                  <a:pt x="3923040" y="2809855"/>
                  <a:pt x="3914734" y="2822319"/>
                </a:cubicBezTo>
                <a:cubicBezTo>
                  <a:pt x="3906428" y="2826474"/>
                  <a:pt x="3906428" y="2830628"/>
                  <a:pt x="3914734" y="2826474"/>
                </a:cubicBezTo>
                <a:cubicBezTo>
                  <a:pt x="4059503" y="2776848"/>
                  <a:pt x="4200120" y="2735532"/>
                  <a:pt x="4328278" y="2689830"/>
                </a:cubicBezTo>
                <a:cubicBezTo>
                  <a:pt x="4336584" y="2689830"/>
                  <a:pt x="4344891" y="2681521"/>
                  <a:pt x="4344891" y="2677365"/>
                </a:cubicBezTo>
                <a:cubicBezTo>
                  <a:pt x="4344891" y="2677365"/>
                  <a:pt x="4349342" y="2673442"/>
                  <a:pt x="4357350" y="2673442"/>
                </a:cubicBezTo>
                <a:cubicBezTo>
                  <a:pt x="4398883" y="2669519"/>
                  <a:pt x="4440120" y="2660978"/>
                  <a:pt x="4481354" y="2656823"/>
                </a:cubicBezTo>
                <a:cubicBezTo>
                  <a:pt x="4435966" y="2677596"/>
                  <a:pt x="4394730" y="2698140"/>
                  <a:pt x="4349044" y="2714759"/>
                </a:cubicBezTo>
                <a:cubicBezTo>
                  <a:pt x="4344891" y="2714759"/>
                  <a:pt x="4328575" y="2718913"/>
                  <a:pt x="4324422" y="2718913"/>
                </a:cubicBezTo>
                <a:cubicBezTo>
                  <a:pt x="4249960" y="2743611"/>
                  <a:pt x="4175498" y="2768538"/>
                  <a:pt x="4096882" y="2797622"/>
                </a:cubicBezTo>
                <a:cubicBezTo>
                  <a:pt x="4092729" y="2797622"/>
                  <a:pt x="4084423" y="2801776"/>
                  <a:pt x="4076116" y="2805932"/>
                </a:cubicBezTo>
                <a:cubicBezTo>
                  <a:pt x="3985042" y="2843092"/>
                  <a:pt x="3894264" y="2875869"/>
                  <a:pt x="3803486" y="2913261"/>
                </a:cubicBezTo>
                <a:cubicBezTo>
                  <a:pt x="3906724" y="2929649"/>
                  <a:pt x="4117649" y="2805932"/>
                  <a:pt x="4229193" y="2768538"/>
                </a:cubicBezTo>
                <a:cubicBezTo>
                  <a:pt x="4663504" y="2636280"/>
                  <a:pt x="5047680" y="2520179"/>
                  <a:pt x="5390916" y="2417004"/>
                </a:cubicBezTo>
                <a:cubicBezTo>
                  <a:pt x="5605698" y="2354914"/>
                  <a:pt x="5804165" y="2293056"/>
                  <a:pt x="5990171" y="2239275"/>
                </a:cubicBezTo>
                <a:cubicBezTo>
                  <a:pt x="6139094" y="2193804"/>
                  <a:pt x="6283865" y="2127329"/>
                  <a:pt x="6407869" y="2119020"/>
                </a:cubicBezTo>
                <a:cubicBezTo>
                  <a:pt x="6374940" y="2185264"/>
                  <a:pt x="6312642" y="2176955"/>
                  <a:pt x="6267252" y="2218271"/>
                </a:cubicBezTo>
                <a:cubicBezTo>
                  <a:pt x="6291876" y="2230735"/>
                  <a:pt x="6325102" y="2230966"/>
                  <a:pt x="6350021" y="2239275"/>
                </a:cubicBezTo>
                <a:cubicBezTo>
                  <a:pt x="6155708" y="2317753"/>
                  <a:pt x="5957242" y="2383767"/>
                  <a:pt x="5738009" y="2445856"/>
                </a:cubicBezTo>
                <a:cubicBezTo>
                  <a:pt x="5523227" y="2511871"/>
                  <a:pt x="5291832" y="2586655"/>
                  <a:pt x="5047680" y="2669288"/>
                </a:cubicBezTo>
                <a:cubicBezTo>
                  <a:pt x="4861674" y="2731377"/>
                  <a:pt x="4655198" y="2764384"/>
                  <a:pt x="4448426" y="2859480"/>
                </a:cubicBezTo>
                <a:cubicBezTo>
                  <a:pt x="4435966" y="2843092"/>
                  <a:pt x="4443976" y="2851171"/>
                  <a:pt x="4427362" y="2842861"/>
                </a:cubicBezTo>
                <a:cubicBezTo>
                  <a:pt x="4423506" y="2855326"/>
                  <a:pt x="4423506" y="2863405"/>
                  <a:pt x="4419353" y="2875869"/>
                </a:cubicBezTo>
                <a:cubicBezTo>
                  <a:pt x="4204571" y="2933803"/>
                  <a:pt x="3968429" y="3033286"/>
                  <a:pt x="3724574" y="3153080"/>
                </a:cubicBezTo>
                <a:cubicBezTo>
                  <a:pt x="3865191" y="3103454"/>
                  <a:pt x="3993646" y="3070447"/>
                  <a:pt x="4121802" y="3020822"/>
                </a:cubicBezTo>
                <a:cubicBezTo>
                  <a:pt x="4382270" y="2913261"/>
                  <a:pt x="4621676" y="2838938"/>
                  <a:pt x="4840908" y="2768538"/>
                </a:cubicBezTo>
                <a:cubicBezTo>
                  <a:pt x="5055987" y="2706680"/>
                  <a:pt x="5250299" y="2656823"/>
                  <a:pt x="5432152" y="2594965"/>
                </a:cubicBezTo>
                <a:cubicBezTo>
                  <a:pt x="5436306" y="2594965"/>
                  <a:pt x="5440459" y="2590579"/>
                  <a:pt x="5448766" y="2590579"/>
                </a:cubicBezTo>
                <a:cubicBezTo>
                  <a:pt x="5465082" y="2582500"/>
                  <a:pt x="5490001" y="2574190"/>
                  <a:pt x="5510767" y="2561727"/>
                </a:cubicBezTo>
                <a:cubicBezTo>
                  <a:pt x="5510767" y="2561727"/>
                  <a:pt x="5519074" y="2561727"/>
                  <a:pt x="5523227" y="2561727"/>
                </a:cubicBezTo>
                <a:cubicBezTo>
                  <a:pt x="5775388" y="2474940"/>
                  <a:pt x="6002630" y="2396231"/>
                  <a:pt x="6217710" y="2326062"/>
                </a:cubicBezTo>
                <a:cubicBezTo>
                  <a:pt x="6217710" y="2326062"/>
                  <a:pt x="6226016" y="2326062"/>
                  <a:pt x="6226016" y="2330217"/>
                </a:cubicBezTo>
                <a:cubicBezTo>
                  <a:pt x="6234323" y="2338527"/>
                  <a:pt x="6246783" y="2346606"/>
                  <a:pt x="6259242" y="2354914"/>
                </a:cubicBezTo>
                <a:cubicBezTo>
                  <a:pt x="6259242" y="2359069"/>
                  <a:pt x="6259242" y="2363224"/>
                  <a:pt x="6259242" y="2367379"/>
                </a:cubicBezTo>
                <a:cubicBezTo>
                  <a:pt x="6250936" y="2379843"/>
                  <a:pt x="6234026" y="2392306"/>
                  <a:pt x="6229872" y="2408926"/>
                </a:cubicBezTo>
                <a:cubicBezTo>
                  <a:pt x="6225720" y="2408926"/>
                  <a:pt x="6221864" y="2408926"/>
                  <a:pt x="6221864" y="2408926"/>
                </a:cubicBezTo>
                <a:cubicBezTo>
                  <a:pt x="6221864" y="2408926"/>
                  <a:pt x="6217710" y="2408695"/>
                  <a:pt x="6217710" y="2412619"/>
                </a:cubicBezTo>
                <a:cubicBezTo>
                  <a:pt x="6217710" y="2416773"/>
                  <a:pt x="6217710" y="2417004"/>
                  <a:pt x="6217710" y="2417004"/>
                </a:cubicBezTo>
                <a:cubicBezTo>
                  <a:pt x="6226016" y="2420929"/>
                  <a:pt x="6225720" y="2425314"/>
                  <a:pt x="6234026" y="2429469"/>
                </a:cubicBezTo>
                <a:cubicBezTo>
                  <a:pt x="6213557" y="2437777"/>
                  <a:pt x="6196944" y="2445856"/>
                  <a:pt x="6176178" y="2458321"/>
                </a:cubicBezTo>
                <a:cubicBezTo>
                  <a:pt x="6172024" y="2458321"/>
                  <a:pt x="6167871" y="2462475"/>
                  <a:pt x="6167871" y="2466630"/>
                </a:cubicBezTo>
                <a:cubicBezTo>
                  <a:pt x="6159564" y="2483248"/>
                  <a:pt x="6155708" y="2503792"/>
                  <a:pt x="6147401" y="2520410"/>
                </a:cubicBezTo>
                <a:cubicBezTo>
                  <a:pt x="6147401" y="2524565"/>
                  <a:pt x="6139094" y="2528719"/>
                  <a:pt x="6139094" y="2528719"/>
                </a:cubicBezTo>
                <a:cubicBezTo>
                  <a:pt x="5940629" y="2594734"/>
                  <a:pt x="5730000" y="2673442"/>
                  <a:pt x="5494154" y="2751920"/>
                </a:cubicBezTo>
                <a:cubicBezTo>
                  <a:pt x="5490298" y="2751920"/>
                  <a:pt x="5485848" y="2751920"/>
                  <a:pt x="5490001" y="2747765"/>
                </a:cubicBezTo>
                <a:cubicBezTo>
                  <a:pt x="5490001" y="2747765"/>
                  <a:pt x="5490001" y="2743611"/>
                  <a:pt x="5485848" y="2743611"/>
                </a:cubicBezTo>
                <a:cubicBezTo>
                  <a:pt x="5419693" y="2760230"/>
                  <a:pt x="5353537" y="2776848"/>
                  <a:pt x="5287382" y="2793467"/>
                </a:cubicBezTo>
                <a:cubicBezTo>
                  <a:pt x="5332771" y="2776848"/>
                  <a:pt x="5386763" y="2760230"/>
                  <a:pt x="5432152" y="2743611"/>
                </a:cubicBezTo>
                <a:cubicBezTo>
                  <a:pt x="5436306" y="2743611"/>
                  <a:pt x="5440459" y="2739686"/>
                  <a:pt x="5440459" y="2735532"/>
                </a:cubicBezTo>
                <a:cubicBezTo>
                  <a:pt x="5444315" y="2735532"/>
                  <a:pt x="5440162" y="2731377"/>
                  <a:pt x="5436008" y="2731377"/>
                </a:cubicBezTo>
                <a:cubicBezTo>
                  <a:pt x="5353537" y="2752151"/>
                  <a:pt x="5271066" y="2776848"/>
                  <a:pt x="5179991" y="2797622"/>
                </a:cubicBezTo>
                <a:cubicBezTo>
                  <a:pt x="5184144" y="2789313"/>
                  <a:pt x="5192451" y="2784926"/>
                  <a:pt x="5200758" y="2776617"/>
                </a:cubicBezTo>
                <a:cubicBezTo>
                  <a:pt x="5209064" y="2772463"/>
                  <a:pt x="5209064" y="2772694"/>
                  <a:pt x="5200758" y="2772924"/>
                </a:cubicBezTo>
                <a:cubicBezTo>
                  <a:pt x="5196604" y="2776848"/>
                  <a:pt x="5192154" y="2776617"/>
                  <a:pt x="5188298" y="2776617"/>
                </a:cubicBezTo>
                <a:cubicBezTo>
                  <a:pt x="5241992" y="2756075"/>
                  <a:pt x="5291536" y="2735301"/>
                  <a:pt x="5345230" y="2718913"/>
                </a:cubicBezTo>
                <a:cubicBezTo>
                  <a:pt x="5349384" y="2714759"/>
                  <a:pt x="5353537" y="2714759"/>
                  <a:pt x="5357690" y="2714759"/>
                </a:cubicBezTo>
                <a:cubicBezTo>
                  <a:pt x="5399223" y="2706449"/>
                  <a:pt x="5432152" y="2693984"/>
                  <a:pt x="5469234" y="2685675"/>
                </a:cubicBezTo>
                <a:cubicBezTo>
                  <a:pt x="5473388" y="2685675"/>
                  <a:pt x="5477541" y="2681521"/>
                  <a:pt x="5477541" y="2677365"/>
                </a:cubicBezTo>
                <a:cubicBezTo>
                  <a:pt x="5481694" y="2677365"/>
                  <a:pt x="5477541" y="2673442"/>
                  <a:pt x="5473388" y="2673442"/>
                </a:cubicBezTo>
                <a:cubicBezTo>
                  <a:pt x="5428000" y="2681752"/>
                  <a:pt x="5378456" y="2690061"/>
                  <a:pt x="5328915" y="2698371"/>
                </a:cubicBezTo>
                <a:cubicBezTo>
                  <a:pt x="5324762" y="2698371"/>
                  <a:pt x="5316158" y="2702525"/>
                  <a:pt x="5312302" y="2702525"/>
                </a:cubicBezTo>
                <a:cubicBezTo>
                  <a:pt x="5063996" y="2789313"/>
                  <a:pt x="4791366" y="2884409"/>
                  <a:pt x="4497968" y="2987815"/>
                </a:cubicBezTo>
                <a:cubicBezTo>
                  <a:pt x="4493814" y="2987815"/>
                  <a:pt x="4493814" y="2987815"/>
                  <a:pt x="4493814" y="2987815"/>
                </a:cubicBezTo>
                <a:cubicBezTo>
                  <a:pt x="4357350" y="3033286"/>
                  <a:pt x="4208427" y="3082681"/>
                  <a:pt x="4055647" y="3136461"/>
                </a:cubicBezTo>
                <a:cubicBezTo>
                  <a:pt x="4096882" y="3123997"/>
                  <a:pt x="4138119" y="3111995"/>
                  <a:pt x="4179652" y="3099530"/>
                </a:cubicBezTo>
                <a:cubicBezTo>
                  <a:pt x="4133966" y="3116149"/>
                  <a:pt x="4088576" y="3132306"/>
                  <a:pt x="4047044" y="3148925"/>
                </a:cubicBezTo>
                <a:cubicBezTo>
                  <a:pt x="4039034" y="3153080"/>
                  <a:pt x="4034881" y="3153080"/>
                  <a:pt x="4034881" y="3148925"/>
                </a:cubicBezTo>
                <a:cubicBezTo>
                  <a:pt x="4034881" y="3148925"/>
                  <a:pt x="4038737" y="3140616"/>
                  <a:pt x="4042890" y="3140616"/>
                </a:cubicBezTo>
                <a:cubicBezTo>
                  <a:pt x="3910581" y="3186087"/>
                  <a:pt x="3774413" y="3231558"/>
                  <a:pt x="3633796" y="3277029"/>
                </a:cubicBezTo>
                <a:cubicBezTo>
                  <a:pt x="3629642" y="3281183"/>
                  <a:pt x="3617183" y="3285569"/>
                  <a:pt x="3608876" y="3289723"/>
                </a:cubicBezTo>
                <a:cubicBezTo>
                  <a:pt x="3600867" y="3301956"/>
                  <a:pt x="3596714" y="3318345"/>
                  <a:pt x="3588407" y="3334964"/>
                </a:cubicBezTo>
                <a:cubicBezTo>
                  <a:pt x="3580101" y="3334964"/>
                  <a:pt x="3567937" y="3339118"/>
                  <a:pt x="3559631" y="3343273"/>
                </a:cubicBezTo>
                <a:cubicBezTo>
                  <a:pt x="3497629" y="3368202"/>
                  <a:pt x="3435626" y="3392898"/>
                  <a:pt x="3373625" y="3417827"/>
                </a:cubicBezTo>
                <a:cubicBezTo>
                  <a:pt x="3365318" y="3417827"/>
                  <a:pt x="3356715" y="3421981"/>
                  <a:pt x="3348408" y="3426136"/>
                </a:cubicBezTo>
                <a:cubicBezTo>
                  <a:pt x="3303020" y="3451065"/>
                  <a:pt x="3265936" y="3479686"/>
                  <a:pt x="3228557" y="3504614"/>
                </a:cubicBezTo>
                <a:cubicBezTo>
                  <a:pt x="3224404" y="3508769"/>
                  <a:pt x="3212242" y="3512923"/>
                  <a:pt x="3203935" y="3517078"/>
                </a:cubicBezTo>
                <a:cubicBezTo>
                  <a:pt x="3171005" y="3529542"/>
                  <a:pt x="3137779" y="3542006"/>
                  <a:pt x="3100400" y="3554240"/>
                </a:cubicBezTo>
                <a:cubicBezTo>
                  <a:pt x="3092094" y="3558394"/>
                  <a:pt x="3079931" y="3566704"/>
                  <a:pt x="3071624" y="3570627"/>
                </a:cubicBezTo>
                <a:cubicBezTo>
                  <a:pt x="3063318" y="3578937"/>
                  <a:pt x="3050858" y="3591401"/>
                  <a:pt x="3042552" y="3603865"/>
                </a:cubicBezTo>
                <a:cubicBezTo>
                  <a:pt x="3034541" y="3608019"/>
                  <a:pt x="3034245" y="3612175"/>
                  <a:pt x="3038398" y="3612175"/>
                </a:cubicBezTo>
                <a:cubicBezTo>
                  <a:pt x="3046705" y="3612175"/>
                  <a:pt x="3055012" y="3612175"/>
                  <a:pt x="3059165" y="3612175"/>
                </a:cubicBezTo>
                <a:cubicBezTo>
                  <a:pt x="3067471" y="3612175"/>
                  <a:pt x="3067471" y="3616329"/>
                  <a:pt x="3055308" y="3620484"/>
                </a:cubicBezTo>
                <a:cubicBezTo>
                  <a:pt x="3001315" y="3653492"/>
                  <a:pt x="2939314" y="3686729"/>
                  <a:pt x="2881464" y="3719736"/>
                </a:cubicBezTo>
                <a:cubicBezTo>
                  <a:pt x="2889771" y="3719736"/>
                  <a:pt x="2897781" y="3719736"/>
                  <a:pt x="2906088" y="3723890"/>
                </a:cubicBezTo>
                <a:cubicBezTo>
                  <a:pt x="2914394" y="3715581"/>
                  <a:pt x="2926854" y="3711426"/>
                  <a:pt x="2935160" y="3707271"/>
                </a:cubicBezTo>
                <a:cubicBezTo>
                  <a:pt x="2935160" y="3707271"/>
                  <a:pt x="3402104" y="3516848"/>
                  <a:pt x="3633796" y="3434215"/>
                </a:cubicBezTo>
                <a:cubicBezTo>
                  <a:pt x="4084423" y="3268719"/>
                  <a:pt x="4812132" y="3004434"/>
                  <a:pt x="4812132" y="3004434"/>
                </a:cubicBezTo>
                <a:cubicBezTo>
                  <a:pt x="4816285" y="3000279"/>
                  <a:pt x="4824592" y="2996124"/>
                  <a:pt x="4828745" y="2996124"/>
                </a:cubicBezTo>
                <a:cubicBezTo>
                  <a:pt x="4853367" y="2987815"/>
                  <a:pt x="4886593" y="2983430"/>
                  <a:pt x="4911216" y="2975120"/>
                </a:cubicBezTo>
                <a:cubicBezTo>
                  <a:pt x="4915370" y="2975120"/>
                  <a:pt x="4923972" y="2971196"/>
                  <a:pt x="4927830" y="2967041"/>
                </a:cubicBezTo>
                <a:cubicBezTo>
                  <a:pt x="4985975" y="2946499"/>
                  <a:pt x="5047680" y="2929649"/>
                  <a:pt x="5097222" y="2913261"/>
                </a:cubicBezTo>
                <a:cubicBezTo>
                  <a:pt x="5303996" y="2842861"/>
                  <a:pt x="5494154" y="2776848"/>
                  <a:pt x="5671854" y="2718913"/>
                </a:cubicBezTo>
                <a:cubicBezTo>
                  <a:pt x="5841544" y="2660978"/>
                  <a:pt x="5998478" y="2603042"/>
                  <a:pt x="6147401" y="2549263"/>
                </a:cubicBezTo>
                <a:cubicBezTo>
                  <a:pt x="6147401" y="2582269"/>
                  <a:pt x="6168167" y="2590579"/>
                  <a:pt x="6197240" y="2590579"/>
                </a:cubicBezTo>
                <a:cubicBezTo>
                  <a:pt x="6197240" y="2590579"/>
                  <a:pt x="6197240" y="2590579"/>
                  <a:pt x="6193086" y="2590579"/>
                </a:cubicBezTo>
                <a:cubicBezTo>
                  <a:pt x="6188934" y="2590579"/>
                  <a:pt x="6188934" y="2590579"/>
                  <a:pt x="6188934" y="2590579"/>
                </a:cubicBezTo>
                <a:cubicBezTo>
                  <a:pt x="6188934" y="2594734"/>
                  <a:pt x="6184484" y="2594965"/>
                  <a:pt x="6184484" y="2594965"/>
                </a:cubicBezTo>
                <a:cubicBezTo>
                  <a:pt x="6184484" y="2594965"/>
                  <a:pt x="6180331" y="2599119"/>
                  <a:pt x="6176178" y="2599119"/>
                </a:cubicBezTo>
                <a:cubicBezTo>
                  <a:pt x="6155708" y="2607198"/>
                  <a:pt x="6130788" y="2615507"/>
                  <a:pt x="6110022" y="2623817"/>
                </a:cubicBezTo>
                <a:lnTo>
                  <a:pt x="6166684" y="2606044"/>
                </a:lnTo>
                <a:lnTo>
                  <a:pt x="6263098" y="2590579"/>
                </a:lnTo>
                <a:cubicBezTo>
                  <a:pt x="6139094" y="2632126"/>
                  <a:pt x="6006784" y="2685675"/>
                  <a:pt x="5870320" y="2743611"/>
                </a:cubicBezTo>
                <a:cubicBezTo>
                  <a:pt x="5899392" y="2739455"/>
                  <a:pt x="5916006" y="2735532"/>
                  <a:pt x="5936772" y="2731377"/>
                </a:cubicBezTo>
                <a:cubicBezTo>
                  <a:pt x="5808614" y="2768538"/>
                  <a:pt x="5667998" y="2822319"/>
                  <a:pt x="5523227" y="2884178"/>
                </a:cubicBezTo>
                <a:cubicBezTo>
                  <a:pt x="5692620" y="2838707"/>
                  <a:pt x="5857860" y="2772694"/>
                  <a:pt x="6010937" y="2718913"/>
                </a:cubicBezTo>
                <a:cubicBezTo>
                  <a:pt x="5990171" y="2723067"/>
                  <a:pt x="5969404" y="2727223"/>
                  <a:pt x="5948936" y="2727223"/>
                </a:cubicBezTo>
                <a:cubicBezTo>
                  <a:pt x="6010937" y="2710603"/>
                  <a:pt x="6077093" y="2689830"/>
                  <a:pt x="6139094" y="2677365"/>
                </a:cubicBezTo>
                <a:cubicBezTo>
                  <a:pt x="6134941" y="2685675"/>
                  <a:pt x="6122482" y="2690061"/>
                  <a:pt x="6118328" y="2694215"/>
                </a:cubicBezTo>
                <a:cubicBezTo>
                  <a:pt x="6122482" y="2694215"/>
                  <a:pt x="6126932" y="2694215"/>
                  <a:pt x="6131085" y="2694215"/>
                </a:cubicBezTo>
                <a:cubicBezTo>
                  <a:pt x="6126932" y="2698140"/>
                  <a:pt x="6114175" y="2702525"/>
                  <a:pt x="6105868" y="2706680"/>
                </a:cubicBezTo>
                <a:cubicBezTo>
                  <a:pt x="6105868" y="2706680"/>
                  <a:pt x="6110022" y="2714759"/>
                  <a:pt x="6105868" y="2714759"/>
                </a:cubicBezTo>
                <a:cubicBezTo>
                  <a:pt x="6077093" y="2735301"/>
                  <a:pt x="6043867" y="2752151"/>
                  <a:pt x="6015090" y="2768538"/>
                </a:cubicBezTo>
                <a:cubicBezTo>
                  <a:pt x="6068786" y="2772694"/>
                  <a:pt x="6130788" y="2756075"/>
                  <a:pt x="6184484" y="2751920"/>
                </a:cubicBezTo>
                <a:cubicBezTo>
                  <a:pt x="6143248" y="2768538"/>
                  <a:pt x="6097562" y="2789082"/>
                  <a:pt x="6043867" y="2809855"/>
                </a:cubicBezTo>
                <a:cubicBezTo>
                  <a:pt x="6048020" y="2817934"/>
                  <a:pt x="6048020" y="2818165"/>
                  <a:pt x="6052174" y="2818165"/>
                </a:cubicBezTo>
                <a:cubicBezTo>
                  <a:pt x="6019244" y="2830398"/>
                  <a:pt x="5986018" y="2838707"/>
                  <a:pt x="5953089" y="2851171"/>
                </a:cubicBezTo>
                <a:cubicBezTo>
                  <a:pt x="5932322" y="2855326"/>
                  <a:pt x="5911556" y="2863866"/>
                  <a:pt x="5886933" y="2867790"/>
                </a:cubicBezTo>
                <a:cubicBezTo>
                  <a:pt x="5886933" y="2867790"/>
                  <a:pt x="5886933" y="2867790"/>
                  <a:pt x="5882780" y="2867790"/>
                </a:cubicBezTo>
                <a:cubicBezTo>
                  <a:pt x="5878626" y="2867790"/>
                  <a:pt x="5874770" y="2867790"/>
                  <a:pt x="5874770" y="2867790"/>
                </a:cubicBezTo>
                <a:lnTo>
                  <a:pt x="5872693" y="2868944"/>
                </a:lnTo>
                <a:lnTo>
                  <a:pt x="5837391" y="2872176"/>
                </a:lnTo>
                <a:cubicBezTo>
                  <a:pt x="5862310" y="2851402"/>
                  <a:pt x="5899392" y="2838707"/>
                  <a:pt x="5924016" y="2822319"/>
                </a:cubicBezTo>
                <a:cubicBezTo>
                  <a:pt x="5857860" y="2838707"/>
                  <a:pt x="5787848" y="2859480"/>
                  <a:pt x="5717540" y="2884178"/>
                </a:cubicBezTo>
                <a:cubicBezTo>
                  <a:pt x="5742460" y="2884178"/>
                  <a:pt x="5762928" y="2884178"/>
                  <a:pt x="5783695" y="2884178"/>
                </a:cubicBezTo>
                <a:cubicBezTo>
                  <a:pt x="5742460" y="2896642"/>
                  <a:pt x="5663844" y="2892718"/>
                  <a:pt x="5622609" y="2925726"/>
                </a:cubicBezTo>
                <a:cubicBezTo>
                  <a:pt x="5634772" y="2925726"/>
                  <a:pt x="5646935" y="2921570"/>
                  <a:pt x="5659394" y="2921570"/>
                </a:cubicBezTo>
                <a:cubicBezTo>
                  <a:pt x="5560310" y="2942113"/>
                  <a:pt x="5448766" y="2996124"/>
                  <a:pt x="5337222" y="3037441"/>
                </a:cubicBezTo>
                <a:cubicBezTo>
                  <a:pt x="5241992" y="3070678"/>
                  <a:pt x="5068446" y="3136691"/>
                  <a:pt x="4981524" y="3124228"/>
                </a:cubicBezTo>
                <a:cubicBezTo>
                  <a:pt x="5035220" y="3099299"/>
                  <a:pt x="5084762" y="3078757"/>
                  <a:pt x="5134602" y="3057983"/>
                </a:cubicBezTo>
                <a:cubicBezTo>
                  <a:pt x="5093069" y="3057983"/>
                  <a:pt x="5047680" y="3070216"/>
                  <a:pt x="4998138" y="3074372"/>
                </a:cubicBezTo>
                <a:cubicBezTo>
                  <a:pt x="5039374" y="3057983"/>
                  <a:pt x="5080906" y="3041595"/>
                  <a:pt x="5117988" y="3024976"/>
                </a:cubicBezTo>
                <a:cubicBezTo>
                  <a:pt x="5114132" y="3020822"/>
                  <a:pt x="5121846" y="3016667"/>
                  <a:pt x="5121846" y="3016667"/>
                </a:cubicBezTo>
                <a:cubicBezTo>
                  <a:pt x="5113835" y="3012512"/>
                  <a:pt x="5105528" y="3012512"/>
                  <a:pt x="5097222" y="3012512"/>
                </a:cubicBezTo>
                <a:cubicBezTo>
                  <a:pt x="5175838" y="2946268"/>
                  <a:pt x="5291832" y="2925726"/>
                  <a:pt x="5370448" y="2892718"/>
                </a:cubicBezTo>
                <a:cubicBezTo>
                  <a:pt x="5366294" y="2888563"/>
                  <a:pt x="5357690" y="2888563"/>
                  <a:pt x="5349384" y="2888563"/>
                </a:cubicBezTo>
                <a:cubicBezTo>
                  <a:pt x="5361844" y="2884409"/>
                  <a:pt x="5386763" y="2871945"/>
                  <a:pt x="5395070" y="2867790"/>
                </a:cubicBezTo>
                <a:cubicBezTo>
                  <a:pt x="5328915" y="2876099"/>
                  <a:pt x="5250299" y="2896642"/>
                  <a:pt x="5179991" y="2913261"/>
                </a:cubicBezTo>
                <a:cubicBezTo>
                  <a:pt x="5171980" y="2913261"/>
                  <a:pt x="5167532" y="2917416"/>
                  <a:pt x="5159225" y="2917416"/>
                </a:cubicBezTo>
                <a:cubicBezTo>
                  <a:pt x="5117988" y="2933803"/>
                  <a:pt x="5080906" y="2946499"/>
                  <a:pt x="5039374" y="2958732"/>
                </a:cubicBezTo>
                <a:cubicBezTo>
                  <a:pt x="5026914" y="2958732"/>
                  <a:pt x="5023057" y="2962886"/>
                  <a:pt x="5014750" y="2962886"/>
                </a:cubicBezTo>
                <a:cubicBezTo>
                  <a:pt x="4915370" y="3000279"/>
                  <a:pt x="4803826" y="3037210"/>
                  <a:pt x="4696434" y="3070216"/>
                </a:cubicBezTo>
                <a:cubicBezTo>
                  <a:pt x="4683974" y="3074372"/>
                  <a:pt x="4675668" y="3074372"/>
                  <a:pt x="4671515" y="3074372"/>
                </a:cubicBezTo>
                <a:cubicBezTo>
                  <a:pt x="4651044" y="3078526"/>
                  <a:pt x="4630278" y="3082912"/>
                  <a:pt x="4609512" y="3087066"/>
                </a:cubicBezTo>
                <a:cubicBezTo>
                  <a:pt x="4605359" y="3090990"/>
                  <a:pt x="4597052" y="3091220"/>
                  <a:pt x="4592899" y="3095376"/>
                </a:cubicBezTo>
                <a:cubicBezTo>
                  <a:pt x="4381974" y="3173853"/>
                  <a:pt x="4154732" y="3256485"/>
                  <a:pt x="3923040" y="3347427"/>
                </a:cubicBezTo>
                <a:cubicBezTo>
                  <a:pt x="3915030" y="3347427"/>
                  <a:pt x="3906724" y="3355968"/>
                  <a:pt x="3902570" y="3359892"/>
                </a:cubicBezTo>
                <a:cubicBezTo>
                  <a:pt x="3902570" y="3364046"/>
                  <a:pt x="3894264" y="3372125"/>
                  <a:pt x="3885957" y="3372125"/>
                </a:cubicBezTo>
                <a:cubicBezTo>
                  <a:pt x="3832262" y="3392898"/>
                  <a:pt x="3774413" y="3413441"/>
                  <a:pt x="3720718" y="3434215"/>
                </a:cubicBezTo>
                <a:cubicBezTo>
                  <a:pt x="3712412" y="3438369"/>
                  <a:pt x="3704105" y="3442525"/>
                  <a:pt x="3695798" y="3442525"/>
                </a:cubicBezTo>
                <a:cubicBezTo>
                  <a:pt x="3679186" y="3442525"/>
                  <a:pt x="3662868" y="3442525"/>
                  <a:pt x="3642102" y="3446679"/>
                </a:cubicBezTo>
                <a:cubicBezTo>
                  <a:pt x="3637949" y="3450833"/>
                  <a:pt x="3629642" y="3454988"/>
                  <a:pt x="3629642" y="3454988"/>
                </a:cubicBezTo>
                <a:cubicBezTo>
                  <a:pt x="3629642" y="3459143"/>
                  <a:pt x="3629642" y="3459373"/>
                  <a:pt x="3637949" y="3459373"/>
                </a:cubicBezTo>
                <a:cubicBezTo>
                  <a:pt x="3642102" y="3463298"/>
                  <a:pt x="3642102" y="3467221"/>
                  <a:pt x="3633796" y="3467221"/>
                </a:cubicBezTo>
                <a:cubicBezTo>
                  <a:pt x="3625489" y="3467221"/>
                  <a:pt x="3617183" y="3467221"/>
                  <a:pt x="3613327" y="3467221"/>
                </a:cubicBezTo>
                <a:cubicBezTo>
                  <a:pt x="3609174" y="3463067"/>
                  <a:pt x="3596714" y="3463067"/>
                  <a:pt x="3592560" y="3467221"/>
                </a:cubicBezTo>
                <a:cubicBezTo>
                  <a:pt x="3423167" y="3541775"/>
                  <a:pt x="3253477" y="3620253"/>
                  <a:pt x="3075778" y="3703117"/>
                </a:cubicBezTo>
                <a:cubicBezTo>
                  <a:pt x="3067471" y="3703117"/>
                  <a:pt x="3055012" y="3707271"/>
                  <a:pt x="3047001" y="3711426"/>
                </a:cubicBezTo>
                <a:cubicBezTo>
                  <a:pt x="3022082" y="3719736"/>
                  <a:pt x="3001315" y="3731969"/>
                  <a:pt x="2980549" y="3740278"/>
                </a:cubicBezTo>
                <a:cubicBezTo>
                  <a:pt x="2972540" y="3744433"/>
                  <a:pt x="2972540" y="3748588"/>
                  <a:pt x="2980549" y="3744433"/>
                </a:cubicBezTo>
                <a:cubicBezTo>
                  <a:pt x="2993009" y="3744433"/>
                  <a:pt x="3005468" y="3744663"/>
                  <a:pt x="3017928" y="3748588"/>
                </a:cubicBezTo>
                <a:cubicBezTo>
                  <a:pt x="3026235" y="3740509"/>
                  <a:pt x="3042848" y="3736123"/>
                  <a:pt x="3051154" y="3731969"/>
                </a:cubicBezTo>
                <a:cubicBezTo>
                  <a:pt x="3137779" y="3694807"/>
                  <a:pt x="3216395" y="3661800"/>
                  <a:pt x="3299162" y="3620484"/>
                </a:cubicBezTo>
                <a:cubicBezTo>
                  <a:pt x="3311326" y="3620484"/>
                  <a:pt x="3311326" y="3620484"/>
                  <a:pt x="3303316" y="3624639"/>
                </a:cubicBezTo>
                <a:cubicBezTo>
                  <a:pt x="3286703" y="3641258"/>
                  <a:pt x="3274243" y="3649567"/>
                  <a:pt x="3261783" y="3662031"/>
                </a:cubicBezTo>
                <a:cubicBezTo>
                  <a:pt x="3253477" y="3662031"/>
                  <a:pt x="3241017" y="3669879"/>
                  <a:pt x="3232710" y="3669879"/>
                </a:cubicBezTo>
                <a:cubicBezTo>
                  <a:pt x="3146086" y="3707271"/>
                  <a:pt x="3059165" y="3748819"/>
                  <a:pt x="2968089" y="3785980"/>
                </a:cubicBezTo>
                <a:cubicBezTo>
                  <a:pt x="2955630" y="3790134"/>
                  <a:pt x="2943467" y="3794059"/>
                  <a:pt x="2935160" y="3802368"/>
                </a:cubicBezTo>
                <a:cubicBezTo>
                  <a:pt x="2860698" y="3839530"/>
                  <a:pt x="2778227" y="3881076"/>
                  <a:pt x="2699612" y="3922393"/>
                </a:cubicBezTo>
                <a:cubicBezTo>
                  <a:pt x="2691306" y="3926547"/>
                  <a:pt x="2691306" y="3930472"/>
                  <a:pt x="2695459" y="3930472"/>
                </a:cubicBezTo>
                <a:cubicBezTo>
                  <a:pt x="2703765" y="3930472"/>
                  <a:pt x="2703765" y="3934626"/>
                  <a:pt x="2695459" y="3938780"/>
                </a:cubicBezTo>
                <a:cubicBezTo>
                  <a:pt x="2108367" y="4220147"/>
                  <a:pt x="1442958" y="4538675"/>
                  <a:pt x="678166" y="4906597"/>
                </a:cubicBezTo>
                <a:cubicBezTo>
                  <a:pt x="665707" y="4910751"/>
                  <a:pt x="644940" y="4918830"/>
                  <a:pt x="632481" y="4922985"/>
                </a:cubicBezTo>
                <a:cubicBezTo>
                  <a:pt x="574631" y="4943758"/>
                  <a:pt x="504324" y="4968455"/>
                  <a:pt x="442321" y="4985074"/>
                </a:cubicBezTo>
                <a:cubicBezTo>
                  <a:pt x="525090" y="4931294"/>
                  <a:pt x="632481" y="4869205"/>
                  <a:pt x="727708" y="4819578"/>
                </a:cubicBezTo>
                <a:cubicBezTo>
                  <a:pt x="649094" y="4852816"/>
                  <a:pt x="570478" y="4881668"/>
                  <a:pt x="488006" y="4914676"/>
                </a:cubicBezTo>
                <a:cubicBezTo>
                  <a:pt x="578785" y="4860895"/>
                  <a:pt x="678166" y="4807115"/>
                  <a:pt x="773098" y="4749411"/>
                </a:cubicBezTo>
                <a:cubicBezTo>
                  <a:pt x="690626" y="4769953"/>
                  <a:pt x="632481" y="4803191"/>
                  <a:pt x="570478" y="4799036"/>
                </a:cubicBezTo>
                <a:cubicBezTo>
                  <a:pt x="607857" y="4778493"/>
                  <a:pt x="644643" y="4753565"/>
                  <a:pt x="682022" y="4737177"/>
                </a:cubicBezTo>
                <a:cubicBezTo>
                  <a:pt x="2869004" y="3698963"/>
                  <a:pt x="2869004" y="3698963"/>
                  <a:pt x="2869004" y="3698963"/>
                </a:cubicBezTo>
                <a:cubicBezTo>
                  <a:pt x="2873158" y="3694807"/>
                  <a:pt x="2889771" y="3686729"/>
                  <a:pt x="2893924" y="3682574"/>
                </a:cubicBezTo>
                <a:cubicBezTo>
                  <a:pt x="2976693" y="3624639"/>
                  <a:pt x="3050858" y="3575013"/>
                  <a:pt x="3125320" y="3525388"/>
                </a:cubicBezTo>
                <a:cubicBezTo>
                  <a:pt x="3137779" y="3521233"/>
                  <a:pt x="3141932" y="3508769"/>
                  <a:pt x="3137779" y="3508769"/>
                </a:cubicBezTo>
                <a:cubicBezTo>
                  <a:pt x="3125320" y="3508769"/>
                  <a:pt x="3117013" y="3508769"/>
                  <a:pt x="3108706" y="3512923"/>
                </a:cubicBezTo>
                <a:cubicBezTo>
                  <a:pt x="2984702" y="3575013"/>
                  <a:pt x="2856545" y="3632717"/>
                  <a:pt x="2720081" y="3698963"/>
                </a:cubicBezTo>
                <a:cubicBezTo>
                  <a:pt x="2711775" y="3703117"/>
                  <a:pt x="2699612" y="3707271"/>
                  <a:pt x="2691306" y="3707271"/>
                </a:cubicBezTo>
                <a:cubicBezTo>
                  <a:pt x="2682999" y="3707271"/>
                  <a:pt x="2670539" y="3711426"/>
                  <a:pt x="2662233" y="3715581"/>
                </a:cubicBezTo>
                <a:cubicBezTo>
                  <a:pt x="2434991" y="3827296"/>
                  <a:pt x="2199145" y="3938780"/>
                  <a:pt x="1955290" y="4062730"/>
                </a:cubicBezTo>
                <a:cubicBezTo>
                  <a:pt x="1946983" y="4066884"/>
                  <a:pt x="1930370" y="4075424"/>
                  <a:pt x="1917911" y="4079579"/>
                </a:cubicBezTo>
                <a:cubicBezTo>
                  <a:pt x="1591584" y="4215992"/>
                  <a:pt x="1232031" y="4364638"/>
                  <a:pt x="851712" y="4521825"/>
                </a:cubicBezTo>
                <a:cubicBezTo>
                  <a:pt x="843406" y="4530134"/>
                  <a:pt x="818486" y="4538675"/>
                  <a:pt x="810180" y="4542829"/>
                </a:cubicBezTo>
                <a:cubicBezTo>
                  <a:pt x="760638" y="4559217"/>
                  <a:pt x="711095" y="4575605"/>
                  <a:pt x="665707" y="4592224"/>
                </a:cubicBezTo>
                <a:cubicBezTo>
                  <a:pt x="649094" y="4596379"/>
                  <a:pt x="636634" y="4600534"/>
                  <a:pt x="636634" y="4596379"/>
                </a:cubicBezTo>
                <a:cubicBezTo>
                  <a:pt x="632481" y="4596379"/>
                  <a:pt x="665707" y="4575836"/>
                  <a:pt x="669860" y="4567527"/>
                </a:cubicBezTo>
                <a:cubicBezTo>
                  <a:pt x="678166" y="4563371"/>
                  <a:pt x="673716" y="4559217"/>
                  <a:pt x="657103" y="4563371"/>
                </a:cubicBezTo>
                <a:cubicBezTo>
                  <a:pt x="632481" y="4571681"/>
                  <a:pt x="603704" y="4579760"/>
                  <a:pt x="578785" y="4588069"/>
                </a:cubicBezTo>
                <a:cubicBezTo>
                  <a:pt x="562172" y="4592224"/>
                  <a:pt x="570775" y="4571681"/>
                  <a:pt x="582938" y="4563371"/>
                </a:cubicBezTo>
                <a:cubicBezTo>
                  <a:pt x="595398" y="4555063"/>
                  <a:pt x="607857" y="4551138"/>
                  <a:pt x="612011" y="4551138"/>
                </a:cubicBezTo>
                <a:cubicBezTo>
                  <a:pt x="612011" y="4551138"/>
                  <a:pt x="612011" y="4546753"/>
                  <a:pt x="607857" y="4538675"/>
                </a:cubicBezTo>
                <a:cubicBezTo>
                  <a:pt x="599551" y="4534519"/>
                  <a:pt x="632481" y="4517900"/>
                  <a:pt x="632481" y="4517900"/>
                </a:cubicBezTo>
                <a:cubicBezTo>
                  <a:pt x="620021" y="4513977"/>
                  <a:pt x="570478" y="4513746"/>
                  <a:pt x="574631" y="4509592"/>
                </a:cubicBezTo>
                <a:cubicBezTo>
                  <a:pt x="574631" y="4501282"/>
                  <a:pt x="587091" y="4489048"/>
                  <a:pt x="595101" y="4480740"/>
                </a:cubicBezTo>
                <a:cubicBezTo>
                  <a:pt x="595101" y="4480740"/>
                  <a:pt x="595101" y="4480740"/>
                  <a:pt x="595101" y="4476585"/>
                </a:cubicBezTo>
                <a:cubicBezTo>
                  <a:pt x="607561" y="4468275"/>
                  <a:pt x="603408" y="4464121"/>
                  <a:pt x="590948" y="4468275"/>
                </a:cubicBezTo>
                <a:cubicBezTo>
                  <a:pt x="541405" y="4480740"/>
                  <a:pt x="491864" y="4492973"/>
                  <a:pt x="446474" y="4505437"/>
                </a:cubicBezTo>
                <a:cubicBezTo>
                  <a:pt x="463087" y="4472430"/>
                  <a:pt x="516784" y="4402262"/>
                  <a:pt x="570478" y="4385642"/>
                </a:cubicBezTo>
                <a:cubicBezTo>
                  <a:pt x="541703" y="4393952"/>
                  <a:pt x="504324" y="4406416"/>
                  <a:pt x="475547" y="4418650"/>
                </a:cubicBezTo>
                <a:cubicBezTo>
                  <a:pt x="516784" y="4389798"/>
                  <a:pt x="570478" y="4364869"/>
                  <a:pt x="612011" y="4335786"/>
                </a:cubicBezTo>
                <a:cubicBezTo>
                  <a:pt x="574631" y="4335786"/>
                  <a:pt x="533396" y="4348250"/>
                  <a:pt x="488006" y="4360714"/>
                </a:cubicBezTo>
                <a:cubicBezTo>
                  <a:pt x="475547" y="4368793"/>
                  <a:pt x="475547" y="4364638"/>
                  <a:pt x="488006" y="4356329"/>
                </a:cubicBezTo>
                <a:cubicBezTo>
                  <a:pt x="516784" y="4335786"/>
                  <a:pt x="545856" y="4319398"/>
                  <a:pt x="578785" y="4298625"/>
                </a:cubicBezTo>
                <a:cubicBezTo>
                  <a:pt x="591244" y="4286160"/>
                  <a:pt x="615868" y="4278081"/>
                  <a:pt x="624174" y="4269773"/>
                </a:cubicBezTo>
                <a:cubicBezTo>
                  <a:pt x="1070648" y="4067115"/>
                  <a:pt x="1480040" y="3876691"/>
                  <a:pt x="1860359" y="3703117"/>
                </a:cubicBezTo>
                <a:cubicBezTo>
                  <a:pt x="1421894" y="3868382"/>
                  <a:pt x="938337" y="4046341"/>
                  <a:pt x="413545" y="4240689"/>
                </a:cubicBezTo>
                <a:cubicBezTo>
                  <a:pt x="438167" y="4228456"/>
                  <a:pt x="463087" y="4215992"/>
                  <a:pt x="488006" y="4199373"/>
                </a:cubicBezTo>
                <a:cubicBezTo>
                  <a:pt x="504619" y="4195218"/>
                  <a:pt x="500466" y="4191064"/>
                  <a:pt x="488006" y="4195218"/>
                </a:cubicBezTo>
                <a:cubicBezTo>
                  <a:pt x="450627" y="4207683"/>
                  <a:pt x="169690" y="4253154"/>
                  <a:pt x="173843" y="4245075"/>
                </a:cubicBezTo>
                <a:cubicBezTo>
                  <a:pt x="173843" y="4236766"/>
                  <a:pt x="219233" y="4211837"/>
                  <a:pt x="227540" y="4203528"/>
                </a:cubicBezTo>
                <a:cubicBezTo>
                  <a:pt x="210927" y="4203528"/>
                  <a:pt x="152781" y="4211837"/>
                  <a:pt x="144475" y="4207683"/>
                </a:cubicBezTo>
                <a:cubicBezTo>
                  <a:pt x="186007" y="4145593"/>
                  <a:pt x="231692" y="4096198"/>
                  <a:pt x="322471" y="4050727"/>
                </a:cubicBezTo>
                <a:cubicBezTo>
                  <a:pt x="285388" y="4046572"/>
                  <a:pt x="243855" y="4054651"/>
                  <a:pt x="186007" y="4062730"/>
                </a:cubicBezTo>
                <a:cubicBezTo>
                  <a:pt x="181853" y="4058806"/>
                  <a:pt x="235549" y="4038032"/>
                  <a:pt x="214783" y="4038032"/>
                </a:cubicBezTo>
                <a:cubicBezTo>
                  <a:pt x="124004" y="4071270"/>
                  <a:pt x="53696" y="4079579"/>
                  <a:pt x="0" y="4050727"/>
                </a:cubicBezTo>
                <a:cubicBezTo>
                  <a:pt x="20766" y="4029953"/>
                  <a:pt x="74461" y="4005256"/>
                  <a:pt x="86625" y="3988637"/>
                </a:cubicBezTo>
                <a:cubicBezTo>
                  <a:pt x="86625" y="3984482"/>
                  <a:pt x="99085" y="3980328"/>
                  <a:pt x="111546" y="3976174"/>
                </a:cubicBezTo>
                <a:cubicBezTo>
                  <a:pt x="119852" y="3976174"/>
                  <a:pt x="128158" y="3967864"/>
                  <a:pt x="124004" y="3967864"/>
                </a:cubicBezTo>
                <a:cubicBezTo>
                  <a:pt x="124004" y="3959555"/>
                  <a:pt x="132312" y="3951245"/>
                  <a:pt x="148627" y="3942936"/>
                </a:cubicBezTo>
                <a:cubicBezTo>
                  <a:pt x="173546" y="3930703"/>
                  <a:pt x="198466" y="3922393"/>
                  <a:pt x="231692" y="3909928"/>
                </a:cubicBezTo>
                <a:cubicBezTo>
                  <a:pt x="235846" y="3909928"/>
                  <a:pt x="235846" y="3909928"/>
                  <a:pt x="235846" y="3909928"/>
                </a:cubicBezTo>
                <a:cubicBezTo>
                  <a:pt x="231692" y="3909928"/>
                  <a:pt x="215079" y="3922162"/>
                  <a:pt x="218936" y="3926317"/>
                </a:cubicBezTo>
                <a:cubicBezTo>
                  <a:pt x="231396" y="3930472"/>
                  <a:pt x="248009" y="3926547"/>
                  <a:pt x="256315" y="3922393"/>
                </a:cubicBezTo>
                <a:cubicBezTo>
                  <a:pt x="260468" y="3922393"/>
                  <a:pt x="268478" y="3914084"/>
                  <a:pt x="272631" y="3909928"/>
                </a:cubicBezTo>
                <a:cubicBezTo>
                  <a:pt x="276784" y="3905774"/>
                  <a:pt x="293397" y="3901619"/>
                  <a:pt x="301705" y="3901619"/>
                </a:cubicBezTo>
                <a:cubicBezTo>
                  <a:pt x="305857" y="3901619"/>
                  <a:pt x="343236" y="3885232"/>
                  <a:pt x="359849" y="3881076"/>
                </a:cubicBezTo>
                <a:cubicBezTo>
                  <a:pt x="372309" y="3876922"/>
                  <a:pt x="359553" y="3872767"/>
                  <a:pt x="342940" y="3876922"/>
                </a:cubicBezTo>
                <a:cubicBezTo>
                  <a:pt x="334931" y="3885232"/>
                  <a:pt x="330777" y="3876691"/>
                  <a:pt x="342940" y="3868613"/>
                </a:cubicBezTo>
                <a:cubicBezTo>
                  <a:pt x="380319" y="3839530"/>
                  <a:pt x="413545" y="3810678"/>
                  <a:pt x="446474" y="3777671"/>
                </a:cubicBezTo>
                <a:cubicBezTo>
                  <a:pt x="458934" y="3769361"/>
                  <a:pt x="479404" y="3756897"/>
                  <a:pt x="491864" y="3752973"/>
                </a:cubicBezTo>
                <a:cubicBezTo>
                  <a:pt x="541405" y="3736355"/>
                  <a:pt x="587091" y="3715350"/>
                  <a:pt x="632481" y="3698963"/>
                </a:cubicBezTo>
                <a:cubicBezTo>
                  <a:pt x="649094" y="3694807"/>
                  <a:pt x="665707" y="3682343"/>
                  <a:pt x="678166" y="3674265"/>
                </a:cubicBezTo>
                <a:cubicBezTo>
                  <a:pt x="740168" y="3632717"/>
                  <a:pt x="793567" y="3595787"/>
                  <a:pt x="851712" y="3554240"/>
                </a:cubicBezTo>
                <a:cubicBezTo>
                  <a:pt x="863876" y="3550316"/>
                  <a:pt x="884938" y="3541775"/>
                  <a:pt x="901255" y="3537621"/>
                </a:cubicBezTo>
                <a:cubicBezTo>
                  <a:pt x="901255" y="3537621"/>
                  <a:pt x="900958" y="3537621"/>
                  <a:pt x="905111" y="3533467"/>
                </a:cubicBezTo>
                <a:cubicBezTo>
                  <a:pt x="917571" y="3533467"/>
                  <a:pt x="938337" y="3525388"/>
                  <a:pt x="946644" y="3517078"/>
                </a:cubicBezTo>
                <a:cubicBezTo>
                  <a:pt x="1058188" y="3450833"/>
                  <a:pt x="1173886" y="3388975"/>
                  <a:pt x="1294034" y="3331039"/>
                </a:cubicBezTo>
                <a:cubicBezTo>
                  <a:pt x="963257" y="3438600"/>
                  <a:pt x="615868" y="3533696"/>
                  <a:pt x="239702" y="3645182"/>
                </a:cubicBezTo>
                <a:cubicBezTo>
                  <a:pt x="227242" y="3649336"/>
                  <a:pt x="227242" y="3649336"/>
                  <a:pt x="239702" y="3641027"/>
                </a:cubicBezTo>
                <a:cubicBezTo>
                  <a:pt x="748178" y="3475762"/>
                  <a:pt x="1203256" y="3281414"/>
                  <a:pt x="1628963" y="3132537"/>
                </a:cubicBezTo>
                <a:cubicBezTo>
                  <a:pt x="1612350" y="3153310"/>
                  <a:pt x="1587728" y="3182162"/>
                  <a:pt x="1566962" y="3198781"/>
                </a:cubicBezTo>
                <a:cubicBezTo>
                  <a:pt x="1728048" y="3169699"/>
                  <a:pt x="1930668" y="3049674"/>
                  <a:pt x="2071284" y="2975120"/>
                </a:cubicBezTo>
                <a:cubicBezTo>
                  <a:pt x="2042211" y="2983430"/>
                  <a:pt x="2005129" y="2975351"/>
                  <a:pt x="1963596" y="2991970"/>
                </a:cubicBezTo>
                <a:cubicBezTo>
                  <a:pt x="1992669" y="2971196"/>
                  <a:pt x="2021445" y="2954578"/>
                  <a:pt x="2054671" y="2942113"/>
                </a:cubicBezTo>
                <a:cubicBezTo>
                  <a:pt x="1963596" y="2983430"/>
                  <a:pt x="1884982" y="3004434"/>
                  <a:pt x="1864512" y="2929880"/>
                </a:cubicBezTo>
                <a:cubicBezTo>
                  <a:pt x="1880829" y="2917416"/>
                  <a:pt x="1897738" y="2904951"/>
                  <a:pt x="1914055" y="2892718"/>
                </a:cubicBezTo>
                <a:cubicBezTo>
                  <a:pt x="1819123" y="2838938"/>
                  <a:pt x="1558358" y="2892488"/>
                  <a:pt x="1418038" y="2942113"/>
                </a:cubicBezTo>
                <a:cubicBezTo>
                  <a:pt x="1450967" y="2925494"/>
                  <a:pt x="1488050" y="2900797"/>
                  <a:pt x="1512970" y="2884178"/>
                </a:cubicBezTo>
                <a:cubicBezTo>
                  <a:pt x="1459273" y="2904951"/>
                  <a:pt x="1393119" y="2917647"/>
                  <a:pt x="1339422" y="2938189"/>
                </a:cubicBezTo>
                <a:cubicBezTo>
                  <a:pt x="1413885" y="2888563"/>
                  <a:pt x="1500806" y="2830628"/>
                  <a:pt x="1562809" y="2772924"/>
                </a:cubicBezTo>
                <a:cubicBezTo>
                  <a:pt x="1459571" y="2822550"/>
                  <a:pt x="1347729" y="2867790"/>
                  <a:pt x="1232031" y="2859480"/>
                </a:cubicBezTo>
                <a:cubicBezTo>
                  <a:pt x="1372352" y="2764384"/>
                  <a:pt x="1616504" y="2723067"/>
                  <a:pt x="1781744" y="2673442"/>
                </a:cubicBezTo>
                <a:cubicBezTo>
                  <a:pt x="1674353" y="2698371"/>
                  <a:pt x="1554205" y="2722836"/>
                  <a:pt x="1446814" y="2743611"/>
                </a:cubicBezTo>
                <a:cubicBezTo>
                  <a:pt x="1579124" y="2702294"/>
                  <a:pt x="1715588" y="2660978"/>
                  <a:pt x="1843746" y="2615507"/>
                </a:cubicBezTo>
                <a:cubicBezTo>
                  <a:pt x="1852052" y="2615507"/>
                  <a:pt x="1880829" y="2607429"/>
                  <a:pt x="1889135" y="2603273"/>
                </a:cubicBezTo>
                <a:cubicBezTo>
                  <a:pt x="1897442" y="2599119"/>
                  <a:pt x="1905748" y="2594734"/>
                  <a:pt x="1909901" y="2590579"/>
                </a:cubicBezTo>
                <a:cubicBezTo>
                  <a:pt x="1914055" y="2586655"/>
                  <a:pt x="1905748" y="2586655"/>
                  <a:pt x="1893288" y="2590579"/>
                </a:cubicBezTo>
                <a:cubicBezTo>
                  <a:pt x="1839592" y="2598888"/>
                  <a:pt x="1785897" y="2603042"/>
                  <a:pt x="1727752" y="2611121"/>
                </a:cubicBezTo>
                <a:cubicBezTo>
                  <a:pt x="1715588" y="2615276"/>
                  <a:pt x="1703426" y="2627971"/>
                  <a:pt x="1695119" y="2627971"/>
                </a:cubicBezTo>
                <a:cubicBezTo>
                  <a:pt x="1686813" y="2632126"/>
                  <a:pt x="1674056" y="2636280"/>
                  <a:pt x="1665749" y="2632126"/>
                </a:cubicBezTo>
                <a:cubicBezTo>
                  <a:pt x="1657740" y="2632126"/>
                  <a:pt x="1661893" y="2627971"/>
                  <a:pt x="1670200" y="2623817"/>
                </a:cubicBezTo>
                <a:cubicBezTo>
                  <a:pt x="1674056" y="2619661"/>
                  <a:pt x="1682659" y="2615276"/>
                  <a:pt x="1686813" y="2611121"/>
                </a:cubicBezTo>
                <a:cubicBezTo>
                  <a:pt x="1695119" y="2603042"/>
                  <a:pt x="1695119" y="2599119"/>
                  <a:pt x="1682659" y="2603273"/>
                </a:cubicBezTo>
                <a:cubicBezTo>
                  <a:pt x="1678506" y="2603273"/>
                  <a:pt x="1674056" y="2603273"/>
                  <a:pt x="1670200" y="2603273"/>
                </a:cubicBezTo>
                <a:cubicBezTo>
                  <a:pt x="1657740" y="2603273"/>
                  <a:pt x="1657740" y="2598888"/>
                  <a:pt x="1665749" y="2590579"/>
                </a:cubicBezTo>
                <a:cubicBezTo>
                  <a:pt x="1719741" y="2565881"/>
                  <a:pt x="1773438" y="2540953"/>
                  <a:pt x="1822979" y="2516256"/>
                </a:cubicBezTo>
                <a:cubicBezTo>
                  <a:pt x="1831286" y="2507946"/>
                  <a:pt x="1843746" y="2499867"/>
                  <a:pt x="1856205" y="2499867"/>
                </a:cubicBezTo>
                <a:cubicBezTo>
                  <a:pt x="1864216" y="2495713"/>
                  <a:pt x="1860359" y="2479094"/>
                  <a:pt x="1860359" y="2474940"/>
                </a:cubicBezTo>
                <a:cubicBezTo>
                  <a:pt x="1752671" y="2495713"/>
                  <a:pt x="1752967" y="2495482"/>
                  <a:pt x="1752967" y="2495482"/>
                </a:cubicBezTo>
                <a:cubicBezTo>
                  <a:pt x="1740508" y="2499637"/>
                  <a:pt x="1728048" y="2507946"/>
                  <a:pt x="1715588" y="2516256"/>
                </a:cubicBezTo>
                <a:cubicBezTo>
                  <a:pt x="1690966" y="2528489"/>
                  <a:pt x="1666046" y="2536798"/>
                  <a:pt x="1641127" y="2549263"/>
                </a:cubicBezTo>
                <a:cubicBezTo>
                  <a:pt x="1628667" y="2553417"/>
                  <a:pt x="1624810" y="2545338"/>
                  <a:pt x="1628963" y="2537029"/>
                </a:cubicBezTo>
                <a:cubicBezTo>
                  <a:pt x="1645576" y="2520410"/>
                  <a:pt x="1661893" y="2507946"/>
                  <a:pt x="1678506" y="2491327"/>
                </a:cubicBezTo>
                <a:cubicBezTo>
                  <a:pt x="1682659" y="2479094"/>
                  <a:pt x="1674353" y="2471015"/>
                  <a:pt x="1661893" y="2474940"/>
                </a:cubicBezTo>
                <a:cubicBezTo>
                  <a:pt x="1612350" y="2499867"/>
                  <a:pt x="1554502" y="2516256"/>
                  <a:pt x="1504959" y="2537029"/>
                </a:cubicBezTo>
                <a:cubicBezTo>
                  <a:pt x="1529879" y="2508177"/>
                  <a:pt x="1558655" y="2478863"/>
                  <a:pt x="1587431" y="2450011"/>
                </a:cubicBezTo>
                <a:cubicBezTo>
                  <a:pt x="1599891" y="2445856"/>
                  <a:pt x="1595737" y="2441702"/>
                  <a:pt x="1587431" y="2445856"/>
                </a:cubicBezTo>
                <a:cubicBezTo>
                  <a:pt x="1161723" y="2598888"/>
                  <a:pt x="706942" y="2764153"/>
                  <a:pt x="214783" y="2942113"/>
                </a:cubicBezTo>
                <a:cubicBezTo>
                  <a:pt x="198466" y="2946268"/>
                  <a:pt x="177997" y="2946499"/>
                  <a:pt x="173843" y="2938189"/>
                </a:cubicBezTo>
                <a:cubicBezTo>
                  <a:pt x="165537" y="2934034"/>
                  <a:pt x="169394" y="2925726"/>
                  <a:pt x="181853" y="2921570"/>
                </a:cubicBezTo>
                <a:cubicBezTo>
                  <a:pt x="210629" y="2900797"/>
                  <a:pt x="235549" y="2880255"/>
                  <a:pt x="256315" y="2859480"/>
                </a:cubicBezTo>
                <a:cubicBezTo>
                  <a:pt x="272928" y="2851171"/>
                  <a:pt x="268775" y="2851171"/>
                  <a:pt x="256315" y="2855326"/>
                </a:cubicBezTo>
                <a:cubicBezTo>
                  <a:pt x="190159" y="2876099"/>
                  <a:pt x="128158" y="2896642"/>
                  <a:pt x="66155" y="2913261"/>
                </a:cubicBezTo>
                <a:cubicBezTo>
                  <a:pt x="53696" y="2921340"/>
                  <a:pt x="41235" y="2921340"/>
                  <a:pt x="33226" y="2913261"/>
                </a:cubicBezTo>
                <a:cubicBezTo>
                  <a:pt x="24920" y="2909107"/>
                  <a:pt x="24623" y="2905182"/>
                  <a:pt x="24623" y="2905182"/>
                </a:cubicBezTo>
                <a:cubicBezTo>
                  <a:pt x="37083" y="2896873"/>
                  <a:pt x="49542" y="2884178"/>
                  <a:pt x="66155" y="2875869"/>
                </a:cubicBezTo>
                <a:cubicBezTo>
                  <a:pt x="529243" y="2689830"/>
                  <a:pt x="1045728" y="2582500"/>
                  <a:pt x="1413588" y="2375688"/>
                </a:cubicBezTo>
                <a:cubicBezTo>
                  <a:pt x="1413588" y="2367610"/>
                  <a:pt x="1405578" y="2359069"/>
                  <a:pt x="1401425" y="2354914"/>
                </a:cubicBezTo>
                <a:cubicBezTo>
                  <a:pt x="1103874" y="2400385"/>
                  <a:pt x="711095" y="2574190"/>
                  <a:pt x="384472" y="2694215"/>
                </a:cubicBezTo>
                <a:cubicBezTo>
                  <a:pt x="380319" y="2698140"/>
                  <a:pt x="326623" y="2681521"/>
                  <a:pt x="330777" y="2677365"/>
                </a:cubicBezTo>
                <a:cubicBezTo>
                  <a:pt x="347389" y="2660747"/>
                  <a:pt x="372309" y="2636050"/>
                  <a:pt x="392779" y="2619661"/>
                </a:cubicBezTo>
                <a:cubicBezTo>
                  <a:pt x="260468" y="2656823"/>
                  <a:pt x="136464" y="2702294"/>
                  <a:pt x="12460" y="2751920"/>
                </a:cubicBezTo>
                <a:cubicBezTo>
                  <a:pt x="132312" y="2698140"/>
                  <a:pt x="256315" y="2644359"/>
                  <a:pt x="380319" y="2590579"/>
                </a:cubicBezTo>
                <a:cubicBezTo>
                  <a:pt x="343236" y="2598888"/>
                  <a:pt x="314163" y="2607429"/>
                  <a:pt x="280937" y="2607429"/>
                </a:cubicBezTo>
                <a:cubicBezTo>
                  <a:pt x="330777" y="2586655"/>
                  <a:pt x="392779" y="2553648"/>
                  <a:pt x="434014" y="2537029"/>
                </a:cubicBezTo>
                <a:cubicBezTo>
                  <a:pt x="421554" y="2532875"/>
                  <a:pt x="380319" y="2524565"/>
                  <a:pt x="359849" y="2520410"/>
                </a:cubicBezTo>
                <a:cubicBezTo>
                  <a:pt x="649094" y="2417004"/>
                  <a:pt x="930328" y="2317753"/>
                  <a:pt x="1186643" y="2230966"/>
                </a:cubicBezTo>
                <a:cubicBezTo>
                  <a:pt x="1190796" y="2230966"/>
                  <a:pt x="1190499" y="2230966"/>
                  <a:pt x="1190499" y="2230966"/>
                </a:cubicBezTo>
                <a:cubicBezTo>
                  <a:pt x="1202959" y="2226812"/>
                  <a:pt x="1207112" y="2214347"/>
                  <a:pt x="1202959" y="2206268"/>
                </a:cubicBezTo>
                <a:cubicBezTo>
                  <a:pt x="1198805" y="2193804"/>
                  <a:pt x="1190796" y="2176955"/>
                  <a:pt x="1186643" y="2156412"/>
                </a:cubicBezTo>
                <a:cubicBezTo>
                  <a:pt x="1182490" y="2148103"/>
                  <a:pt x="1169733" y="2144179"/>
                  <a:pt x="1157273" y="2148333"/>
                </a:cubicBezTo>
                <a:cubicBezTo>
                  <a:pt x="1029115" y="2181341"/>
                  <a:pt x="905409" y="2210193"/>
                  <a:pt x="764791" y="2239275"/>
                </a:cubicBezTo>
                <a:cubicBezTo>
                  <a:pt x="773098" y="2230966"/>
                  <a:pt x="785558" y="2222656"/>
                  <a:pt x="793864" y="2210423"/>
                </a:cubicBezTo>
                <a:cubicBezTo>
                  <a:pt x="806027" y="2206268"/>
                  <a:pt x="801873" y="2197728"/>
                  <a:pt x="789711" y="2197728"/>
                </a:cubicBezTo>
                <a:cubicBezTo>
                  <a:pt x="777251" y="2197728"/>
                  <a:pt x="768945" y="2193574"/>
                  <a:pt x="768945" y="2193574"/>
                </a:cubicBezTo>
                <a:cubicBezTo>
                  <a:pt x="768945" y="2189418"/>
                  <a:pt x="760934" y="2193574"/>
                  <a:pt x="744321" y="2197728"/>
                </a:cubicBezTo>
                <a:cubicBezTo>
                  <a:pt x="727708" y="2189650"/>
                  <a:pt x="702789" y="2181341"/>
                  <a:pt x="686176" y="2173031"/>
                </a:cubicBezTo>
                <a:cubicBezTo>
                  <a:pt x="669563" y="2173031"/>
                  <a:pt x="665707" y="2168876"/>
                  <a:pt x="678166" y="2156412"/>
                </a:cubicBezTo>
                <a:cubicBezTo>
                  <a:pt x="694779" y="2139793"/>
                  <a:pt x="715248" y="2123405"/>
                  <a:pt x="736015" y="2102632"/>
                </a:cubicBezTo>
                <a:cubicBezTo>
                  <a:pt x="744321" y="2094553"/>
                  <a:pt x="735719" y="2090168"/>
                  <a:pt x="723555" y="2090168"/>
                </a:cubicBezTo>
                <a:cubicBezTo>
                  <a:pt x="587091" y="2119251"/>
                  <a:pt x="450331" y="2144179"/>
                  <a:pt x="301705" y="2173031"/>
                </a:cubicBezTo>
                <a:cubicBezTo>
                  <a:pt x="289245" y="2177185"/>
                  <a:pt x="285091" y="2177185"/>
                  <a:pt x="301705" y="2168876"/>
                </a:cubicBezTo>
                <a:cubicBezTo>
                  <a:pt x="404941" y="2119251"/>
                  <a:pt x="504324" y="2073780"/>
                  <a:pt x="599551" y="2028309"/>
                </a:cubicBezTo>
                <a:cubicBezTo>
                  <a:pt x="611714" y="2024154"/>
                  <a:pt x="611714" y="2023924"/>
                  <a:pt x="599551" y="2023924"/>
                </a:cubicBezTo>
                <a:cubicBezTo>
                  <a:pt x="582938" y="2015845"/>
                  <a:pt x="566325" y="2007535"/>
                  <a:pt x="545856" y="1990916"/>
                </a:cubicBezTo>
                <a:cubicBezTo>
                  <a:pt x="533396" y="1990916"/>
                  <a:pt x="533396" y="1986993"/>
                  <a:pt x="545856" y="1982838"/>
                </a:cubicBezTo>
                <a:cubicBezTo>
                  <a:pt x="785558" y="1904360"/>
                  <a:pt x="1016953" y="1821497"/>
                  <a:pt x="1232031" y="1747174"/>
                </a:cubicBezTo>
                <a:cubicBezTo>
                  <a:pt x="1248348" y="1743019"/>
                  <a:pt x="1248348" y="1738865"/>
                  <a:pt x="1232031" y="1738865"/>
                </a:cubicBezTo>
                <a:cubicBezTo>
                  <a:pt x="1227878" y="1738865"/>
                  <a:pt x="1223429" y="1738865"/>
                  <a:pt x="1223429" y="1738865"/>
                </a:cubicBezTo>
                <a:cubicBezTo>
                  <a:pt x="1207112" y="1738865"/>
                  <a:pt x="1207409" y="1738865"/>
                  <a:pt x="1219572" y="1734709"/>
                </a:cubicBezTo>
                <a:cubicBezTo>
                  <a:pt x="1273564" y="1709782"/>
                  <a:pt x="1323107" y="1684853"/>
                  <a:pt x="1372648" y="1656001"/>
                </a:cubicBezTo>
                <a:cubicBezTo>
                  <a:pt x="1385108" y="1651846"/>
                  <a:pt x="1397568" y="1639382"/>
                  <a:pt x="1405578" y="1631073"/>
                </a:cubicBezTo>
                <a:cubicBezTo>
                  <a:pt x="1418038" y="1627148"/>
                  <a:pt x="1413885" y="1618609"/>
                  <a:pt x="1397272" y="1622763"/>
                </a:cubicBezTo>
                <a:cubicBezTo>
                  <a:pt x="1215418" y="1643536"/>
                  <a:pt x="1033269" y="1672388"/>
                  <a:pt x="843110" y="1693163"/>
                </a:cubicBezTo>
                <a:cubicBezTo>
                  <a:pt x="1045728" y="1622763"/>
                  <a:pt x="1248644" y="1556750"/>
                  <a:pt x="1438804" y="1490505"/>
                </a:cubicBezTo>
                <a:cubicBezTo>
                  <a:pt x="1211265" y="1527667"/>
                  <a:pt x="979870" y="1560904"/>
                  <a:pt x="731861" y="1593911"/>
                </a:cubicBezTo>
                <a:cubicBezTo>
                  <a:pt x="814333" y="1560904"/>
                  <a:pt x="901255" y="1531821"/>
                  <a:pt x="984023" y="1494660"/>
                </a:cubicBezTo>
                <a:cubicBezTo>
                  <a:pt x="996187" y="1490505"/>
                  <a:pt x="1004493" y="1482427"/>
                  <a:pt x="1000340" y="1469962"/>
                </a:cubicBezTo>
                <a:cubicBezTo>
                  <a:pt x="979574" y="1469962"/>
                  <a:pt x="955248" y="1465808"/>
                  <a:pt x="934481" y="1461652"/>
                </a:cubicBezTo>
                <a:cubicBezTo>
                  <a:pt x="938635" y="1453344"/>
                  <a:pt x="938337" y="1424491"/>
                  <a:pt x="946644" y="1416182"/>
                </a:cubicBezTo>
                <a:cubicBezTo>
                  <a:pt x="954950" y="1412258"/>
                  <a:pt x="942491" y="1407873"/>
                  <a:pt x="938337" y="1407873"/>
                </a:cubicBezTo>
                <a:cubicBezTo>
                  <a:pt x="930031" y="1412027"/>
                  <a:pt x="930328" y="1399794"/>
                  <a:pt x="930328" y="1391485"/>
                </a:cubicBezTo>
                <a:cubicBezTo>
                  <a:pt x="926175" y="1387329"/>
                  <a:pt x="913715" y="1383175"/>
                  <a:pt x="897102" y="1383175"/>
                </a:cubicBezTo>
                <a:cubicBezTo>
                  <a:pt x="880785" y="1383175"/>
                  <a:pt x="872479" y="1387329"/>
                  <a:pt x="864172" y="1387329"/>
                </a:cubicBezTo>
                <a:cubicBezTo>
                  <a:pt x="847559" y="1387329"/>
                  <a:pt x="847559" y="1383175"/>
                  <a:pt x="860019" y="1379021"/>
                </a:cubicBezTo>
                <a:cubicBezTo>
                  <a:pt x="996483" y="1316931"/>
                  <a:pt x="1124344" y="1258995"/>
                  <a:pt x="1252501" y="1201060"/>
                </a:cubicBezTo>
                <a:cubicBezTo>
                  <a:pt x="1264961" y="1196906"/>
                  <a:pt x="1261104" y="1192982"/>
                  <a:pt x="1248644" y="1192982"/>
                </a:cubicBezTo>
                <a:cubicBezTo>
                  <a:pt x="1227878" y="1192982"/>
                  <a:pt x="1207112" y="1192982"/>
                  <a:pt x="1190499" y="1192982"/>
                </a:cubicBezTo>
                <a:cubicBezTo>
                  <a:pt x="1173886" y="1192982"/>
                  <a:pt x="1170030" y="1188827"/>
                  <a:pt x="1178336" y="1180518"/>
                </a:cubicBezTo>
                <a:cubicBezTo>
                  <a:pt x="1186643" y="1155589"/>
                  <a:pt x="1194652" y="1139201"/>
                  <a:pt x="1202959" y="1118428"/>
                </a:cubicBezTo>
                <a:cubicBezTo>
                  <a:pt x="1211265" y="1110349"/>
                  <a:pt x="1207112" y="1105964"/>
                  <a:pt x="1194652" y="1110118"/>
                </a:cubicBezTo>
                <a:cubicBezTo>
                  <a:pt x="1169733" y="1114274"/>
                  <a:pt x="1145110" y="1122814"/>
                  <a:pt x="1120487" y="1126968"/>
                </a:cubicBezTo>
                <a:cubicBezTo>
                  <a:pt x="1108027" y="1126968"/>
                  <a:pt x="1099721" y="1122583"/>
                  <a:pt x="1103874" y="1114274"/>
                </a:cubicBezTo>
                <a:cubicBezTo>
                  <a:pt x="1091414" y="1105964"/>
                  <a:pt x="1078954" y="1097885"/>
                  <a:pt x="1062341" y="1085422"/>
                </a:cubicBezTo>
                <a:cubicBezTo>
                  <a:pt x="1058188" y="1077112"/>
                  <a:pt x="1041872" y="1072957"/>
                  <a:pt x="1029413" y="1081266"/>
                </a:cubicBezTo>
                <a:cubicBezTo>
                  <a:pt x="632777" y="1221835"/>
                  <a:pt x="248009" y="1395408"/>
                  <a:pt x="496018" y="940468"/>
                </a:cubicBezTo>
                <a:cubicBezTo>
                  <a:pt x="500170" y="936313"/>
                  <a:pt x="516784" y="911616"/>
                  <a:pt x="516784" y="911616"/>
                </a:cubicBezTo>
                <a:cubicBezTo>
                  <a:pt x="492160" y="911616"/>
                  <a:pt x="471393" y="907461"/>
                  <a:pt x="446474" y="907461"/>
                </a:cubicBezTo>
                <a:cubicBezTo>
                  <a:pt x="442321" y="915771"/>
                  <a:pt x="434014" y="915771"/>
                  <a:pt x="434014" y="903307"/>
                </a:cubicBezTo>
                <a:cubicBezTo>
                  <a:pt x="446474" y="894997"/>
                  <a:pt x="458934" y="882764"/>
                  <a:pt x="471098" y="874455"/>
                </a:cubicBezTo>
                <a:cubicBezTo>
                  <a:pt x="479404" y="866145"/>
                  <a:pt x="496018" y="845372"/>
                  <a:pt x="500170" y="837062"/>
                </a:cubicBezTo>
                <a:cubicBezTo>
                  <a:pt x="471098" y="795746"/>
                  <a:pt x="442321" y="758584"/>
                  <a:pt x="409392" y="717268"/>
                </a:cubicBezTo>
                <a:cubicBezTo>
                  <a:pt x="401085" y="704804"/>
                  <a:pt x="409392" y="700649"/>
                  <a:pt x="426005" y="704804"/>
                </a:cubicBezTo>
                <a:cubicBezTo>
                  <a:pt x="463087" y="696494"/>
                  <a:pt x="496018" y="692571"/>
                  <a:pt x="533099" y="688415"/>
                </a:cubicBezTo>
                <a:cubicBezTo>
                  <a:pt x="545559" y="688415"/>
                  <a:pt x="562172" y="672028"/>
                  <a:pt x="562172" y="663719"/>
                </a:cubicBezTo>
                <a:cubicBezTo>
                  <a:pt x="562172" y="659563"/>
                  <a:pt x="570478" y="655178"/>
                  <a:pt x="586795" y="651023"/>
                </a:cubicBezTo>
                <a:cubicBezTo>
                  <a:pt x="586795" y="647100"/>
                  <a:pt x="595101" y="642715"/>
                  <a:pt x="595101" y="638559"/>
                </a:cubicBezTo>
                <a:cubicBezTo>
                  <a:pt x="595101" y="638559"/>
                  <a:pt x="2343915" y="163076"/>
                  <a:pt x="3294713" y="63825"/>
                </a:cubicBezTo>
                <a:cubicBezTo>
                  <a:pt x="3708258" y="18354"/>
                  <a:pt x="4220886" y="1966"/>
                  <a:pt x="4588746" y="1966"/>
                </a:cubicBezTo>
                <a:cubicBezTo>
                  <a:pt x="4673591" y="812"/>
                  <a:pt x="4752206" y="120"/>
                  <a:pt x="4822218" y="120"/>
                </a:cubicBezTo>
                <a:cubicBezTo>
                  <a:pt x="4874876" y="-53"/>
                  <a:pt x="4922787" y="-25"/>
                  <a:pt x="4965032" y="116"/>
                </a:cubicBezTo>
                <a:close/>
              </a:path>
            </a:pathLst>
          </a:custGeom>
        </p:spPr>
      </p:pic>
    </p:spTree>
    <p:extLst>
      <p:ext uri="{BB962C8B-B14F-4D97-AF65-F5344CB8AC3E}">
        <p14:creationId xmlns:p14="http://schemas.microsoft.com/office/powerpoint/2010/main" val="13275017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19_Blank">
    <p:spTree>
      <p:nvGrpSpPr>
        <p:cNvPr id="1" name=""/>
        <p:cNvGrpSpPr/>
        <p:nvPr/>
      </p:nvGrpSpPr>
      <p:grpSpPr>
        <a:xfrm>
          <a:off x="0" y="0"/>
          <a:ext cx="0" cy="0"/>
          <a:chOff x="0" y="0"/>
          <a:chExt cx="0" cy="0"/>
        </a:xfrm>
      </p:grpSpPr>
      <p:sp>
        <p:nvSpPr>
          <p:cNvPr id="7" name="Circle: Hollow 6">
            <a:extLst>
              <a:ext uri="{FF2B5EF4-FFF2-40B4-BE49-F238E27FC236}">
                <a16:creationId xmlns:a16="http://schemas.microsoft.com/office/drawing/2014/main" id="{EBAECF04-85A3-4891-B7C0-3CB0E9CCC0A3}"/>
              </a:ext>
            </a:extLst>
          </p:cNvPr>
          <p:cNvSpPr/>
          <p:nvPr userDrawn="1"/>
        </p:nvSpPr>
        <p:spPr>
          <a:xfrm>
            <a:off x="7885818" y="2698023"/>
            <a:ext cx="5180290" cy="5180290"/>
          </a:xfrm>
          <a:prstGeom prst="donut">
            <a:avLst>
              <a:gd name="adj" fmla="val 11608"/>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9" name="Picture 8">
            <a:extLst>
              <a:ext uri="{FF2B5EF4-FFF2-40B4-BE49-F238E27FC236}">
                <a16:creationId xmlns:a16="http://schemas.microsoft.com/office/drawing/2014/main" id="{216083B8-B2BF-4026-9CFC-42B9C672F7E3}"/>
              </a:ext>
            </a:extLst>
          </p:cNvPr>
          <p:cNvPicPr>
            <a:picLocks noChangeAspect="1"/>
          </p:cNvPicPr>
          <p:nvPr userDrawn="1"/>
        </p:nvPicPr>
        <p:blipFill>
          <a:blip r:embed="rId2">
            <a:extLst>
              <a:ext uri="{28A0092B-C50C-407E-A947-70E740481C1C}">
                <a14:useLocalDpi xmlns:a14="http://schemas.microsoft.com/office/drawing/2010/main" val="0"/>
              </a:ext>
            </a:extLst>
          </a:blip>
          <a:srcRect l="5812" t="29607" r="76513" b="38971"/>
          <a:stretch>
            <a:fillRect/>
          </a:stretch>
        </p:blipFill>
        <p:spPr>
          <a:xfrm>
            <a:off x="708643" y="2030416"/>
            <a:ext cx="2154943" cy="2154944"/>
          </a:xfrm>
          <a:custGeom>
            <a:avLst/>
            <a:gdLst>
              <a:gd name="connsiteX0" fmla="*/ 0 w 2154943"/>
              <a:gd name="connsiteY0" fmla="*/ 0 h 2154944"/>
              <a:gd name="connsiteX1" fmla="*/ 2154943 w 2154943"/>
              <a:gd name="connsiteY1" fmla="*/ 0 h 2154944"/>
              <a:gd name="connsiteX2" fmla="*/ 2154943 w 2154943"/>
              <a:gd name="connsiteY2" fmla="*/ 2154944 h 2154944"/>
              <a:gd name="connsiteX3" fmla="*/ 0 w 2154943"/>
              <a:gd name="connsiteY3" fmla="*/ 2154944 h 2154944"/>
            </a:gdLst>
            <a:ahLst/>
            <a:cxnLst>
              <a:cxn ang="0">
                <a:pos x="connsiteX0" y="connsiteY0"/>
              </a:cxn>
              <a:cxn ang="0">
                <a:pos x="connsiteX1" y="connsiteY1"/>
              </a:cxn>
              <a:cxn ang="0">
                <a:pos x="connsiteX2" y="connsiteY2"/>
              </a:cxn>
              <a:cxn ang="0">
                <a:pos x="connsiteX3" y="connsiteY3"/>
              </a:cxn>
            </a:cxnLst>
            <a:rect l="l" t="t" r="r" b="b"/>
            <a:pathLst>
              <a:path w="2154943" h="2154944">
                <a:moveTo>
                  <a:pt x="0" y="0"/>
                </a:moveTo>
                <a:lnTo>
                  <a:pt x="2154943" y="0"/>
                </a:lnTo>
                <a:lnTo>
                  <a:pt x="2154943" y="2154944"/>
                </a:lnTo>
                <a:lnTo>
                  <a:pt x="0" y="2154944"/>
                </a:lnTo>
                <a:close/>
              </a:path>
            </a:pathLst>
          </a:custGeom>
        </p:spPr>
      </p:pic>
      <p:pic>
        <p:nvPicPr>
          <p:cNvPr id="12" name="Picture 11">
            <a:extLst>
              <a:ext uri="{FF2B5EF4-FFF2-40B4-BE49-F238E27FC236}">
                <a16:creationId xmlns:a16="http://schemas.microsoft.com/office/drawing/2014/main" id="{37DC0486-4A81-40AB-9D35-2112D26A527E}"/>
              </a:ext>
            </a:extLst>
          </p:cNvPr>
          <p:cNvPicPr>
            <a:picLocks noChangeAspect="1"/>
          </p:cNvPicPr>
          <p:nvPr userDrawn="1"/>
        </p:nvPicPr>
        <p:blipFill>
          <a:blip r:embed="rId2">
            <a:extLst>
              <a:ext uri="{28A0092B-C50C-407E-A947-70E740481C1C}">
                <a14:useLocalDpi xmlns:a14="http://schemas.microsoft.com/office/drawing/2010/main" val="0"/>
              </a:ext>
            </a:extLst>
          </a:blip>
          <a:srcRect l="23487" t="29607" r="58838" b="38971"/>
          <a:stretch>
            <a:fillRect/>
          </a:stretch>
        </p:blipFill>
        <p:spPr>
          <a:xfrm>
            <a:off x="2863586" y="2030416"/>
            <a:ext cx="2154942" cy="2154944"/>
          </a:xfrm>
          <a:custGeom>
            <a:avLst/>
            <a:gdLst>
              <a:gd name="connsiteX0" fmla="*/ 0 w 2154942"/>
              <a:gd name="connsiteY0" fmla="*/ 0 h 2154944"/>
              <a:gd name="connsiteX1" fmla="*/ 2154942 w 2154942"/>
              <a:gd name="connsiteY1" fmla="*/ 0 h 2154944"/>
              <a:gd name="connsiteX2" fmla="*/ 2154942 w 2154942"/>
              <a:gd name="connsiteY2" fmla="*/ 2154944 h 2154944"/>
              <a:gd name="connsiteX3" fmla="*/ 0 w 2154942"/>
              <a:gd name="connsiteY3" fmla="*/ 2154944 h 2154944"/>
            </a:gdLst>
            <a:ahLst/>
            <a:cxnLst>
              <a:cxn ang="0">
                <a:pos x="connsiteX0" y="connsiteY0"/>
              </a:cxn>
              <a:cxn ang="0">
                <a:pos x="connsiteX1" y="connsiteY1"/>
              </a:cxn>
              <a:cxn ang="0">
                <a:pos x="connsiteX2" y="connsiteY2"/>
              </a:cxn>
              <a:cxn ang="0">
                <a:pos x="connsiteX3" y="connsiteY3"/>
              </a:cxn>
            </a:cxnLst>
            <a:rect l="l" t="t" r="r" b="b"/>
            <a:pathLst>
              <a:path w="2154942" h="2154944">
                <a:moveTo>
                  <a:pt x="0" y="0"/>
                </a:moveTo>
                <a:lnTo>
                  <a:pt x="2154942" y="0"/>
                </a:lnTo>
                <a:lnTo>
                  <a:pt x="2154942" y="2154944"/>
                </a:lnTo>
                <a:lnTo>
                  <a:pt x="0" y="2154944"/>
                </a:lnTo>
                <a:close/>
              </a:path>
            </a:pathLst>
          </a:custGeom>
        </p:spPr>
      </p:pic>
      <p:pic>
        <p:nvPicPr>
          <p:cNvPr id="18" name="Picture 17">
            <a:extLst>
              <a:ext uri="{FF2B5EF4-FFF2-40B4-BE49-F238E27FC236}">
                <a16:creationId xmlns:a16="http://schemas.microsoft.com/office/drawing/2014/main" id="{A5045DC0-2FDE-4693-B9E7-DA7A5058B319}"/>
              </a:ext>
            </a:extLst>
          </p:cNvPr>
          <p:cNvPicPr>
            <a:picLocks noChangeAspect="1"/>
          </p:cNvPicPr>
          <p:nvPr userDrawn="1"/>
        </p:nvPicPr>
        <p:blipFill>
          <a:blip r:embed="rId2">
            <a:extLst>
              <a:ext uri="{28A0092B-C50C-407E-A947-70E740481C1C}">
                <a14:useLocalDpi xmlns:a14="http://schemas.microsoft.com/office/drawing/2010/main" val="0"/>
              </a:ext>
            </a:extLst>
          </a:blip>
          <a:srcRect l="41162" t="29607" r="41162" b="38971"/>
          <a:stretch>
            <a:fillRect/>
          </a:stretch>
        </p:blipFill>
        <p:spPr>
          <a:xfrm>
            <a:off x="5018528" y="2030417"/>
            <a:ext cx="2154942" cy="2154943"/>
          </a:xfrm>
          <a:custGeom>
            <a:avLst/>
            <a:gdLst>
              <a:gd name="connsiteX0" fmla="*/ 0 w 2154942"/>
              <a:gd name="connsiteY0" fmla="*/ 0 h 2154943"/>
              <a:gd name="connsiteX1" fmla="*/ 2154942 w 2154942"/>
              <a:gd name="connsiteY1" fmla="*/ 0 h 2154943"/>
              <a:gd name="connsiteX2" fmla="*/ 2154942 w 2154942"/>
              <a:gd name="connsiteY2" fmla="*/ 2154943 h 2154943"/>
              <a:gd name="connsiteX3" fmla="*/ 0 w 2154942"/>
              <a:gd name="connsiteY3" fmla="*/ 2154943 h 2154943"/>
            </a:gdLst>
            <a:ahLst/>
            <a:cxnLst>
              <a:cxn ang="0">
                <a:pos x="connsiteX0" y="connsiteY0"/>
              </a:cxn>
              <a:cxn ang="0">
                <a:pos x="connsiteX1" y="connsiteY1"/>
              </a:cxn>
              <a:cxn ang="0">
                <a:pos x="connsiteX2" y="connsiteY2"/>
              </a:cxn>
              <a:cxn ang="0">
                <a:pos x="connsiteX3" y="connsiteY3"/>
              </a:cxn>
            </a:cxnLst>
            <a:rect l="l" t="t" r="r" b="b"/>
            <a:pathLst>
              <a:path w="2154942" h="2154943">
                <a:moveTo>
                  <a:pt x="0" y="0"/>
                </a:moveTo>
                <a:lnTo>
                  <a:pt x="2154942" y="0"/>
                </a:lnTo>
                <a:lnTo>
                  <a:pt x="2154942" y="2154943"/>
                </a:lnTo>
                <a:lnTo>
                  <a:pt x="0" y="2154943"/>
                </a:lnTo>
                <a:close/>
              </a:path>
            </a:pathLst>
          </a:custGeom>
        </p:spPr>
      </p:pic>
      <p:pic>
        <p:nvPicPr>
          <p:cNvPr id="20" name="Picture 19">
            <a:extLst>
              <a:ext uri="{FF2B5EF4-FFF2-40B4-BE49-F238E27FC236}">
                <a16:creationId xmlns:a16="http://schemas.microsoft.com/office/drawing/2014/main" id="{95E2F71B-96AC-4740-9571-F1B12CAF9F66}"/>
              </a:ext>
            </a:extLst>
          </p:cNvPr>
          <p:cNvPicPr>
            <a:picLocks noChangeAspect="1"/>
          </p:cNvPicPr>
          <p:nvPr userDrawn="1"/>
        </p:nvPicPr>
        <p:blipFill>
          <a:blip r:embed="rId2">
            <a:extLst>
              <a:ext uri="{28A0092B-C50C-407E-A947-70E740481C1C}">
                <a14:useLocalDpi xmlns:a14="http://schemas.microsoft.com/office/drawing/2010/main" val="0"/>
              </a:ext>
            </a:extLst>
          </a:blip>
          <a:srcRect l="58838" t="29607" r="23487" b="38971"/>
          <a:stretch>
            <a:fillRect/>
          </a:stretch>
        </p:blipFill>
        <p:spPr>
          <a:xfrm>
            <a:off x="7173470" y="2030416"/>
            <a:ext cx="2154942" cy="2154943"/>
          </a:xfrm>
          <a:custGeom>
            <a:avLst/>
            <a:gdLst>
              <a:gd name="connsiteX0" fmla="*/ 0 w 2154942"/>
              <a:gd name="connsiteY0" fmla="*/ 0 h 2154943"/>
              <a:gd name="connsiteX1" fmla="*/ 2154942 w 2154942"/>
              <a:gd name="connsiteY1" fmla="*/ 0 h 2154943"/>
              <a:gd name="connsiteX2" fmla="*/ 2154942 w 2154942"/>
              <a:gd name="connsiteY2" fmla="*/ 2154943 h 2154943"/>
              <a:gd name="connsiteX3" fmla="*/ 0 w 2154942"/>
              <a:gd name="connsiteY3" fmla="*/ 2154943 h 2154943"/>
            </a:gdLst>
            <a:ahLst/>
            <a:cxnLst>
              <a:cxn ang="0">
                <a:pos x="connsiteX0" y="connsiteY0"/>
              </a:cxn>
              <a:cxn ang="0">
                <a:pos x="connsiteX1" y="connsiteY1"/>
              </a:cxn>
              <a:cxn ang="0">
                <a:pos x="connsiteX2" y="connsiteY2"/>
              </a:cxn>
              <a:cxn ang="0">
                <a:pos x="connsiteX3" y="connsiteY3"/>
              </a:cxn>
            </a:cxnLst>
            <a:rect l="l" t="t" r="r" b="b"/>
            <a:pathLst>
              <a:path w="2154942" h="2154943">
                <a:moveTo>
                  <a:pt x="0" y="0"/>
                </a:moveTo>
                <a:lnTo>
                  <a:pt x="2154942" y="0"/>
                </a:lnTo>
                <a:lnTo>
                  <a:pt x="2154942" y="2154943"/>
                </a:lnTo>
                <a:lnTo>
                  <a:pt x="0" y="2154943"/>
                </a:lnTo>
                <a:close/>
              </a:path>
            </a:pathLst>
          </a:custGeom>
        </p:spPr>
      </p:pic>
      <p:pic>
        <p:nvPicPr>
          <p:cNvPr id="22" name="Picture 21">
            <a:extLst>
              <a:ext uri="{FF2B5EF4-FFF2-40B4-BE49-F238E27FC236}">
                <a16:creationId xmlns:a16="http://schemas.microsoft.com/office/drawing/2014/main" id="{F6049007-E839-45B7-9310-34C007A0A6A4}"/>
              </a:ext>
            </a:extLst>
          </p:cNvPr>
          <p:cNvPicPr>
            <a:picLocks noChangeAspect="1"/>
          </p:cNvPicPr>
          <p:nvPr userDrawn="1"/>
        </p:nvPicPr>
        <p:blipFill>
          <a:blip r:embed="rId2">
            <a:extLst>
              <a:ext uri="{28A0092B-C50C-407E-A947-70E740481C1C}">
                <a14:useLocalDpi xmlns:a14="http://schemas.microsoft.com/office/drawing/2010/main" val="0"/>
              </a:ext>
            </a:extLst>
          </a:blip>
          <a:srcRect l="76513" t="29606" r="5812" b="38971"/>
          <a:stretch>
            <a:fillRect/>
          </a:stretch>
        </p:blipFill>
        <p:spPr>
          <a:xfrm>
            <a:off x="9328413" y="2030414"/>
            <a:ext cx="2154942" cy="2154945"/>
          </a:xfrm>
          <a:custGeom>
            <a:avLst/>
            <a:gdLst>
              <a:gd name="connsiteX0" fmla="*/ 0 w 2154942"/>
              <a:gd name="connsiteY0" fmla="*/ 0 h 2154945"/>
              <a:gd name="connsiteX1" fmla="*/ 2154942 w 2154942"/>
              <a:gd name="connsiteY1" fmla="*/ 0 h 2154945"/>
              <a:gd name="connsiteX2" fmla="*/ 2154942 w 2154942"/>
              <a:gd name="connsiteY2" fmla="*/ 2154945 h 2154945"/>
              <a:gd name="connsiteX3" fmla="*/ 0 w 2154942"/>
              <a:gd name="connsiteY3" fmla="*/ 2154945 h 2154945"/>
            </a:gdLst>
            <a:ahLst/>
            <a:cxnLst>
              <a:cxn ang="0">
                <a:pos x="connsiteX0" y="connsiteY0"/>
              </a:cxn>
              <a:cxn ang="0">
                <a:pos x="connsiteX1" y="connsiteY1"/>
              </a:cxn>
              <a:cxn ang="0">
                <a:pos x="connsiteX2" y="connsiteY2"/>
              </a:cxn>
              <a:cxn ang="0">
                <a:pos x="connsiteX3" y="connsiteY3"/>
              </a:cxn>
            </a:cxnLst>
            <a:rect l="l" t="t" r="r" b="b"/>
            <a:pathLst>
              <a:path w="2154942" h="2154945">
                <a:moveTo>
                  <a:pt x="0" y="0"/>
                </a:moveTo>
                <a:lnTo>
                  <a:pt x="2154942" y="0"/>
                </a:lnTo>
                <a:lnTo>
                  <a:pt x="2154942" y="2154945"/>
                </a:lnTo>
                <a:lnTo>
                  <a:pt x="0" y="2154945"/>
                </a:lnTo>
                <a:close/>
              </a:path>
            </a:pathLst>
          </a:custGeom>
        </p:spPr>
      </p:pic>
    </p:spTree>
    <p:extLst>
      <p:ext uri="{BB962C8B-B14F-4D97-AF65-F5344CB8AC3E}">
        <p14:creationId xmlns:p14="http://schemas.microsoft.com/office/powerpoint/2010/main" val="371364643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Left_Blank">
    <p:spTree>
      <p:nvGrpSpPr>
        <p:cNvPr id="1" name=""/>
        <p:cNvGrpSpPr/>
        <p:nvPr/>
      </p:nvGrpSpPr>
      <p:grpSpPr>
        <a:xfrm>
          <a:off x="0" y="0"/>
          <a:ext cx="0" cy="0"/>
          <a:chOff x="0" y="0"/>
          <a:chExt cx="0" cy="0"/>
        </a:xfrm>
      </p:grpSpPr>
      <p:sp>
        <p:nvSpPr>
          <p:cNvPr id="20" name="Circle: Hollow 19">
            <a:extLst>
              <a:ext uri="{FF2B5EF4-FFF2-40B4-BE49-F238E27FC236}">
                <a16:creationId xmlns:a16="http://schemas.microsoft.com/office/drawing/2014/main" id="{E4C6DA95-6BA6-4A72-B867-D6AC4FF74A43}"/>
              </a:ext>
            </a:extLst>
          </p:cNvPr>
          <p:cNvSpPr/>
          <p:nvPr userDrawn="1"/>
        </p:nvSpPr>
        <p:spPr>
          <a:xfrm>
            <a:off x="7734595" y="-1290186"/>
            <a:ext cx="5180290" cy="5180290"/>
          </a:xfrm>
          <a:prstGeom prst="donut">
            <a:avLst>
              <a:gd name="adj" fmla="val 11608"/>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6" name="Rectangle 15">
            <a:extLst>
              <a:ext uri="{FF2B5EF4-FFF2-40B4-BE49-F238E27FC236}">
                <a16:creationId xmlns:a16="http://schemas.microsoft.com/office/drawing/2014/main" id="{2DEC1207-AE7A-4D0F-A6D8-9F550B545E38}"/>
              </a:ext>
            </a:extLst>
          </p:cNvPr>
          <p:cNvSpPr/>
          <p:nvPr userDrawn="1"/>
        </p:nvSpPr>
        <p:spPr>
          <a:xfrm>
            <a:off x="2429146" y="3223706"/>
            <a:ext cx="4370681" cy="50352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65000"/>
                  <a:lumOff val="35000"/>
                </a:schemeClr>
              </a:solidFill>
            </a:endParaRPr>
          </a:p>
        </p:txBody>
      </p:sp>
      <p:sp>
        <p:nvSpPr>
          <p:cNvPr id="17" name="Rectangle 16">
            <a:extLst>
              <a:ext uri="{FF2B5EF4-FFF2-40B4-BE49-F238E27FC236}">
                <a16:creationId xmlns:a16="http://schemas.microsoft.com/office/drawing/2014/main" id="{0562F398-8FEE-461A-B6AC-EDAA80792794}"/>
              </a:ext>
            </a:extLst>
          </p:cNvPr>
          <p:cNvSpPr/>
          <p:nvPr userDrawn="1"/>
        </p:nvSpPr>
        <p:spPr>
          <a:xfrm>
            <a:off x="6898684" y="3223706"/>
            <a:ext cx="4370681" cy="503523"/>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65000"/>
                  <a:lumOff val="35000"/>
                </a:schemeClr>
              </a:solidFill>
            </a:endParaRPr>
          </a:p>
        </p:txBody>
      </p:sp>
      <p:sp>
        <p:nvSpPr>
          <p:cNvPr id="18" name="Rectangle 17">
            <a:extLst>
              <a:ext uri="{FF2B5EF4-FFF2-40B4-BE49-F238E27FC236}">
                <a16:creationId xmlns:a16="http://schemas.microsoft.com/office/drawing/2014/main" id="{A47B2890-5542-43B7-9D19-FA4CA0100687}"/>
              </a:ext>
            </a:extLst>
          </p:cNvPr>
          <p:cNvSpPr/>
          <p:nvPr userDrawn="1"/>
        </p:nvSpPr>
        <p:spPr>
          <a:xfrm>
            <a:off x="2429146" y="5480095"/>
            <a:ext cx="4370681" cy="503523"/>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65000"/>
                  <a:lumOff val="35000"/>
                </a:schemeClr>
              </a:solidFill>
            </a:endParaRPr>
          </a:p>
        </p:txBody>
      </p:sp>
      <p:sp>
        <p:nvSpPr>
          <p:cNvPr id="19" name="Rectangle 18">
            <a:extLst>
              <a:ext uri="{FF2B5EF4-FFF2-40B4-BE49-F238E27FC236}">
                <a16:creationId xmlns:a16="http://schemas.microsoft.com/office/drawing/2014/main" id="{3F985E87-DB05-434B-BC47-135856C9606C}"/>
              </a:ext>
            </a:extLst>
          </p:cNvPr>
          <p:cNvSpPr/>
          <p:nvPr userDrawn="1"/>
        </p:nvSpPr>
        <p:spPr>
          <a:xfrm>
            <a:off x="6898684" y="5480095"/>
            <a:ext cx="4370681" cy="50352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65000"/>
                  <a:lumOff val="35000"/>
                </a:schemeClr>
              </a:solidFill>
            </a:endParaRPr>
          </a:p>
        </p:txBody>
      </p:sp>
      <p:pic>
        <p:nvPicPr>
          <p:cNvPr id="12" name="Picture 11">
            <a:extLst>
              <a:ext uri="{FF2B5EF4-FFF2-40B4-BE49-F238E27FC236}">
                <a16:creationId xmlns:a16="http://schemas.microsoft.com/office/drawing/2014/main" id="{5DC1C051-5270-4C00-8A87-6530A7440743}"/>
              </a:ext>
            </a:extLst>
          </p:cNvPr>
          <p:cNvPicPr>
            <a:picLocks noChangeAspect="1"/>
          </p:cNvPicPr>
          <p:nvPr userDrawn="1"/>
        </p:nvPicPr>
        <p:blipFill>
          <a:blip r:embed="rId2">
            <a:extLst>
              <a:ext uri="{28A0092B-C50C-407E-A947-70E740481C1C}">
                <a14:useLocalDpi xmlns:a14="http://schemas.microsoft.com/office/drawing/2010/main" val="0"/>
              </a:ext>
            </a:extLst>
          </a:blip>
          <a:srcRect r="2355"/>
          <a:stretch>
            <a:fillRect/>
          </a:stretch>
        </p:blipFill>
        <p:spPr>
          <a:xfrm>
            <a:off x="785394" y="1715463"/>
            <a:ext cx="2218157" cy="2011765"/>
          </a:xfrm>
          <a:custGeom>
            <a:avLst/>
            <a:gdLst>
              <a:gd name="connsiteX0" fmla="*/ 0 w 2218157"/>
              <a:gd name="connsiteY0" fmla="*/ 0 h 2011765"/>
              <a:gd name="connsiteX1" fmla="*/ 2218157 w 2218157"/>
              <a:gd name="connsiteY1" fmla="*/ 0 h 2011765"/>
              <a:gd name="connsiteX2" fmla="*/ 2218157 w 2218157"/>
              <a:gd name="connsiteY2" fmla="*/ 2011765 h 2011765"/>
              <a:gd name="connsiteX3" fmla="*/ 0 w 2218157"/>
              <a:gd name="connsiteY3" fmla="*/ 2011765 h 2011765"/>
            </a:gdLst>
            <a:ahLst/>
            <a:cxnLst>
              <a:cxn ang="0">
                <a:pos x="connsiteX0" y="connsiteY0"/>
              </a:cxn>
              <a:cxn ang="0">
                <a:pos x="connsiteX1" y="connsiteY1"/>
              </a:cxn>
              <a:cxn ang="0">
                <a:pos x="connsiteX2" y="connsiteY2"/>
              </a:cxn>
              <a:cxn ang="0">
                <a:pos x="connsiteX3" y="connsiteY3"/>
              </a:cxn>
            </a:cxnLst>
            <a:rect l="l" t="t" r="r" b="b"/>
            <a:pathLst>
              <a:path w="2218157" h="2011765">
                <a:moveTo>
                  <a:pt x="0" y="0"/>
                </a:moveTo>
                <a:lnTo>
                  <a:pt x="2218157" y="0"/>
                </a:lnTo>
                <a:lnTo>
                  <a:pt x="2218157" y="2011765"/>
                </a:lnTo>
                <a:lnTo>
                  <a:pt x="0" y="2011765"/>
                </a:lnTo>
                <a:close/>
              </a:path>
            </a:pathLst>
          </a:custGeom>
        </p:spPr>
      </p:pic>
      <p:pic>
        <p:nvPicPr>
          <p:cNvPr id="13" name="Picture 12">
            <a:extLst>
              <a:ext uri="{FF2B5EF4-FFF2-40B4-BE49-F238E27FC236}">
                <a16:creationId xmlns:a16="http://schemas.microsoft.com/office/drawing/2014/main" id="{231DD8F4-3B27-484F-993D-40D23573F0AF}"/>
              </a:ext>
            </a:extLst>
          </p:cNvPr>
          <p:cNvPicPr>
            <a:picLocks noChangeAspect="1"/>
          </p:cNvPicPr>
          <p:nvPr userDrawn="1"/>
        </p:nvPicPr>
        <p:blipFill>
          <a:blip r:embed="rId3">
            <a:extLst>
              <a:ext uri="{28A0092B-C50C-407E-A947-70E740481C1C}">
                <a14:useLocalDpi xmlns:a14="http://schemas.microsoft.com/office/drawing/2010/main" val="0"/>
              </a:ext>
            </a:extLst>
          </a:blip>
          <a:srcRect r="7407" b="373"/>
          <a:stretch>
            <a:fillRect/>
          </a:stretch>
        </p:blipFill>
        <p:spPr>
          <a:xfrm>
            <a:off x="6097495" y="1722975"/>
            <a:ext cx="2103395" cy="2004253"/>
          </a:xfrm>
          <a:custGeom>
            <a:avLst/>
            <a:gdLst>
              <a:gd name="connsiteX0" fmla="*/ 0 w 2103395"/>
              <a:gd name="connsiteY0" fmla="*/ 0 h 2004253"/>
              <a:gd name="connsiteX1" fmla="*/ 2103395 w 2103395"/>
              <a:gd name="connsiteY1" fmla="*/ 0 h 2004253"/>
              <a:gd name="connsiteX2" fmla="*/ 2103395 w 2103395"/>
              <a:gd name="connsiteY2" fmla="*/ 2004253 h 2004253"/>
              <a:gd name="connsiteX3" fmla="*/ 0 w 2103395"/>
              <a:gd name="connsiteY3" fmla="*/ 2004253 h 2004253"/>
            </a:gdLst>
            <a:ahLst/>
            <a:cxnLst>
              <a:cxn ang="0">
                <a:pos x="connsiteX0" y="connsiteY0"/>
              </a:cxn>
              <a:cxn ang="0">
                <a:pos x="connsiteX1" y="connsiteY1"/>
              </a:cxn>
              <a:cxn ang="0">
                <a:pos x="connsiteX2" y="connsiteY2"/>
              </a:cxn>
              <a:cxn ang="0">
                <a:pos x="connsiteX3" y="connsiteY3"/>
              </a:cxn>
            </a:cxnLst>
            <a:rect l="l" t="t" r="r" b="b"/>
            <a:pathLst>
              <a:path w="2103395" h="2004253">
                <a:moveTo>
                  <a:pt x="0" y="0"/>
                </a:moveTo>
                <a:lnTo>
                  <a:pt x="2103395" y="0"/>
                </a:lnTo>
                <a:lnTo>
                  <a:pt x="2103395" y="2004253"/>
                </a:lnTo>
                <a:lnTo>
                  <a:pt x="0" y="2004253"/>
                </a:lnTo>
                <a:close/>
              </a:path>
            </a:pathLst>
          </a:custGeom>
        </p:spPr>
      </p:pic>
      <p:pic>
        <p:nvPicPr>
          <p:cNvPr id="15" name="Picture 14">
            <a:extLst>
              <a:ext uri="{FF2B5EF4-FFF2-40B4-BE49-F238E27FC236}">
                <a16:creationId xmlns:a16="http://schemas.microsoft.com/office/drawing/2014/main" id="{2C04E148-39D4-45CC-A160-4159EFB45F02}"/>
              </a:ext>
            </a:extLst>
          </p:cNvPr>
          <p:cNvPicPr>
            <a:picLocks noChangeAspect="1"/>
          </p:cNvPicPr>
          <p:nvPr userDrawn="1"/>
        </p:nvPicPr>
        <p:blipFill>
          <a:blip r:embed="rId4">
            <a:extLst>
              <a:ext uri="{28A0092B-C50C-407E-A947-70E740481C1C}">
                <a14:useLocalDpi xmlns:a14="http://schemas.microsoft.com/office/drawing/2010/main" val="0"/>
              </a:ext>
            </a:extLst>
          </a:blip>
          <a:srcRect t="182" r="7277" b="118"/>
          <a:stretch>
            <a:fillRect/>
          </a:stretch>
        </p:blipFill>
        <p:spPr>
          <a:xfrm>
            <a:off x="6093431" y="3975525"/>
            <a:ext cx="2113896" cy="2016125"/>
          </a:xfrm>
          <a:custGeom>
            <a:avLst/>
            <a:gdLst>
              <a:gd name="connsiteX0" fmla="*/ 0 w 2113896"/>
              <a:gd name="connsiteY0" fmla="*/ 0 h 2016125"/>
              <a:gd name="connsiteX1" fmla="*/ 2113896 w 2113896"/>
              <a:gd name="connsiteY1" fmla="*/ 0 h 2016125"/>
              <a:gd name="connsiteX2" fmla="*/ 2113896 w 2113896"/>
              <a:gd name="connsiteY2" fmla="*/ 2016125 h 2016125"/>
              <a:gd name="connsiteX3" fmla="*/ 0 w 2113896"/>
              <a:gd name="connsiteY3" fmla="*/ 2016125 h 2016125"/>
            </a:gdLst>
            <a:ahLst/>
            <a:cxnLst>
              <a:cxn ang="0">
                <a:pos x="connsiteX0" y="connsiteY0"/>
              </a:cxn>
              <a:cxn ang="0">
                <a:pos x="connsiteX1" y="connsiteY1"/>
              </a:cxn>
              <a:cxn ang="0">
                <a:pos x="connsiteX2" y="connsiteY2"/>
              </a:cxn>
              <a:cxn ang="0">
                <a:pos x="connsiteX3" y="connsiteY3"/>
              </a:cxn>
            </a:cxnLst>
            <a:rect l="l" t="t" r="r" b="b"/>
            <a:pathLst>
              <a:path w="2113896" h="2016125">
                <a:moveTo>
                  <a:pt x="0" y="0"/>
                </a:moveTo>
                <a:lnTo>
                  <a:pt x="2113896" y="0"/>
                </a:lnTo>
                <a:lnTo>
                  <a:pt x="2113896" y="2016125"/>
                </a:lnTo>
                <a:lnTo>
                  <a:pt x="0" y="2016125"/>
                </a:lnTo>
                <a:close/>
              </a:path>
            </a:pathLst>
          </a:custGeom>
        </p:spPr>
      </p:pic>
      <p:pic>
        <p:nvPicPr>
          <p:cNvPr id="14" name="Picture 13">
            <a:extLst>
              <a:ext uri="{FF2B5EF4-FFF2-40B4-BE49-F238E27FC236}">
                <a16:creationId xmlns:a16="http://schemas.microsoft.com/office/drawing/2014/main" id="{9343B711-2D5D-4A47-B315-1FE3F42425E1}"/>
              </a:ext>
            </a:extLst>
          </p:cNvPr>
          <p:cNvPicPr>
            <a:picLocks noChangeAspect="1"/>
          </p:cNvPicPr>
          <p:nvPr userDrawn="1"/>
        </p:nvPicPr>
        <p:blipFill>
          <a:blip r:embed="rId5">
            <a:extLst>
              <a:ext uri="{28A0092B-C50C-407E-A947-70E740481C1C}">
                <a14:useLocalDpi xmlns:a14="http://schemas.microsoft.com/office/drawing/2010/main" val="0"/>
              </a:ext>
            </a:extLst>
          </a:blip>
          <a:srcRect r="2355" b="359"/>
          <a:stretch>
            <a:fillRect/>
          </a:stretch>
        </p:blipFill>
        <p:spPr>
          <a:xfrm>
            <a:off x="785393" y="3987101"/>
            <a:ext cx="2218156" cy="2004549"/>
          </a:xfrm>
          <a:custGeom>
            <a:avLst/>
            <a:gdLst>
              <a:gd name="connsiteX0" fmla="*/ 0 w 2218156"/>
              <a:gd name="connsiteY0" fmla="*/ 0 h 2004549"/>
              <a:gd name="connsiteX1" fmla="*/ 2218156 w 2218156"/>
              <a:gd name="connsiteY1" fmla="*/ 0 h 2004549"/>
              <a:gd name="connsiteX2" fmla="*/ 2218156 w 2218156"/>
              <a:gd name="connsiteY2" fmla="*/ 2004549 h 2004549"/>
              <a:gd name="connsiteX3" fmla="*/ 0 w 2218156"/>
              <a:gd name="connsiteY3" fmla="*/ 2004549 h 2004549"/>
            </a:gdLst>
            <a:ahLst/>
            <a:cxnLst>
              <a:cxn ang="0">
                <a:pos x="connsiteX0" y="connsiteY0"/>
              </a:cxn>
              <a:cxn ang="0">
                <a:pos x="connsiteX1" y="connsiteY1"/>
              </a:cxn>
              <a:cxn ang="0">
                <a:pos x="connsiteX2" y="connsiteY2"/>
              </a:cxn>
              <a:cxn ang="0">
                <a:pos x="connsiteX3" y="connsiteY3"/>
              </a:cxn>
            </a:cxnLst>
            <a:rect l="l" t="t" r="r" b="b"/>
            <a:pathLst>
              <a:path w="2218156" h="2004549">
                <a:moveTo>
                  <a:pt x="0" y="0"/>
                </a:moveTo>
                <a:lnTo>
                  <a:pt x="2218156" y="0"/>
                </a:lnTo>
                <a:lnTo>
                  <a:pt x="2218156" y="2004549"/>
                </a:lnTo>
                <a:lnTo>
                  <a:pt x="0" y="2004549"/>
                </a:lnTo>
                <a:close/>
              </a:path>
            </a:pathLst>
          </a:custGeom>
        </p:spPr>
      </p:pic>
    </p:spTree>
    <p:extLst>
      <p:ext uri="{BB962C8B-B14F-4D97-AF65-F5344CB8AC3E}">
        <p14:creationId xmlns:p14="http://schemas.microsoft.com/office/powerpoint/2010/main" val="108695951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54_Title Slid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5298544-15F0-42D3-93DD-9C60E7C6BFF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343651" y="285750"/>
            <a:ext cx="7212330" cy="7212330"/>
          </a:xfrm>
          <a:prstGeom prst="rect">
            <a:avLst/>
          </a:prstGeom>
          <a:effectLst>
            <a:outerShdw blurRad="50800" dist="38100" dir="10800000" algn="r" rotWithShape="0">
              <a:prstClr val="black">
                <a:alpha val="40000"/>
              </a:prstClr>
            </a:outerShdw>
          </a:effectLst>
        </p:spPr>
      </p:pic>
      <p:pic>
        <p:nvPicPr>
          <p:cNvPr id="5" name="Picture 4">
            <a:extLst>
              <a:ext uri="{FF2B5EF4-FFF2-40B4-BE49-F238E27FC236}">
                <a16:creationId xmlns:a16="http://schemas.microsoft.com/office/drawing/2014/main" id="{37D8A315-7ACD-4F76-8823-64D12759B6C0}"/>
              </a:ext>
            </a:extLst>
          </p:cNvPr>
          <p:cNvPicPr>
            <a:picLocks noChangeAspect="1"/>
          </p:cNvPicPr>
          <p:nvPr userDrawn="1"/>
        </p:nvPicPr>
        <p:blipFill>
          <a:blip r:embed="rId3">
            <a:extLst>
              <a:ext uri="{28A0092B-C50C-407E-A947-70E740481C1C}">
                <a14:useLocalDpi xmlns:a14="http://schemas.microsoft.com/office/drawing/2010/main" val="0"/>
              </a:ext>
            </a:extLst>
          </a:blip>
          <a:srcRect l="60313" t="30833" b="20278"/>
          <a:stretch>
            <a:fillRect/>
          </a:stretch>
        </p:blipFill>
        <p:spPr>
          <a:xfrm>
            <a:off x="7353300" y="2114550"/>
            <a:ext cx="4838700" cy="3352800"/>
          </a:xfrm>
          <a:custGeom>
            <a:avLst/>
            <a:gdLst>
              <a:gd name="connsiteX0" fmla="*/ 0 w 4838700"/>
              <a:gd name="connsiteY0" fmla="*/ 0 h 3352800"/>
              <a:gd name="connsiteX1" fmla="*/ 4838700 w 4838700"/>
              <a:gd name="connsiteY1" fmla="*/ 0 h 3352800"/>
              <a:gd name="connsiteX2" fmla="*/ 4838700 w 4838700"/>
              <a:gd name="connsiteY2" fmla="*/ 3352800 h 3352800"/>
              <a:gd name="connsiteX3" fmla="*/ 0 w 4838700"/>
              <a:gd name="connsiteY3" fmla="*/ 3352800 h 3352800"/>
            </a:gdLst>
            <a:ahLst/>
            <a:cxnLst>
              <a:cxn ang="0">
                <a:pos x="connsiteX0" y="connsiteY0"/>
              </a:cxn>
              <a:cxn ang="0">
                <a:pos x="connsiteX1" y="connsiteY1"/>
              </a:cxn>
              <a:cxn ang="0">
                <a:pos x="connsiteX2" y="connsiteY2"/>
              </a:cxn>
              <a:cxn ang="0">
                <a:pos x="connsiteX3" y="connsiteY3"/>
              </a:cxn>
            </a:cxnLst>
            <a:rect l="l" t="t" r="r" b="b"/>
            <a:pathLst>
              <a:path w="4838700" h="3352800">
                <a:moveTo>
                  <a:pt x="0" y="0"/>
                </a:moveTo>
                <a:lnTo>
                  <a:pt x="4838700" y="0"/>
                </a:lnTo>
                <a:lnTo>
                  <a:pt x="4838700" y="3352800"/>
                </a:lnTo>
                <a:lnTo>
                  <a:pt x="0" y="3352800"/>
                </a:lnTo>
                <a:close/>
              </a:path>
            </a:pathLst>
          </a:custGeom>
        </p:spPr>
      </p:pic>
    </p:spTree>
    <p:extLst>
      <p:ext uri="{BB962C8B-B14F-4D97-AF65-F5344CB8AC3E}">
        <p14:creationId xmlns:p14="http://schemas.microsoft.com/office/powerpoint/2010/main" val="581029565"/>
      </p:ext>
    </p:extLst>
  </p:cSld>
  <p:clrMapOvr>
    <a:masterClrMapping/>
  </p:clrMapOvr>
  <p:transition spd="slow">
    <p:wip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9_Custom Layout">
    <p:spTree>
      <p:nvGrpSpPr>
        <p:cNvPr id="1" name=""/>
        <p:cNvGrpSpPr/>
        <p:nvPr/>
      </p:nvGrpSpPr>
      <p:grpSpPr>
        <a:xfrm>
          <a:off x="0" y="0"/>
          <a:ext cx="0" cy="0"/>
          <a:chOff x="0" y="0"/>
          <a:chExt cx="0" cy="0"/>
        </a:xfrm>
      </p:grpSpPr>
      <p:sp>
        <p:nvSpPr>
          <p:cNvPr id="3" name="Circle: Hollow 2">
            <a:extLst>
              <a:ext uri="{FF2B5EF4-FFF2-40B4-BE49-F238E27FC236}">
                <a16:creationId xmlns:a16="http://schemas.microsoft.com/office/drawing/2014/main" id="{B1C2B45B-4F49-46C2-A9AB-A2631F0F12DB}"/>
              </a:ext>
            </a:extLst>
          </p:cNvPr>
          <p:cNvSpPr/>
          <p:nvPr userDrawn="1"/>
        </p:nvSpPr>
        <p:spPr>
          <a:xfrm>
            <a:off x="-317674" y="-351684"/>
            <a:ext cx="2047019" cy="2047019"/>
          </a:xfrm>
          <a:prstGeom prst="donu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4" name="Picture 3">
            <a:extLst>
              <a:ext uri="{FF2B5EF4-FFF2-40B4-BE49-F238E27FC236}">
                <a16:creationId xmlns:a16="http://schemas.microsoft.com/office/drawing/2014/main" id="{3E1BE5CD-861C-430B-AF9F-9AE91CD04E5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flipH="1">
            <a:off x="-1404990" y="1037359"/>
            <a:ext cx="8486186" cy="5657457"/>
          </a:xfrm>
          <a:prstGeom prst="rect">
            <a:avLst/>
          </a:prstGeom>
        </p:spPr>
      </p:pic>
      <p:pic>
        <p:nvPicPr>
          <p:cNvPr id="5" name="Picture 4">
            <a:extLst>
              <a:ext uri="{FF2B5EF4-FFF2-40B4-BE49-F238E27FC236}">
                <a16:creationId xmlns:a16="http://schemas.microsoft.com/office/drawing/2014/main" id="{BB06DF9A-2F99-445C-B705-01FC033A50F0}"/>
              </a:ext>
            </a:extLst>
          </p:cNvPr>
          <p:cNvPicPr>
            <a:picLocks noChangeAspect="1"/>
          </p:cNvPicPr>
          <p:nvPr userDrawn="1"/>
        </p:nvPicPr>
        <p:blipFill>
          <a:blip r:embed="rId3">
            <a:extLst>
              <a:ext uri="{28A0092B-C50C-407E-A947-70E740481C1C}">
                <a14:useLocalDpi xmlns:a14="http://schemas.microsoft.com/office/drawing/2010/main" val="0"/>
              </a:ext>
            </a:extLst>
          </a:blip>
          <a:srcRect l="8001" t="24514" r="59561" b="25296"/>
          <a:stretch>
            <a:fillRect/>
          </a:stretch>
        </p:blipFill>
        <p:spPr>
          <a:xfrm>
            <a:off x="975485" y="1681205"/>
            <a:ext cx="3954866" cy="3441979"/>
          </a:xfrm>
          <a:custGeom>
            <a:avLst/>
            <a:gdLst>
              <a:gd name="connsiteX0" fmla="*/ 0 w 3954866"/>
              <a:gd name="connsiteY0" fmla="*/ 0 h 3441979"/>
              <a:gd name="connsiteX1" fmla="*/ 2038517 w 3954866"/>
              <a:gd name="connsiteY1" fmla="*/ 125028 h 3441979"/>
              <a:gd name="connsiteX2" fmla="*/ 3954866 w 3954866"/>
              <a:gd name="connsiteY2" fmla="*/ 3168706 h 3441979"/>
              <a:gd name="connsiteX3" fmla="*/ 1633961 w 3954866"/>
              <a:gd name="connsiteY3" fmla="*/ 3441979 h 3441979"/>
            </a:gdLst>
            <a:ahLst/>
            <a:cxnLst>
              <a:cxn ang="0">
                <a:pos x="connsiteX0" y="connsiteY0"/>
              </a:cxn>
              <a:cxn ang="0">
                <a:pos x="connsiteX1" y="connsiteY1"/>
              </a:cxn>
              <a:cxn ang="0">
                <a:pos x="connsiteX2" y="connsiteY2"/>
              </a:cxn>
              <a:cxn ang="0">
                <a:pos x="connsiteX3" y="connsiteY3"/>
              </a:cxn>
            </a:cxnLst>
            <a:rect l="l" t="t" r="r" b="b"/>
            <a:pathLst>
              <a:path w="3954866" h="3441979">
                <a:moveTo>
                  <a:pt x="0" y="0"/>
                </a:moveTo>
                <a:lnTo>
                  <a:pt x="2038517" y="125028"/>
                </a:lnTo>
                <a:lnTo>
                  <a:pt x="3954866" y="3168706"/>
                </a:lnTo>
                <a:lnTo>
                  <a:pt x="1633961" y="3441979"/>
                </a:lnTo>
                <a:close/>
              </a:path>
            </a:pathLst>
          </a:custGeom>
        </p:spPr>
      </p:pic>
    </p:spTree>
    <p:extLst>
      <p:ext uri="{BB962C8B-B14F-4D97-AF65-F5344CB8AC3E}">
        <p14:creationId xmlns:p14="http://schemas.microsoft.com/office/powerpoint/2010/main" val="1997879453"/>
      </p:ext>
    </p:extLst>
  </p:cSld>
  <p:clrMapOvr>
    <a:masterClrMapping/>
  </p:clrMapOvr>
  <p:transition spd="slow">
    <p:wip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Section Header">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D777DBF0-EEFF-44E7-B2A4-0BE3E4B1D79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pic>
    </p:spTree>
    <p:extLst>
      <p:ext uri="{BB962C8B-B14F-4D97-AF65-F5344CB8AC3E}">
        <p14:creationId xmlns:p14="http://schemas.microsoft.com/office/powerpoint/2010/main" val="2280454132"/>
      </p:ext>
    </p:extLst>
  </p:cSld>
  <p:clrMapOvr>
    <a:masterClrMapping/>
  </p:clrMapOvr>
  <p:transition spd="slow">
    <p:wip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3" name="Circle: Hollow 2">
            <a:extLst>
              <a:ext uri="{FF2B5EF4-FFF2-40B4-BE49-F238E27FC236}">
                <a16:creationId xmlns:a16="http://schemas.microsoft.com/office/drawing/2014/main" id="{ED24E4AA-0388-4EFB-92DA-928B2AE82064}"/>
              </a:ext>
            </a:extLst>
          </p:cNvPr>
          <p:cNvSpPr/>
          <p:nvPr userDrawn="1"/>
        </p:nvSpPr>
        <p:spPr>
          <a:xfrm>
            <a:off x="2795451" y="128451"/>
            <a:ext cx="6601098" cy="6601098"/>
          </a:xfrm>
          <a:prstGeom prst="donut">
            <a:avLst>
              <a:gd name="adj" fmla="val 11608"/>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4" name="Flowchart: Document 3">
            <a:extLst>
              <a:ext uri="{FF2B5EF4-FFF2-40B4-BE49-F238E27FC236}">
                <a16:creationId xmlns:a16="http://schemas.microsoft.com/office/drawing/2014/main" id="{9C41D0DA-BD0C-4BC9-920B-8D7B3B1898AB}"/>
              </a:ext>
            </a:extLst>
          </p:cNvPr>
          <p:cNvSpPr/>
          <p:nvPr userDrawn="1"/>
        </p:nvSpPr>
        <p:spPr>
          <a:xfrm>
            <a:off x="0" y="-101597"/>
            <a:ext cx="12192000" cy="4728754"/>
          </a:xfrm>
          <a:prstGeom prst="flowChartDocumen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5A814550-B943-4B25-8DC0-F99D1238D5AA}"/>
              </a:ext>
            </a:extLst>
          </p:cNvPr>
          <p:cNvPicPr>
            <a:picLocks noChangeAspect="1"/>
          </p:cNvPicPr>
          <p:nvPr userDrawn="1"/>
        </p:nvPicPr>
        <p:blipFill>
          <a:blip r:embed="rId2">
            <a:extLst>
              <a:ext uri="{28A0092B-C50C-407E-A947-70E740481C1C}">
                <a14:useLocalDpi xmlns:a14="http://schemas.microsoft.com/office/drawing/2010/main" val="0"/>
              </a:ext>
            </a:extLst>
          </a:blip>
          <a:srcRect b="34791"/>
          <a:stretch>
            <a:fillRect/>
          </a:stretch>
        </p:blipFill>
        <p:spPr>
          <a:xfrm>
            <a:off x="0" y="1"/>
            <a:ext cx="12192000" cy="4472061"/>
          </a:xfrm>
          <a:custGeom>
            <a:avLst/>
            <a:gdLst>
              <a:gd name="connsiteX0" fmla="*/ 0 w 12192000"/>
              <a:gd name="connsiteY0" fmla="*/ 0 h 4472061"/>
              <a:gd name="connsiteX1" fmla="*/ 12192000 w 12192000"/>
              <a:gd name="connsiteY1" fmla="*/ 0 h 4472061"/>
              <a:gd name="connsiteX2" fmla="*/ 12192000 w 12192000"/>
              <a:gd name="connsiteY2" fmla="*/ 3632646 h 4472061"/>
              <a:gd name="connsiteX3" fmla="*/ 0 w 12192000"/>
              <a:gd name="connsiteY3" fmla="*/ 4230327 h 4472061"/>
            </a:gdLst>
            <a:ahLst/>
            <a:cxnLst>
              <a:cxn ang="0">
                <a:pos x="connsiteX0" y="connsiteY0"/>
              </a:cxn>
              <a:cxn ang="0">
                <a:pos x="connsiteX1" y="connsiteY1"/>
              </a:cxn>
              <a:cxn ang="0">
                <a:pos x="connsiteX2" y="connsiteY2"/>
              </a:cxn>
              <a:cxn ang="0">
                <a:pos x="connsiteX3" y="connsiteY3"/>
              </a:cxn>
            </a:cxnLst>
            <a:rect l="l" t="t" r="r" b="b"/>
            <a:pathLst>
              <a:path w="12192000" h="4472061">
                <a:moveTo>
                  <a:pt x="0" y="0"/>
                </a:moveTo>
                <a:lnTo>
                  <a:pt x="12192000" y="0"/>
                </a:lnTo>
                <a:lnTo>
                  <a:pt x="12192000" y="3632646"/>
                </a:lnTo>
                <a:cubicBezTo>
                  <a:pt x="6096000" y="3632646"/>
                  <a:pt x="6096000" y="5016750"/>
                  <a:pt x="0" y="4230327"/>
                </a:cubicBezTo>
                <a:close/>
              </a:path>
            </a:pathLst>
          </a:custGeom>
        </p:spPr>
      </p:pic>
    </p:spTree>
    <p:extLst>
      <p:ext uri="{BB962C8B-B14F-4D97-AF65-F5344CB8AC3E}">
        <p14:creationId xmlns:p14="http://schemas.microsoft.com/office/powerpoint/2010/main" val="30820554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2_Custom Layout">
    <p:spTree>
      <p:nvGrpSpPr>
        <p:cNvPr id="1" name=""/>
        <p:cNvGrpSpPr/>
        <p:nvPr/>
      </p:nvGrpSpPr>
      <p:grpSpPr>
        <a:xfrm>
          <a:off x="0" y="0"/>
          <a:ext cx="0" cy="0"/>
          <a:chOff x="0" y="0"/>
          <a:chExt cx="0" cy="0"/>
        </a:xfrm>
      </p:grpSpPr>
      <p:sp>
        <p:nvSpPr>
          <p:cNvPr id="4" name="Circle: Hollow 3">
            <a:extLst>
              <a:ext uri="{FF2B5EF4-FFF2-40B4-BE49-F238E27FC236}">
                <a16:creationId xmlns:a16="http://schemas.microsoft.com/office/drawing/2014/main" id="{C4D6C8DA-E4A6-4DBB-B79A-18EBB62B56B1}"/>
              </a:ext>
            </a:extLst>
          </p:cNvPr>
          <p:cNvSpPr/>
          <p:nvPr userDrawn="1"/>
        </p:nvSpPr>
        <p:spPr>
          <a:xfrm>
            <a:off x="8553171" y="3657602"/>
            <a:ext cx="4819496" cy="4819496"/>
          </a:xfrm>
          <a:prstGeom prst="donut">
            <a:avLst>
              <a:gd name="adj" fmla="val 20239"/>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5" name="Rectangle 4">
            <a:extLst>
              <a:ext uri="{FF2B5EF4-FFF2-40B4-BE49-F238E27FC236}">
                <a16:creationId xmlns:a16="http://schemas.microsoft.com/office/drawing/2014/main" id="{3C0A586F-D469-4187-BCFF-11CC4F9F1D70}"/>
              </a:ext>
            </a:extLst>
          </p:cNvPr>
          <p:cNvSpPr/>
          <p:nvPr userDrawn="1"/>
        </p:nvSpPr>
        <p:spPr>
          <a:xfrm flipH="1" flipV="1">
            <a:off x="1546868" y="3892381"/>
            <a:ext cx="4128052" cy="2032063"/>
          </a:xfrm>
          <a:prstGeom prst="rect">
            <a:avLst/>
          </a:prstGeom>
          <a:noFill/>
          <a:ln w="571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a:extLst>
              <a:ext uri="{FF2B5EF4-FFF2-40B4-BE49-F238E27FC236}">
                <a16:creationId xmlns:a16="http://schemas.microsoft.com/office/drawing/2014/main" id="{1B9CD3F6-81F9-44D2-BE82-9FD223474DD6}"/>
              </a:ext>
            </a:extLst>
          </p:cNvPr>
          <p:cNvSpPr/>
          <p:nvPr userDrawn="1"/>
        </p:nvSpPr>
        <p:spPr>
          <a:xfrm flipH="1" flipV="1">
            <a:off x="6517081" y="3892380"/>
            <a:ext cx="4128052" cy="2032063"/>
          </a:xfrm>
          <a:prstGeom prst="rect">
            <a:avLst/>
          </a:prstGeom>
          <a:noFill/>
          <a:ln w="571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 name="Picture 5">
            <a:extLst>
              <a:ext uri="{FF2B5EF4-FFF2-40B4-BE49-F238E27FC236}">
                <a16:creationId xmlns:a16="http://schemas.microsoft.com/office/drawing/2014/main" id="{DAC1FD8A-EAE8-4D3B-855E-11D3BB852515}"/>
              </a:ext>
            </a:extLst>
          </p:cNvPr>
          <p:cNvPicPr>
            <a:picLocks noChangeAspect="1"/>
          </p:cNvPicPr>
          <p:nvPr userDrawn="1"/>
        </p:nvPicPr>
        <p:blipFill>
          <a:blip r:embed="rId2">
            <a:extLst>
              <a:ext uri="{28A0092B-C50C-407E-A947-70E740481C1C}">
                <a14:useLocalDpi xmlns:a14="http://schemas.microsoft.com/office/drawing/2010/main" val="0"/>
              </a:ext>
            </a:extLst>
          </a:blip>
          <a:srcRect l="15309" t="43243" r="56075" b="21008"/>
          <a:stretch>
            <a:fillRect/>
          </a:stretch>
        </p:blipFill>
        <p:spPr>
          <a:xfrm>
            <a:off x="1866415" y="2965618"/>
            <a:ext cx="3488959" cy="2451636"/>
          </a:xfrm>
          <a:custGeom>
            <a:avLst/>
            <a:gdLst>
              <a:gd name="connsiteX0" fmla="*/ 0 w 3488959"/>
              <a:gd name="connsiteY0" fmla="*/ 0 h 2451636"/>
              <a:gd name="connsiteX1" fmla="*/ 3488959 w 3488959"/>
              <a:gd name="connsiteY1" fmla="*/ 0 h 2451636"/>
              <a:gd name="connsiteX2" fmla="*/ 3488959 w 3488959"/>
              <a:gd name="connsiteY2" fmla="*/ 2451636 h 2451636"/>
              <a:gd name="connsiteX3" fmla="*/ 0 w 3488959"/>
              <a:gd name="connsiteY3" fmla="*/ 2451636 h 2451636"/>
            </a:gdLst>
            <a:ahLst/>
            <a:cxnLst>
              <a:cxn ang="0">
                <a:pos x="connsiteX0" y="connsiteY0"/>
              </a:cxn>
              <a:cxn ang="0">
                <a:pos x="connsiteX1" y="connsiteY1"/>
              </a:cxn>
              <a:cxn ang="0">
                <a:pos x="connsiteX2" y="connsiteY2"/>
              </a:cxn>
              <a:cxn ang="0">
                <a:pos x="connsiteX3" y="connsiteY3"/>
              </a:cxn>
            </a:cxnLst>
            <a:rect l="l" t="t" r="r" b="b"/>
            <a:pathLst>
              <a:path w="3488959" h="2451636">
                <a:moveTo>
                  <a:pt x="0" y="0"/>
                </a:moveTo>
                <a:lnTo>
                  <a:pt x="3488959" y="0"/>
                </a:lnTo>
                <a:lnTo>
                  <a:pt x="3488959" y="2451636"/>
                </a:lnTo>
                <a:lnTo>
                  <a:pt x="0" y="2451636"/>
                </a:lnTo>
                <a:close/>
              </a:path>
            </a:pathLst>
          </a:custGeom>
        </p:spPr>
      </p:pic>
      <p:pic>
        <p:nvPicPr>
          <p:cNvPr id="9" name="Picture 8">
            <a:extLst>
              <a:ext uri="{FF2B5EF4-FFF2-40B4-BE49-F238E27FC236}">
                <a16:creationId xmlns:a16="http://schemas.microsoft.com/office/drawing/2014/main" id="{821E8D69-3CBA-4787-9762-10D98DDFEB3E}"/>
              </a:ext>
            </a:extLst>
          </p:cNvPr>
          <p:cNvPicPr>
            <a:picLocks noChangeAspect="1"/>
          </p:cNvPicPr>
          <p:nvPr userDrawn="1"/>
        </p:nvPicPr>
        <p:blipFill>
          <a:blip r:embed="rId2">
            <a:extLst>
              <a:ext uri="{28A0092B-C50C-407E-A947-70E740481C1C}">
                <a14:useLocalDpi xmlns:a14="http://schemas.microsoft.com/office/drawing/2010/main" val="0"/>
              </a:ext>
            </a:extLst>
          </a:blip>
          <a:srcRect l="56075" t="43243" r="15309" b="21008"/>
          <a:stretch>
            <a:fillRect/>
          </a:stretch>
        </p:blipFill>
        <p:spPr>
          <a:xfrm>
            <a:off x="6836628" y="2965619"/>
            <a:ext cx="3488959" cy="2451636"/>
          </a:xfrm>
          <a:custGeom>
            <a:avLst/>
            <a:gdLst>
              <a:gd name="connsiteX0" fmla="*/ 0 w 3488959"/>
              <a:gd name="connsiteY0" fmla="*/ 0 h 2451636"/>
              <a:gd name="connsiteX1" fmla="*/ 3488959 w 3488959"/>
              <a:gd name="connsiteY1" fmla="*/ 0 h 2451636"/>
              <a:gd name="connsiteX2" fmla="*/ 3488959 w 3488959"/>
              <a:gd name="connsiteY2" fmla="*/ 2451636 h 2451636"/>
              <a:gd name="connsiteX3" fmla="*/ 0 w 3488959"/>
              <a:gd name="connsiteY3" fmla="*/ 2451636 h 2451636"/>
            </a:gdLst>
            <a:ahLst/>
            <a:cxnLst>
              <a:cxn ang="0">
                <a:pos x="connsiteX0" y="connsiteY0"/>
              </a:cxn>
              <a:cxn ang="0">
                <a:pos x="connsiteX1" y="connsiteY1"/>
              </a:cxn>
              <a:cxn ang="0">
                <a:pos x="connsiteX2" y="connsiteY2"/>
              </a:cxn>
              <a:cxn ang="0">
                <a:pos x="connsiteX3" y="connsiteY3"/>
              </a:cxn>
            </a:cxnLst>
            <a:rect l="l" t="t" r="r" b="b"/>
            <a:pathLst>
              <a:path w="3488959" h="2451636">
                <a:moveTo>
                  <a:pt x="0" y="0"/>
                </a:moveTo>
                <a:lnTo>
                  <a:pt x="3488959" y="0"/>
                </a:lnTo>
                <a:lnTo>
                  <a:pt x="3488959" y="2451636"/>
                </a:lnTo>
                <a:lnTo>
                  <a:pt x="0" y="2451636"/>
                </a:lnTo>
                <a:close/>
              </a:path>
            </a:pathLst>
          </a:custGeom>
        </p:spPr>
      </p:pic>
    </p:spTree>
    <p:extLst>
      <p:ext uri="{BB962C8B-B14F-4D97-AF65-F5344CB8AC3E}">
        <p14:creationId xmlns:p14="http://schemas.microsoft.com/office/powerpoint/2010/main" val="17760700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E6F7986D-B2B8-4BF2-BC97-A5203E2FC2C6}"/>
              </a:ext>
            </a:extLst>
          </p:cNvPr>
          <p:cNvPicPr>
            <a:picLocks noChangeAspect="1"/>
          </p:cNvPicPr>
          <p:nvPr userDrawn="1"/>
        </p:nvPicPr>
        <p:blipFill>
          <a:blip r:embed="rId2">
            <a:extLst>
              <a:ext uri="{28A0092B-C50C-407E-A947-70E740481C1C}">
                <a14:useLocalDpi xmlns:a14="http://schemas.microsoft.com/office/drawing/2010/main" val="0"/>
              </a:ext>
            </a:extLst>
          </a:blip>
          <a:srcRect l="1679" t="3143" r="66970" b="53905"/>
          <a:stretch>
            <a:fillRect/>
          </a:stretch>
        </p:blipFill>
        <p:spPr>
          <a:xfrm>
            <a:off x="204650" y="215538"/>
            <a:ext cx="3822364" cy="2945673"/>
          </a:xfrm>
          <a:custGeom>
            <a:avLst/>
            <a:gdLst>
              <a:gd name="connsiteX0" fmla="*/ 0 w 3822364"/>
              <a:gd name="connsiteY0" fmla="*/ 0 h 2945673"/>
              <a:gd name="connsiteX1" fmla="*/ 3822364 w 3822364"/>
              <a:gd name="connsiteY1" fmla="*/ 0 h 2945673"/>
              <a:gd name="connsiteX2" fmla="*/ 3822364 w 3822364"/>
              <a:gd name="connsiteY2" fmla="*/ 2945673 h 2945673"/>
              <a:gd name="connsiteX3" fmla="*/ 0 w 3822364"/>
              <a:gd name="connsiteY3" fmla="*/ 2945673 h 2945673"/>
            </a:gdLst>
            <a:ahLst/>
            <a:cxnLst>
              <a:cxn ang="0">
                <a:pos x="connsiteX0" y="connsiteY0"/>
              </a:cxn>
              <a:cxn ang="0">
                <a:pos x="connsiteX1" y="connsiteY1"/>
              </a:cxn>
              <a:cxn ang="0">
                <a:pos x="connsiteX2" y="connsiteY2"/>
              </a:cxn>
              <a:cxn ang="0">
                <a:pos x="connsiteX3" y="connsiteY3"/>
              </a:cxn>
            </a:cxnLst>
            <a:rect l="l" t="t" r="r" b="b"/>
            <a:pathLst>
              <a:path w="3822364" h="2945673">
                <a:moveTo>
                  <a:pt x="0" y="0"/>
                </a:moveTo>
                <a:lnTo>
                  <a:pt x="3822364" y="0"/>
                </a:lnTo>
                <a:lnTo>
                  <a:pt x="3822364" y="2945673"/>
                </a:lnTo>
                <a:lnTo>
                  <a:pt x="0" y="2945673"/>
                </a:lnTo>
                <a:close/>
              </a:path>
            </a:pathLst>
          </a:custGeom>
        </p:spPr>
      </p:pic>
      <p:pic>
        <p:nvPicPr>
          <p:cNvPr id="10" name="Picture 9">
            <a:extLst>
              <a:ext uri="{FF2B5EF4-FFF2-40B4-BE49-F238E27FC236}">
                <a16:creationId xmlns:a16="http://schemas.microsoft.com/office/drawing/2014/main" id="{EB6AF758-C486-4C93-A3D0-03C23613F73E}"/>
              </a:ext>
            </a:extLst>
          </p:cNvPr>
          <p:cNvPicPr>
            <a:picLocks noChangeAspect="1"/>
          </p:cNvPicPr>
          <p:nvPr userDrawn="1"/>
        </p:nvPicPr>
        <p:blipFill>
          <a:blip r:embed="rId2">
            <a:extLst>
              <a:ext uri="{28A0092B-C50C-407E-A947-70E740481C1C}">
                <a14:useLocalDpi xmlns:a14="http://schemas.microsoft.com/office/drawing/2010/main" val="0"/>
              </a:ext>
            </a:extLst>
          </a:blip>
          <a:srcRect l="34324" t="3143" r="34324" b="53905"/>
          <a:stretch>
            <a:fillRect/>
          </a:stretch>
        </p:blipFill>
        <p:spPr>
          <a:xfrm>
            <a:off x="4184818" y="215538"/>
            <a:ext cx="3822364" cy="2945673"/>
          </a:xfrm>
          <a:custGeom>
            <a:avLst/>
            <a:gdLst>
              <a:gd name="connsiteX0" fmla="*/ 0 w 3822364"/>
              <a:gd name="connsiteY0" fmla="*/ 0 h 2945673"/>
              <a:gd name="connsiteX1" fmla="*/ 3822364 w 3822364"/>
              <a:gd name="connsiteY1" fmla="*/ 0 h 2945673"/>
              <a:gd name="connsiteX2" fmla="*/ 3822364 w 3822364"/>
              <a:gd name="connsiteY2" fmla="*/ 2945673 h 2945673"/>
              <a:gd name="connsiteX3" fmla="*/ 0 w 3822364"/>
              <a:gd name="connsiteY3" fmla="*/ 2945673 h 2945673"/>
            </a:gdLst>
            <a:ahLst/>
            <a:cxnLst>
              <a:cxn ang="0">
                <a:pos x="connsiteX0" y="connsiteY0"/>
              </a:cxn>
              <a:cxn ang="0">
                <a:pos x="connsiteX1" y="connsiteY1"/>
              </a:cxn>
              <a:cxn ang="0">
                <a:pos x="connsiteX2" y="connsiteY2"/>
              </a:cxn>
              <a:cxn ang="0">
                <a:pos x="connsiteX3" y="connsiteY3"/>
              </a:cxn>
            </a:cxnLst>
            <a:rect l="l" t="t" r="r" b="b"/>
            <a:pathLst>
              <a:path w="3822364" h="2945673">
                <a:moveTo>
                  <a:pt x="0" y="0"/>
                </a:moveTo>
                <a:lnTo>
                  <a:pt x="3822364" y="0"/>
                </a:lnTo>
                <a:lnTo>
                  <a:pt x="3822364" y="2945673"/>
                </a:lnTo>
                <a:lnTo>
                  <a:pt x="0" y="2945673"/>
                </a:lnTo>
                <a:close/>
              </a:path>
            </a:pathLst>
          </a:custGeom>
        </p:spPr>
      </p:pic>
      <p:pic>
        <p:nvPicPr>
          <p:cNvPr id="13" name="Picture 12">
            <a:extLst>
              <a:ext uri="{FF2B5EF4-FFF2-40B4-BE49-F238E27FC236}">
                <a16:creationId xmlns:a16="http://schemas.microsoft.com/office/drawing/2014/main" id="{A42823C4-345E-4F9F-824C-8439FCB0D32A}"/>
              </a:ext>
            </a:extLst>
          </p:cNvPr>
          <p:cNvPicPr>
            <a:picLocks noChangeAspect="1"/>
          </p:cNvPicPr>
          <p:nvPr userDrawn="1"/>
        </p:nvPicPr>
        <p:blipFill>
          <a:blip r:embed="rId2">
            <a:extLst>
              <a:ext uri="{28A0092B-C50C-407E-A947-70E740481C1C}">
                <a14:useLocalDpi xmlns:a14="http://schemas.microsoft.com/office/drawing/2010/main" val="0"/>
              </a:ext>
            </a:extLst>
          </a:blip>
          <a:srcRect l="66970" t="3143" r="1679" b="53905"/>
          <a:stretch>
            <a:fillRect/>
          </a:stretch>
        </p:blipFill>
        <p:spPr>
          <a:xfrm>
            <a:off x="8164984" y="215538"/>
            <a:ext cx="3822364" cy="2945673"/>
          </a:xfrm>
          <a:custGeom>
            <a:avLst/>
            <a:gdLst>
              <a:gd name="connsiteX0" fmla="*/ 0 w 3822364"/>
              <a:gd name="connsiteY0" fmla="*/ 0 h 2945673"/>
              <a:gd name="connsiteX1" fmla="*/ 3822364 w 3822364"/>
              <a:gd name="connsiteY1" fmla="*/ 0 h 2945673"/>
              <a:gd name="connsiteX2" fmla="*/ 3822364 w 3822364"/>
              <a:gd name="connsiteY2" fmla="*/ 2945673 h 2945673"/>
              <a:gd name="connsiteX3" fmla="*/ 0 w 3822364"/>
              <a:gd name="connsiteY3" fmla="*/ 2945673 h 2945673"/>
            </a:gdLst>
            <a:ahLst/>
            <a:cxnLst>
              <a:cxn ang="0">
                <a:pos x="connsiteX0" y="connsiteY0"/>
              </a:cxn>
              <a:cxn ang="0">
                <a:pos x="connsiteX1" y="connsiteY1"/>
              </a:cxn>
              <a:cxn ang="0">
                <a:pos x="connsiteX2" y="connsiteY2"/>
              </a:cxn>
              <a:cxn ang="0">
                <a:pos x="connsiteX3" y="connsiteY3"/>
              </a:cxn>
            </a:cxnLst>
            <a:rect l="l" t="t" r="r" b="b"/>
            <a:pathLst>
              <a:path w="3822364" h="2945673">
                <a:moveTo>
                  <a:pt x="0" y="0"/>
                </a:moveTo>
                <a:lnTo>
                  <a:pt x="3822364" y="0"/>
                </a:lnTo>
                <a:lnTo>
                  <a:pt x="3822364" y="2945673"/>
                </a:lnTo>
                <a:lnTo>
                  <a:pt x="0" y="2945673"/>
                </a:lnTo>
                <a:close/>
              </a:path>
            </a:pathLst>
          </a:custGeom>
        </p:spPr>
      </p:pic>
    </p:spTree>
    <p:extLst>
      <p:ext uri="{BB962C8B-B14F-4D97-AF65-F5344CB8AC3E}">
        <p14:creationId xmlns:p14="http://schemas.microsoft.com/office/powerpoint/2010/main" val="19763080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18_Title and Content">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B1F94DAE-DBDC-4133-A7B6-8F4F2604066D}"/>
              </a:ext>
            </a:extLst>
          </p:cNvPr>
          <p:cNvSpPr/>
          <p:nvPr userDrawn="1"/>
        </p:nvSpPr>
        <p:spPr>
          <a:xfrm>
            <a:off x="0" y="0"/>
            <a:ext cx="12192000" cy="3657602"/>
          </a:xfrm>
          <a:prstGeom prst="rect">
            <a:avLst/>
          </a:prstGeom>
          <a:solidFill>
            <a:srgbClr val="F7F7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a:extLst>
              <a:ext uri="{FF2B5EF4-FFF2-40B4-BE49-F238E27FC236}">
                <a16:creationId xmlns:a16="http://schemas.microsoft.com/office/drawing/2014/main" id="{23C83887-9C1B-40B0-990A-A15EC05F1BCB}"/>
              </a:ext>
            </a:extLst>
          </p:cNvPr>
          <p:cNvPicPr>
            <a:picLocks noChangeAspect="1"/>
          </p:cNvPicPr>
          <p:nvPr userDrawn="1"/>
        </p:nvPicPr>
        <p:blipFill>
          <a:blip r:embed="rId2">
            <a:extLst>
              <a:ext uri="{28A0092B-C50C-407E-A947-70E740481C1C}">
                <a14:useLocalDpi xmlns:a14="http://schemas.microsoft.com/office/drawing/2010/main" val="0"/>
              </a:ext>
            </a:extLst>
          </a:blip>
          <a:srcRect l="8275" t="30364" r="65884" b="23697"/>
          <a:stretch>
            <a:fillRect/>
          </a:stretch>
        </p:blipFill>
        <p:spPr>
          <a:xfrm>
            <a:off x="1008939" y="2082367"/>
            <a:ext cx="3150472" cy="3150471"/>
          </a:xfrm>
          <a:custGeom>
            <a:avLst/>
            <a:gdLst>
              <a:gd name="connsiteX0" fmla="*/ 1575236 w 3150472"/>
              <a:gd name="connsiteY0" fmla="*/ 0 h 3150471"/>
              <a:gd name="connsiteX1" fmla="*/ 1741567 w 3150472"/>
              <a:gd name="connsiteY1" fmla="*/ 68896 h 3150471"/>
              <a:gd name="connsiteX2" fmla="*/ 3081576 w 3150472"/>
              <a:gd name="connsiteY2" fmla="*/ 1408905 h 3150471"/>
              <a:gd name="connsiteX3" fmla="*/ 3081576 w 3150472"/>
              <a:gd name="connsiteY3" fmla="*/ 1741566 h 3150471"/>
              <a:gd name="connsiteX4" fmla="*/ 1741567 w 3150472"/>
              <a:gd name="connsiteY4" fmla="*/ 3081575 h 3150471"/>
              <a:gd name="connsiteX5" fmla="*/ 1408906 w 3150472"/>
              <a:gd name="connsiteY5" fmla="*/ 3081575 h 3150471"/>
              <a:gd name="connsiteX6" fmla="*/ 68897 w 3150472"/>
              <a:gd name="connsiteY6" fmla="*/ 1741566 h 3150471"/>
              <a:gd name="connsiteX7" fmla="*/ 68897 w 3150472"/>
              <a:gd name="connsiteY7" fmla="*/ 1408905 h 3150471"/>
              <a:gd name="connsiteX8" fmla="*/ 1408906 w 3150472"/>
              <a:gd name="connsiteY8" fmla="*/ 68896 h 3150471"/>
              <a:gd name="connsiteX9" fmla="*/ 1575236 w 3150472"/>
              <a:gd name="connsiteY9" fmla="*/ 0 h 3150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50472" h="3150471">
                <a:moveTo>
                  <a:pt x="1575236" y="0"/>
                </a:moveTo>
                <a:cubicBezTo>
                  <a:pt x="1635437" y="0"/>
                  <a:pt x="1695636" y="22965"/>
                  <a:pt x="1741567" y="68896"/>
                </a:cubicBezTo>
                <a:lnTo>
                  <a:pt x="3081576" y="1408905"/>
                </a:lnTo>
                <a:cubicBezTo>
                  <a:pt x="3173438" y="1500767"/>
                  <a:pt x="3173438" y="1649705"/>
                  <a:pt x="3081576" y="1741566"/>
                </a:cubicBezTo>
                <a:lnTo>
                  <a:pt x="1741567" y="3081575"/>
                </a:lnTo>
                <a:cubicBezTo>
                  <a:pt x="1649706" y="3173437"/>
                  <a:pt x="1500767" y="3173437"/>
                  <a:pt x="1408906" y="3081575"/>
                </a:cubicBezTo>
                <a:lnTo>
                  <a:pt x="68897" y="1741566"/>
                </a:lnTo>
                <a:cubicBezTo>
                  <a:pt x="-22965" y="1649705"/>
                  <a:pt x="-22965" y="1500767"/>
                  <a:pt x="68897" y="1408905"/>
                </a:cubicBezTo>
                <a:lnTo>
                  <a:pt x="1408906" y="68896"/>
                </a:lnTo>
                <a:cubicBezTo>
                  <a:pt x="1454837" y="22965"/>
                  <a:pt x="1515037" y="0"/>
                  <a:pt x="1575236" y="0"/>
                </a:cubicBezTo>
                <a:close/>
              </a:path>
            </a:pathLst>
          </a:custGeom>
        </p:spPr>
      </p:pic>
      <p:pic>
        <p:nvPicPr>
          <p:cNvPr id="11" name="Picture 10">
            <a:extLst>
              <a:ext uri="{FF2B5EF4-FFF2-40B4-BE49-F238E27FC236}">
                <a16:creationId xmlns:a16="http://schemas.microsoft.com/office/drawing/2014/main" id="{77A9FF46-B88C-4D9C-B0E6-802981D7A254}"/>
              </a:ext>
            </a:extLst>
          </p:cNvPr>
          <p:cNvPicPr>
            <a:picLocks noChangeAspect="1"/>
          </p:cNvPicPr>
          <p:nvPr userDrawn="1"/>
        </p:nvPicPr>
        <p:blipFill>
          <a:blip r:embed="rId2">
            <a:extLst>
              <a:ext uri="{28A0092B-C50C-407E-A947-70E740481C1C}">
                <a14:useLocalDpi xmlns:a14="http://schemas.microsoft.com/office/drawing/2010/main" val="0"/>
              </a:ext>
            </a:extLst>
          </a:blip>
          <a:srcRect l="37080" t="30364" r="37080" b="23697"/>
          <a:stretch>
            <a:fillRect/>
          </a:stretch>
        </p:blipFill>
        <p:spPr>
          <a:xfrm>
            <a:off x="4520764" y="2082366"/>
            <a:ext cx="3150472" cy="3150471"/>
          </a:xfrm>
          <a:custGeom>
            <a:avLst/>
            <a:gdLst>
              <a:gd name="connsiteX0" fmla="*/ 1575237 w 3150472"/>
              <a:gd name="connsiteY0" fmla="*/ 0 h 3150471"/>
              <a:gd name="connsiteX1" fmla="*/ 1741567 w 3150472"/>
              <a:gd name="connsiteY1" fmla="*/ 68896 h 3150471"/>
              <a:gd name="connsiteX2" fmla="*/ 3081576 w 3150472"/>
              <a:gd name="connsiteY2" fmla="*/ 1408905 h 3150471"/>
              <a:gd name="connsiteX3" fmla="*/ 3081576 w 3150472"/>
              <a:gd name="connsiteY3" fmla="*/ 1741566 h 3150471"/>
              <a:gd name="connsiteX4" fmla="*/ 1741567 w 3150472"/>
              <a:gd name="connsiteY4" fmla="*/ 3081575 h 3150471"/>
              <a:gd name="connsiteX5" fmla="*/ 1408906 w 3150472"/>
              <a:gd name="connsiteY5" fmla="*/ 3081575 h 3150471"/>
              <a:gd name="connsiteX6" fmla="*/ 68897 w 3150472"/>
              <a:gd name="connsiteY6" fmla="*/ 1741566 h 3150471"/>
              <a:gd name="connsiteX7" fmla="*/ 68897 w 3150472"/>
              <a:gd name="connsiteY7" fmla="*/ 1408905 h 3150471"/>
              <a:gd name="connsiteX8" fmla="*/ 1408906 w 3150472"/>
              <a:gd name="connsiteY8" fmla="*/ 68896 h 3150471"/>
              <a:gd name="connsiteX9" fmla="*/ 1575237 w 3150472"/>
              <a:gd name="connsiteY9" fmla="*/ 0 h 3150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50472" h="3150471">
                <a:moveTo>
                  <a:pt x="1575237" y="0"/>
                </a:moveTo>
                <a:cubicBezTo>
                  <a:pt x="1635437" y="0"/>
                  <a:pt x="1695636" y="22965"/>
                  <a:pt x="1741567" y="68896"/>
                </a:cubicBezTo>
                <a:lnTo>
                  <a:pt x="3081576" y="1408905"/>
                </a:lnTo>
                <a:cubicBezTo>
                  <a:pt x="3173438" y="1500767"/>
                  <a:pt x="3173438" y="1649705"/>
                  <a:pt x="3081576" y="1741566"/>
                </a:cubicBezTo>
                <a:lnTo>
                  <a:pt x="1741567" y="3081575"/>
                </a:lnTo>
                <a:cubicBezTo>
                  <a:pt x="1649706" y="3173437"/>
                  <a:pt x="1500768" y="3173437"/>
                  <a:pt x="1408906" y="3081575"/>
                </a:cubicBezTo>
                <a:lnTo>
                  <a:pt x="68897" y="1741566"/>
                </a:lnTo>
                <a:cubicBezTo>
                  <a:pt x="-22965" y="1649705"/>
                  <a:pt x="-22965" y="1500767"/>
                  <a:pt x="68897" y="1408905"/>
                </a:cubicBezTo>
                <a:lnTo>
                  <a:pt x="1408906" y="68896"/>
                </a:lnTo>
                <a:cubicBezTo>
                  <a:pt x="1454837" y="22965"/>
                  <a:pt x="1515037" y="0"/>
                  <a:pt x="1575237" y="0"/>
                </a:cubicBezTo>
                <a:close/>
              </a:path>
            </a:pathLst>
          </a:custGeom>
        </p:spPr>
      </p:pic>
      <p:pic>
        <p:nvPicPr>
          <p:cNvPr id="14" name="Picture 13">
            <a:extLst>
              <a:ext uri="{FF2B5EF4-FFF2-40B4-BE49-F238E27FC236}">
                <a16:creationId xmlns:a16="http://schemas.microsoft.com/office/drawing/2014/main" id="{589008F0-97BF-4AE5-9463-7B72D96C9B2E}"/>
              </a:ext>
            </a:extLst>
          </p:cNvPr>
          <p:cNvPicPr>
            <a:picLocks noChangeAspect="1"/>
          </p:cNvPicPr>
          <p:nvPr userDrawn="1"/>
        </p:nvPicPr>
        <p:blipFill>
          <a:blip r:embed="rId2">
            <a:extLst>
              <a:ext uri="{28A0092B-C50C-407E-A947-70E740481C1C}">
                <a14:useLocalDpi xmlns:a14="http://schemas.microsoft.com/office/drawing/2010/main" val="0"/>
              </a:ext>
            </a:extLst>
          </a:blip>
          <a:srcRect l="65884" t="30364" r="8275" b="23697"/>
          <a:stretch>
            <a:fillRect/>
          </a:stretch>
        </p:blipFill>
        <p:spPr>
          <a:xfrm>
            <a:off x="8032589" y="2082365"/>
            <a:ext cx="3150472" cy="3150471"/>
          </a:xfrm>
          <a:custGeom>
            <a:avLst/>
            <a:gdLst>
              <a:gd name="connsiteX0" fmla="*/ 1575237 w 3150472"/>
              <a:gd name="connsiteY0" fmla="*/ 0 h 3150471"/>
              <a:gd name="connsiteX1" fmla="*/ 1741567 w 3150472"/>
              <a:gd name="connsiteY1" fmla="*/ 68896 h 3150471"/>
              <a:gd name="connsiteX2" fmla="*/ 3081576 w 3150472"/>
              <a:gd name="connsiteY2" fmla="*/ 1408905 h 3150471"/>
              <a:gd name="connsiteX3" fmla="*/ 3081576 w 3150472"/>
              <a:gd name="connsiteY3" fmla="*/ 1741566 h 3150471"/>
              <a:gd name="connsiteX4" fmla="*/ 1741567 w 3150472"/>
              <a:gd name="connsiteY4" fmla="*/ 3081575 h 3150471"/>
              <a:gd name="connsiteX5" fmla="*/ 1408906 w 3150472"/>
              <a:gd name="connsiteY5" fmla="*/ 3081575 h 3150471"/>
              <a:gd name="connsiteX6" fmla="*/ 68897 w 3150472"/>
              <a:gd name="connsiteY6" fmla="*/ 1741566 h 3150471"/>
              <a:gd name="connsiteX7" fmla="*/ 68897 w 3150472"/>
              <a:gd name="connsiteY7" fmla="*/ 1408905 h 3150471"/>
              <a:gd name="connsiteX8" fmla="*/ 1408906 w 3150472"/>
              <a:gd name="connsiteY8" fmla="*/ 68896 h 3150471"/>
              <a:gd name="connsiteX9" fmla="*/ 1575237 w 3150472"/>
              <a:gd name="connsiteY9" fmla="*/ 0 h 3150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50472" h="3150471">
                <a:moveTo>
                  <a:pt x="1575237" y="0"/>
                </a:moveTo>
                <a:cubicBezTo>
                  <a:pt x="1635436" y="0"/>
                  <a:pt x="1695636" y="22965"/>
                  <a:pt x="1741567" y="68896"/>
                </a:cubicBezTo>
                <a:lnTo>
                  <a:pt x="3081576" y="1408905"/>
                </a:lnTo>
                <a:cubicBezTo>
                  <a:pt x="3173438" y="1500767"/>
                  <a:pt x="3173438" y="1649705"/>
                  <a:pt x="3081576" y="1741566"/>
                </a:cubicBezTo>
                <a:lnTo>
                  <a:pt x="1741567" y="3081575"/>
                </a:lnTo>
                <a:cubicBezTo>
                  <a:pt x="1649705" y="3173437"/>
                  <a:pt x="1500768" y="3173437"/>
                  <a:pt x="1408906" y="3081575"/>
                </a:cubicBezTo>
                <a:lnTo>
                  <a:pt x="68897" y="1741566"/>
                </a:lnTo>
                <a:cubicBezTo>
                  <a:pt x="-22965" y="1649705"/>
                  <a:pt x="-22965" y="1500767"/>
                  <a:pt x="68897" y="1408905"/>
                </a:cubicBezTo>
                <a:lnTo>
                  <a:pt x="1408906" y="68896"/>
                </a:lnTo>
                <a:cubicBezTo>
                  <a:pt x="1454837" y="22965"/>
                  <a:pt x="1515037" y="0"/>
                  <a:pt x="1575237" y="0"/>
                </a:cubicBezTo>
                <a:close/>
              </a:path>
            </a:pathLst>
          </a:custGeom>
        </p:spPr>
      </p:pic>
    </p:spTree>
    <p:extLst>
      <p:ext uri="{BB962C8B-B14F-4D97-AF65-F5344CB8AC3E}">
        <p14:creationId xmlns:p14="http://schemas.microsoft.com/office/powerpoint/2010/main" val="29902024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06_Picture">
    <p:spTree>
      <p:nvGrpSpPr>
        <p:cNvPr id="1" name=""/>
        <p:cNvGrpSpPr/>
        <p:nvPr/>
      </p:nvGrpSpPr>
      <p:grpSpPr>
        <a:xfrm>
          <a:off x="0" y="0"/>
          <a:ext cx="0" cy="0"/>
          <a:chOff x="0" y="0"/>
          <a:chExt cx="0" cy="0"/>
        </a:xfrm>
      </p:grpSpPr>
      <p:sp>
        <p:nvSpPr>
          <p:cNvPr id="10" name="TextBox 9"/>
          <p:cNvSpPr txBox="1"/>
          <p:nvPr userDrawn="1"/>
        </p:nvSpPr>
        <p:spPr>
          <a:xfrm>
            <a:off x="11430062" y="6394262"/>
            <a:ext cx="375103" cy="276999"/>
          </a:xfrm>
          <a:prstGeom prst="rect">
            <a:avLst/>
          </a:prstGeom>
          <a:noFill/>
        </p:spPr>
        <p:txBody>
          <a:bodyPr wrap="none" rtlCol="0">
            <a:spAutoFit/>
          </a:bodyPr>
          <a:lstStyle>
            <a:defPPr>
              <a:defRPr lang="en-US"/>
            </a:defPPr>
            <a:lvl1pPr>
              <a:defRPr sz="1200" b="1" spc="20" baseline="0">
                <a:solidFill>
                  <a:schemeClr val="tx2"/>
                </a:solidFill>
                <a:latin typeface="Calibri" panose="020F0502020204030204" pitchFamily="34" charset="0"/>
                <a:cs typeface="Calibri" panose="020F0502020204030204" pitchFamily="34" charset="0"/>
              </a:defRPr>
            </a:lvl1pPr>
          </a:lstStyle>
          <a:p>
            <a:pPr lvl="0" algn="r"/>
            <a:fld id="{C7C71010-677A-489C-BB3F-CA8EBC4C3264}" type="slidenum">
              <a:rPr lang="id-ID" smtClean="0">
                <a:solidFill>
                  <a:schemeClr val="bg1"/>
                </a:solidFill>
              </a:rPr>
              <a:pPr lvl="0" algn="r"/>
              <a:t>‹#›</a:t>
            </a:fld>
            <a:endParaRPr lang="id-ID" dirty="0">
              <a:solidFill>
                <a:schemeClr val="bg1"/>
              </a:solidFill>
            </a:endParaRPr>
          </a:p>
        </p:txBody>
      </p:sp>
      <p:pic>
        <p:nvPicPr>
          <p:cNvPr id="8" name="Picture 7">
            <a:extLst>
              <a:ext uri="{FF2B5EF4-FFF2-40B4-BE49-F238E27FC236}">
                <a16:creationId xmlns:a16="http://schemas.microsoft.com/office/drawing/2014/main" id="{F1C5BE0A-2D37-493D-9455-25719095562E}"/>
              </a:ext>
            </a:extLst>
          </p:cNvPr>
          <p:cNvPicPr>
            <a:picLocks noChangeAspect="1"/>
          </p:cNvPicPr>
          <p:nvPr userDrawn="1"/>
        </p:nvPicPr>
        <p:blipFill>
          <a:blip r:embed="rId2">
            <a:extLst>
              <a:ext uri="{28A0092B-C50C-407E-A947-70E740481C1C}">
                <a14:useLocalDpi xmlns:a14="http://schemas.microsoft.com/office/drawing/2010/main" val="0"/>
              </a:ext>
            </a:extLst>
          </a:blip>
          <a:srcRect l="16792" t="55923" r="74756" b="29053"/>
          <a:stretch>
            <a:fillRect/>
          </a:stretch>
        </p:blipFill>
        <p:spPr>
          <a:xfrm>
            <a:off x="2047308" y="3835179"/>
            <a:ext cx="1030380" cy="1030380"/>
          </a:xfrm>
          <a:custGeom>
            <a:avLst/>
            <a:gdLst>
              <a:gd name="connsiteX0" fmla="*/ 515190 w 1030380"/>
              <a:gd name="connsiteY0" fmla="*/ 0 h 1030380"/>
              <a:gd name="connsiteX1" fmla="*/ 1030380 w 1030380"/>
              <a:gd name="connsiteY1" fmla="*/ 515190 h 1030380"/>
              <a:gd name="connsiteX2" fmla="*/ 515190 w 1030380"/>
              <a:gd name="connsiteY2" fmla="*/ 1030380 h 1030380"/>
              <a:gd name="connsiteX3" fmla="*/ 0 w 1030380"/>
              <a:gd name="connsiteY3" fmla="*/ 515190 h 1030380"/>
              <a:gd name="connsiteX4" fmla="*/ 515190 w 1030380"/>
              <a:gd name="connsiteY4" fmla="*/ 0 h 10303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0380" h="1030380">
                <a:moveTo>
                  <a:pt x="515190" y="0"/>
                </a:moveTo>
                <a:cubicBezTo>
                  <a:pt x="799722" y="0"/>
                  <a:pt x="1030380" y="230658"/>
                  <a:pt x="1030380" y="515190"/>
                </a:cubicBezTo>
                <a:cubicBezTo>
                  <a:pt x="1030380" y="799722"/>
                  <a:pt x="799722" y="1030380"/>
                  <a:pt x="515190" y="1030380"/>
                </a:cubicBezTo>
                <a:cubicBezTo>
                  <a:pt x="230658" y="1030380"/>
                  <a:pt x="0" y="799722"/>
                  <a:pt x="0" y="515190"/>
                </a:cubicBezTo>
                <a:cubicBezTo>
                  <a:pt x="0" y="230658"/>
                  <a:pt x="230658" y="0"/>
                  <a:pt x="515190" y="0"/>
                </a:cubicBezTo>
                <a:close/>
              </a:path>
            </a:pathLst>
          </a:custGeom>
        </p:spPr>
      </p:pic>
      <p:pic>
        <p:nvPicPr>
          <p:cNvPr id="11" name="Picture 10">
            <a:extLst>
              <a:ext uri="{FF2B5EF4-FFF2-40B4-BE49-F238E27FC236}">
                <a16:creationId xmlns:a16="http://schemas.microsoft.com/office/drawing/2014/main" id="{6F6084F7-2B4A-49F7-B429-A367978FAE5C}"/>
              </a:ext>
            </a:extLst>
          </p:cNvPr>
          <p:cNvPicPr>
            <a:picLocks noChangeAspect="1"/>
          </p:cNvPicPr>
          <p:nvPr userDrawn="1"/>
        </p:nvPicPr>
        <p:blipFill>
          <a:blip r:embed="rId2">
            <a:extLst>
              <a:ext uri="{28A0092B-C50C-407E-A947-70E740481C1C}">
                <a14:useLocalDpi xmlns:a14="http://schemas.microsoft.com/office/drawing/2010/main" val="0"/>
              </a:ext>
            </a:extLst>
          </a:blip>
          <a:srcRect l="45774" t="55923" r="45774" b="29053"/>
          <a:stretch>
            <a:fillRect/>
          </a:stretch>
        </p:blipFill>
        <p:spPr>
          <a:xfrm>
            <a:off x="5580810" y="3835179"/>
            <a:ext cx="1030380" cy="1030380"/>
          </a:xfrm>
          <a:custGeom>
            <a:avLst/>
            <a:gdLst>
              <a:gd name="connsiteX0" fmla="*/ 515190 w 1030380"/>
              <a:gd name="connsiteY0" fmla="*/ 0 h 1030380"/>
              <a:gd name="connsiteX1" fmla="*/ 1030380 w 1030380"/>
              <a:gd name="connsiteY1" fmla="*/ 515190 h 1030380"/>
              <a:gd name="connsiteX2" fmla="*/ 515190 w 1030380"/>
              <a:gd name="connsiteY2" fmla="*/ 1030380 h 1030380"/>
              <a:gd name="connsiteX3" fmla="*/ 0 w 1030380"/>
              <a:gd name="connsiteY3" fmla="*/ 515190 h 1030380"/>
              <a:gd name="connsiteX4" fmla="*/ 515190 w 1030380"/>
              <a:gd name="connsiteY4" fmla="*/ 0 h 10303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0380" h="1030380">
                <a:moveTo>
                  <a:pt x="515190" y="0"/>
                </a:moveTo>
                <a:cubicBezTo>
                  <a:pt x="799722" y="0"/>
                  <a:pt x="1030380" y="230658"/>
                  <a:pt x="1030380" y="515190"/>
                </a:cubicBezTo>
                <a:cubicBezTo>
                  <a:pt x="1030380" y="799722"/>
                  <a:pt x="799722" y="1030380"/>
                  <a:pt x="515190" y="1030380"/>
                </a:cubicBezTo>
                <a:cubicBezTo>
                  <a:pt x="230658" y="1030380"/>
                  <a:pt x="0" y="799722"/>
                  <a:pt x="0" y="515190"/>
                </a:cubicBezTo>
                <a:cubicBezTo>
                  <a:pt x="0" y="230658"/>
                  <a:pt x="230658" y="0"/>
                  <a:pt x="515190" y="0"/>
                </a:cubicBezTo>
                <a:close/>
              </a:path>
            </a:pathLst>
          </a:custGeom>
        </p:spPr>
      </p:pic>
      <p:pic>
        <p:nvPicPr>
          <p:cNvPr id="17" name="Picture 16">
            <a:extLst>
              <a:ext uri="{FF2B5EF4-FFF2-40B4-BE49-F238E27FC236}">
                <a16:creationId xmlns:a16="http://schemas.microsoft.com/office/drawing/2014/main" id="{ABC18918-3C6E-4C00-BCDB-F212FE1C938A}"/>
              </a:ext>
            </a:extLst>
          </p:cNvPr>
          <p:cNvPicPr>
            <a:picLocks noChangeAspect="1"/>
          </p:cNvPicPr>
          <p:nvPr userDrawn="1"/>
        </p:nvPicPr>
        <p:blipFill>
          <a:blip r:embed="rId2">
            <a:extLst>
              <a:ext uri="{28A0092B-C50C-407E-A947-70E740481C1C}">
                <a14:useLocalDpi xmlns:a14="http://schemas.microsoft.com/office/drawing/2010/main" val="0"/>
              </a:ext>
            </a:extLst>
          </a:blip>
          <a:srcRect l="74756" t="55923" r="16792" b="29053"/>
          <a:stretch>
            <a:fillRect/>
          </a:stretch>
        </p:blipFill>
        <p:spPr>
          <a:xfrm>
            <a:off x="9114312" y="3835179"/>
            <a:ext cx="1030380" cy="1030380"/>
          </a:xfrm>
          <a:custGeom>
            <a:avLst/>
            <a:gdLst>
              <a:gd name="connsiteX0" fmla="*/ 515190 w 1030380"/>
              <a:gd name="connsiteY0" fmla="*/ 0 h 1030380"/>
              <a:gd name="connsiteX1" fmla="*/ 1030380 w 1030380"/>
              <a:gd name="connsiteY1" fmla="*/ 515190 h 1030380"/>
              <a:gd name="connsiteX2" fmla="*/ 515190 w 1030380"/>
              <a:gd name="connsiteY2" fmla="*/ 1030380 h 1030380"/>
              <a:gd name="connsiteX3" fmla="*/ 0 w 1030380"/>
              <a:gd name="connsiteY3" fmla="*/ 515190 h 1030380"/>
              <a:gd name="connsiteX4" fmla="*/ 515190 w 1030380"/>
              <a:gd name="connsiteY4" fmla="*/ 0 h 10303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0380" h="1030380">
                <a:moveTo>
                  <a:pt x="515190" y="0"/>
                </a:moveTo>
                <a:cubicBezTo>
                  <a:pt x="799722" y="0"/>
                  <a:pt x="1030380" y="230658"/>
                  <a:pt x="1030380" y="515190"/>
                </a:cubicBezTo>
                <a:cubicBezTo>
                  <a:pt x="1030380" y="799722"/>
                  <a:pt x="799722" y="1030380"/>
                  <a:pt x="515190" y="1030380"/>
                </a:cubicBezTo>
                <a:cubicBezTo>
                  <a:pt x="230658" y="1030380"/>
                  <a:pt x="0" y="799722"/>
                  <a:pt x="0" y="515190"/>
                </a:cubicBezTo>
                <a:cubicBezTo>
                  <a:pt x="0" y="230658"/>
                  <a:pt x="230658" y="0"/>
                  <a:pt x="515190" y="0"/>
                </a:cubicBezTo>
                <a:close/>
              </a:path>
            </a:pathLst>
          </a:custGeom>
        </p:spPr>
      </p:pic>
    </p:spTree>
    <p:extLst>
      <p:ext uri="{BB962C8B-B14F-4D97-AF65-F5344CB8AC3E}">
        <p14:creationId xmlns:p14="http://schemas.microsoft.com/office/powerpoint/2010/main" val="29535304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9_Title and Content">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CE208D27-FFE4-4C1C-9563-A46EB2DAFAAC}"/>
              </a:ext>
            </a:extLst>
          </p:cNvPr>
          <p:cNvPicPr>
            <a:picLocks noChangeAspect="1"/>
          </p:cNvPicPr>
          <p:nvPr userDrawn="1"/>
        </p:nvPicPr>
        <p:blipFill>
          <a:blip r:embed="rId2">
            <a:extLst>
              <a:ext uri="{28A0092B-C50C-407E-A947-70E740481C1C}">
                <a14:useLocalDpi xmlns:a14="http://schemas.microsoft.com/office/drawing/2010/main" val="0"/>
              </a:ext>
            </a:extLst>
          </a:blip>
          <a:srcRect l="1714" t="3429" r="74904" b="51226"/>
          <a:stretch>
            <a:fillRect/>
          </a:stretch>
        </p:blipFill>
        <p:spPr>
          <a:xfrm>
            <a:off x="209005" y="235132"/>
            <a:ext cx="2850736" cy="3109801"/>
          </a:xfrm>
          <a:custGeom>
            <a:avLst/>
            <a:gdLst>
              <a:gd name="connsiteX0" fmla="*/ 0 w 2850736"/>
              <a:gd name="connsiteY0" fmla="*/ 0 h 3109801"/>
              <a:gd name="connsiteX1" fmla="*/ 2850736 w 2850736"/>
              <a:gd name="connsiteY1" fmla="*/ 0 h 3109801"/>
              <a:gd name="connsiteX2" fmla="*/ 2850736 w 2850736"/>
              <a:gd name="connsiteY2" fmla="*/ 3109801 h 3109801"/>
              <a:gd name="connsiteX3" fmla="*/ 0 w 2850736"/>
              <a:gd name="connsiteY3" fmla="*/ 3109801 h 3109801"/>
            </a:gdLst>
            <a:ahLst/>
            <a:cxnLst>
              <a:cxn ang="0">
                <a:pos x="connsiteX0" y="connsiteY0"/>
              </a:cxn>
              <a:cxn ang="0">
                <a:pos x="connsiteX1" y="connsiteY1"/>
              </a:cxn>
              <a:cxn ang="0">
                <a:pos x="connsiteX2" y="connsiteY2"/>
              </a:cxn>
              <a:cxn ang="0">
                <a:pos x="connsiteX3" y="connsiteY3"/>
              </a:cxn>
            </a:cxnLst>
            <a:rect l="l" t="t" r="r" b="b"/>
            <a:pathLst>
              <a:path w="2850736" h="3109801">
                <a:moveTo>
                  <a:pt x="0" y="0"/>
                </a:moveTo>
                <a:lnTo>
                  <a:pt x="2850736" y="0"/>
                </a:lnTo>
                <a:lnTo>
                  <a:pt x="2850736" y="3109801"/>
                </a:lnTo>
                <a:lnTo>
                  <a:pt x="0" y="3109801"/>
                </a:lnTo>
                <a:close/>
              </a:path>
            </a:pathLst>
          </a:custGeom>
        </p:spPr>
      </p:pic>
      <p:pic>
        <p:nvPicPr>
          <p:cNvPr id="11" name="Picture 10">
            <a:extLst>
              <a:ext uri="{FF2B5EF4-FFF2-40B4-BE49-F238E27FC236}">
                <a16:creationId xmlns:a16="http://schemas.microsoft.com/office/drawing/2014/main" id="{2512E01B-F975-47BF-AE0F-42FCF0EBE9C5}"/>
              </a:ext>
            </a:extLst>
          </p:cNvPr>
          <p:cNvPicPr>
            <a:picLocks noChangeAspect="1"/>
          </p:cNvPicPr>
          <p:nvPr userDrawn="1"/>
        </p:nvPicPr>
        <p:blipFill>
          <a:blip r:embed="rId2">
            <a:extLst>
              <a:ext uri="{28A0092B-C50C-407E-A947-70E740481C1C}">
                <a14:useLocalDpi xmlns:a14="http://schemas.microsoft.com/office/drawing/2010/main" val="0"/>
              </a:ext>
            </a:extLst>
          </a:blip>
          <a:srcRect l="26618" t="3429" r="50000" b="51226"/>
          <a:stretch>
            <a:fillRect/>
          </a:stretch>
        </p:blipFill>
        <p:spPr>
          <a:xfrm>
            <a:off x="3245263" y="235132"/>
            <a:ext cx="2850736" cy="3109801"/>
          </a:xfrm>
          <a:custGeom>
            <a:avLst/>
            <a:gdLst>
              <a:gd name="connsiteX0" fmla="*/ 0 w 2850736"/>
              <a:gd name="connsiteY0" fmla="*/ 0 h 3109801"/>
              <a:gd name="connsiteX1" fmla="*/ 2850736 w 2850736"/>
              <a:gd name="connsiteY1" fmla="*/ 0 h 3109801"/>
              <a:gd name="connsiteX2" fmla="*/ 2850736 w 2850736"/>
              <a:gd name="connsiteY2" fmla="*/ 3109801 h 3109801"/>
              <a:gd name="connsiteX3" fmla="*/ 0 w 2850736"/>
              <a:gd name="connsiteY3" fmla="*/ 3109801 h 3109801"/>
            </a:gdLst>
            <a:ahLst/>
            <a:cxnLst>
              <a:cxn ang="0">
                <a:pos x="connsiteX0" y="connsiteY0"/>
              </a:cxn>
              <a:cxn ang="0">
                <a:pos x="connsiteX1" y="connsiteY1"/>
              </a:cxn>
              <a:cxn ang="0">
                <a:pos x="connsiteX2" y="connsiteY2"/>
              </a:cxn>
              <a:cxn ang="0">
                <a:pos x="connsiteX3" y="connsiteY3"/>
              </a:cxn>
            </a:cxnLst>
            <a:rect l="l" t="t" r="r" b="b"/>
            <a:pathLst>
              <a:path w="2850736" h="3109801">
                <a:moveTo>
                  <a:pt x="0" y="0"/>
                </a:moveTo>
                <a:lnTo>
                  <a:pt x="2850736" y="0"/>
                </a:lnTo>
                <a:lnTo>
                  <a:pt x="2850736" y="3109801"/>
                </a:lnTo>
                <a:lnTo>
                  <a:pt x="0" y="3109801"/>
                </a:lnTo>
                <a:close/>
              </a:path>
            </a:pathLst>
          </a:custGeom>
        </p:spPr>
      </p:pic>
      <p:pic>
        <p:nvPicPr>
          <p:cNvPr id="14" name="Picture 13">
            <a:extLst>
              <a:ext uri="{FF2B5EF4-FFF2-40B4-BE49-F238E27FC236}">
                <a16:creationId xmlns:a16="http://schemas.microsoft.com/office/drawing/2014/main" id="{A2C7F87E-03CA-4FFD-9199-1FDD86C14625}"/>
              </a:ext>
            </a:extLst>
          </p:cNvPr>
          <p:cNvPicPr>
            <a:picLocks noChangeAspect="1"/>
          </p:cNvPicPr>
          <p:nvPr userDrawn="1"/>
        </p:nvPicPr>
        <p:blipFill>
          <a:blip r:embed="rId2">
            <a:extLst>
              <a:ext uri="{28A0092B-C50C-407E-A947-70E740481C1C}">
                <a14:useLocalDpi xmlns:a14="http://schemas.microsoft.com/office/drawing/2010/main" val="0"/>
              </a:ext>
            </a:extLst>
          </a:blip>
          <a:srcRect l="26618" t="51797" r="50000" b="2857"/>
          <a:stretch>
            <a:fillRect/>
          </a:stretch>
        </p:blipFill>
        <p:spPr>
          <a:xfrm>
            <a:off x="3245263" y="3552256"/>
            <a:ext cx="2850736" cy="3109801"/>
          </a:xfrm>
          <a:custGeom>
            <a:avLst/>
            <a:gdLst>
              <a:gd name="connsiteX0" fmla="*/ 0 w 2850736"/>
              <a:gd name="connsiteY0" fmla="*/ 0 h 3109801"/>
              <a:gd name="connsiteX1" fmla="*/ 2850736 w 2850736"/>
              <a:gd name="connsiteY1" fmla="*/ 0 h 3109801"/>
              <a:gd name="connsiteX2" fmla="*/ 2850736 w 2850736"/>
              <a:gd name="connsiteY2" fmla="*/ 3109801 h 3109801"/>
              <a:gd name="connsiteX3" fmla="*/ 0 w 2850736"/>
              <a:gd name="connsiteY3" fmla="*/ 3109801 h 3109801"/>
            </a:gdLst>
            <a:ahLst/>
            <a:cxnLst>
              <a:cxn ang="0">
                <a:pos x="connsiteX0" y="connsiteY0"/>
              </a:cxn>
              <a:cxn ang="0">
                <a:pos x="connsiteX1" y="connsiteY1"/>
              </a:cxn>
              <a:cxn ang="0">
                <a:pos x="connsiteX2" y="connsiteY2"/>
              </a:cxn>
              <a:cxn ang="0">
                <a:pos x="connsiteX3" y="connsiteY3"/>
              </a:cxn>
            </a:cxnLst>
            <a:rect l="l" t="t" r="r" b="b"/>
            <a:pathLst>
              <a:path w="2850736" h="3109801">
                <a:moveTo>
                  <a:pt x="0" y="0"/>
                </a:moveTo>
                <a:lnTo>
                  <a:pt x="2850736" y="0"/>
                </a:lnTo>
                <a:lnTo>
                  <a:pt x="2850736" y="3109801"/>
                </a:lnTo>
                <a:lnTo>
                  <a:pt x="0" y="3109801"/>
                </a:lnTo>
                <a:close/>
              </a:path>
            </a:pathLst>
          </a:custGeom>
        </p:spPr>
      </p:pic>
      <p:pic>
        <p:nvPicPr>
          <p:cNvPr id="17" name="Picture 16">
            <a:extLst>
              <a:ext uri="{FF2B5EF4-FFF2-40B4-BE49-F238E27FC236}">
                <a16:creationId xmlns:a16="http://schemas.microsoft.com/office/drawing/2014/main" id="{753C84C7-DB6E-40DA-866F-B55E9A6FAF56}"/>
              </a:ext>
            </a:extLst>
          </p:cNvPr>
          <p:cNvPicPr>
            <a:picLocks noChangeAspect="1"/>
          </p:cNvPicPr>
          <p:nvPr userDrawn="1"/>
        </p:nvPicPr>
        <p:blipFill>
          <a:blip r:embed="rId2">
            <a:extLst>
              <a:ext uri="{28A0092B-C50C-407E-A947-70E740481C1C}">
                <a14:useLocalDpi xmlns:a14="http://schemas.microsoft.com/office/drawing/2010/main" val="0"/>
              </a:ext>
            </a:extLst>
          </a:blip>
          <a:srcRect l="1714" t="51797" r="74904" b="2857"/>
          <a:stretch>
            <a:fillRect/>
          </a:stretch>
        </p:blipFill>
        <p:spPr>
          <a:xfrm>
            <a:off x="209005" y="3552256"/>
            <a:ext cx="2850736" cy="3109801"/>
          </a:xfrm>
          <a:custGeom>
            <a:avLst/>
            <a:gdLst>
              <a:gd name="connsiteX0" fmla="*/ 0 w 2850736"/>
              <a:gd name="connsiteY0" fmla="*/ 0 h 3109801"/>
              <a:gd name="connsiteX1" fmla="*/ 2850736 w 2850736"/>
              <a:gd name="connsiteY1" fmla="*/ 0 h 3109801"/>
              <a:gd name="connsiteX2" fmla="*/ 2850736 w 2850736"/>
              <a:gd name="connsiteY2" fmla="*/ 3109801 h 3109801"/>
              <a:gd name="connsiteX3" fmla="*/ 0 w 2850736"/>
              <a:gd name="connsiteY3" fmla="*/ 3109801 h 3109801"/>
            </a:gdLst>
            <a:ahLst/>
            <a:cxnLst>
              <a:cxn ang="0">
                <a:pos x="connsiteX0" y="connsiteY0"/>
              </a:cxn>
              <a:cxn ang="0">
                <a:pos x="connsiteX1" y="connsiteY1"/>
              </a:cxn>
              <a:cxn ang="0">
                <a:pos x="connsiteX2" y="connsiteY2"/>
              </a:cxn>
              <a:cxn ang="0">
                <a:pos x="connsiteX3" y="connsiteY3"/>
              </a:cxn>
            </a:cxnLst>
            <a:rect l="l" t="t" r="r" b="b"/>
            <a:pathLst>
              <a:path w="2850736" h="3109801">
                <a:moveTo>
                  <a:pt x="0" y="0"/>
                </a:moveTo>
                <a:lnTo>
                  <a:pt x="2850736" y="0"/>
                </a:lnTo>
                <a:lnTo>
                  <a:pt x="2850736" y="3109801"/>
                </a:lnTo>
                <a:lnTo>
                  <a:pt x="0" y="3109801"/>
                </a:lnTo>
                <a:close/>
              </a:path>
            </a:pathLst>
          </a:custGeom>
        </p:spPr>
      </p:pic>
    </p:spTree>
    <p:extLst>
      <p:ext uri="{BB962C8B-B14F-4D97-AF65-F5344CB8AC3E}">
        <p14:creationId xmlns:p14="http://schemas.microsoft.com/office/powerpoint/2010/main" val="10060834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39_Title Slide">
    <p:spTree>
      <p:nvGrpSpPr>
        <p:cNvPr id="1" name=""/>
        <p:cNvGrpSpPr/>
        <p:nvPr/>
      </p:nvGrpSpPr>
      <p:grpSpPr>
        <a:xfrm>
          <a:off x="0" y="0"/>
          <a:ext cx="0" cy="0"/>
          <a:chOff x="0" y="0"/>
          <a:chExt cx="0" cy="0"/>
        </a:xfrm>
      </p:grpSpPr>
      <p:sp>
        <p:nvSpPr>
          <p:cNvPr id="5" name="Circle: Hollow 4">
            <a:extLst>
              <a:ext uri="{FF2B5EF4-FFF2-40B4-BE49-F238E27FC236}">
                <a16:creationId xmlns:a16="http://schemas.microsoft.com/office/drawing/2014/main" id="{94769FC7-A86C-4DED-BD42-58E2283DC740}"/>
              </a:ext>
            </a:extLst>
          </p:cNvPr>
          <p:cNvSpPr/>
          <p:nvPr userDrawn="1"/>
        </p:nvSpPr>
        <p:spPr>
          <a:xfrm>
            <a:off x="7019936" y="2976911"/>
            <a:ext cx="5570325" cy="5570325"/>
          </a:xfrm>
          <a:prstGeom prst="donut">
            <a:avLst>
              <a:gd name="adj" fmla="val 11839"/>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7" name="Picture 6">
            <a:extLst>
              <a:ext uri="{FF2B5EF4-FFF2-40B4-BE49-F238E27FC236}">
                <a16:creationId xmlns:a16="http://schemas.microsoft.com/office/drawing/2014/main" id="{5B2BD0FA-32BE-4958-8052-26C3A85C3CCF}"/>
              </a:ext>
            </a:extLst>
          </p:cNvPr>
          <p:cNvPicPr>
            <a:picLocks noChangeAspect="1"/>
          </p:cNvPicPr>
          <p:nvPr userDrawn="1"/>
        </p:nvPicPr>
        <p:blipFill>
          <a:blip r:embed="rId2">
            <a:extLst>
              <a:ext uri="{28A0092B-C50C-407E-A947-70E740481C1C}">
                <a14:useLocalDpi xmlns:a14="http://schemas.microsoft.com/office/drawing/2010/main" val="0"/>
              </a:ext>
            </a:extLst>
          </a:blip>
          <a:srcRect r="66667" b="53773"/>
          <a:stretch>
            <a:fillRect/>
          </a:stretch>
        </p:blipFill>
        <p:spPr>
          <a:xfrm>
            <a:off x="0" y="0"/>
            <a:ext cx="4064000" cy="3170244"/>
          </a:xfrm>
          <a:custGeom>
            <a:avLst/>
            <a:gdLst>
              <a:gd name="connsiteX0" fmla="*/ 0 w 4064000"/>
              <a:gd name="connsiteY0" fmla="*/ 0 h 3170244"/>
              <a:gd name="connsiteX1" fmla="*/ 4064000 w 4064000"/>
              <a:gd name="connsiteY1" fmla="*/ 0 h 3170244"/>
              <a:gd name="connsiteX2" fmla="*/ 4064000 w 4064000"/>
              <a:gd name="connsiteY2" fmla="*/ 3170244 h 3170244"/>
              <a:gd name="connsiteX3" fmla="*/ 0 w 4064000"/>
              <a:gd name="connsiteY3" fmla="*/ 3170244 h 3170244"/>
            </a:gdLst>
            <a:ahLst/>
            <a:cxnLst>
              <a:cxn ang="0">
                <a:pos x="connsiteX0" y="connsiteY0"/>
              </a:cxn>
              <a:cxn ang="0">
                <a:pos x="connsiteX1" y="connsiteY1"/>
              </a:cxn>
              <a:cxn ang="0">
                <a:pos x="connsiteX2" y="connsiteY2"/>
              </a:cxn>
              <a:cxn ang="0">
                <a:pos x="connsiteX3" y="connsiteY3"/>
              </a:cxn>
            </a:cxnLst>
            <a:rect l="l" t="t" r="r" b="b"/>
            <a:pathLst>
              <a:path w="4064000" h="3170244">
                <a:moveTo>
                  <a:pt x="0" y="0"/>
                </a:moveTo>
                <a:lnTo>
                  <a:pt x="4064000" y="0"/>
                </a:lnTo>
                <a:lnTo>
                  <a:pt x="4064000" y="3170244"/>
                </a:lnTo>
                <a:lnTo>
                  <a:pt x="0" y="3170244"/>
                </a:lnTo>
                <a:close/>
              </a:path>
            </a:pathLst>
          </a:custGeom>
        </p:spPr>
      </p:pic>
      <p:pic>
        <p:nvPicPr>
          <p:cNvPr id="10" name="Picture 9">
            <a:extLst>
              <a:ext uri="{FF2B5EF4-FFF2-40B4-BE49-F238E27FC236}">
                <a16:creationId xmlns:a16="http://schemas.microsoft.com/office/drawing/2014/main" id="{AD29189C-DFB6-4120-B200-D52194BA3692}"/>
              </a:ext>
            </a:extLst>
          </p:cNvPr>
          <p:cNvPicPr>
            <a:picLocks noChangeAspect="1"/>
          </p:cNvPicPr>
          <p:nvPr userDrawn="1"/>
        </p:nvPicPr>
        <p:blipFill>
          <a:blip r:embed="rId2">
            <a:extLst>
              <a:ext uri="{28A0092B-C50C-407E-A947-70E740481C1C}">
                <a14:useLocalDpi xmlns:a14="http://schemas.microsoft.com/office/drawing/2010/main" val="0"/>
              </a:ext>
            </a:extLst>
          </a:blip>
          <a:srcRect l="33333" r="33333" b="53773"/>
          <a:stretch>
            <a:fillRect/>
          </a:stretch>
        </p:blipFill>
        <p:spPr>
          <a:xfrm>
            <a:off x="4063999" y="0"/>
            <a:ext cx="4064000" cy="3170244"/>
          </a:xfrm>
          <a:custGeom>
            <a:avLst/>
            <a:gdLst>
              <a:gd name="connsiteX0" fmla="*/ 0 w 4064000"/>
              <a:gd name="connsiteY0" fmla="*/ 0 h 3170244"/>
              <a:gd name="connsiteX1" fmla="*/ 4064000 w 4064000"/>
              <a:gd name="connsiteY1" fmla="*/ 0 h 3170244"/>
              <a:gd name="connsiteX2" fmla="*/ 4064000 w 4064000"/>
              <a:gd name="connsiteY2" fmla="*/ 3170244 h 3170244"/>
              <a:gd name="connsiteX3" fmla="*/ 0 w 4064000"/>
              <a:gd name="connsiteY3" fmla="*/ 3170244 h 3170244"/>
            </a:gdLst>
            <a:ahLst/>
            <a:cxnLst>
              <a:cxn ang="0">
                <a:pos x="connsiteX0" y="connsiteY0"/>
              </a:cxn>
              <a:cxn ang="0">
                <a:pos x="connsiteX1" y="connsiteY1"/>
              </a:cxn>
              <a:cxn ang="0">
                <a:pos x="connsiteX2" y="connsiteY2"/>
              </a:cxn>
              <a:cxn ang="0">
                <a:pos x="connsiteX3" y="connsiteY3"/>
              </a:cxn>
            </a:cxnLst>
            <a:rect l="l" t="t" r="r" b="b"/>
            <a:pathLst>
              <a:path w="4064000" h="3170244">
                <a:moveTo>
                  <a:pt x="0" y="0"/>
                </a:moveTo>
                <a:lnTo>
                  <a:pt x="4064000" y="0"/>
                </a:lnTo>
                <a:lnTo>
                  <a:pt x="4064000" y="3170244"/>
                </a:lnTo>
                <a:lnTo>
                  <a:pt x="0" y="3170244"/>
                </a:lnTo>
                <a:close/>
              </a:path>
            </a:pathLst>
          </a:custGeom>
        </p:spPr>
      </p:pic>
      <p:pic>
        <p:nvPicPr>
          <p:cNvPr id="13" name="Picture 12">
            <a:extLst>
              <a:ext uri="{FF2B5EF4-FFF2-40B4-BE49-F238E27FC236}">
                <a16:creationId xmlns:a16="http://schemas.microsoft.com/office/drawing/2014/main" id="{E5CD76E6-F0F3-427A-A254-5A07D1416ADA}"/>
              </a:ext>
            </a:extLst>
          </p:cNvPr>
          <p:cNvPicPr>
            <a:picLocks noChangeAspect="1"/>
          </p:cNvPicPr>
          <p:nvPr userDrawn="1"/>
        </p:nvPicPr>
        <p:blipFill>
          <a:blip r:embed="rId2">
            <a:extLst>
              <a:ext uri="{28A0092B-C50C-407E-A947-70E740481C1C}">
                <a14:useLocalDpi xmlns:a14="http://schemas.microsoft.com/office/drawing/2010/main" val="0"/>
              </a:ext>
            </a:extLst>
          </a:blip>
          <a:srcRect l="66667" b="53773"/>
          <a:stretch>
            <a:fillRect/>
          </a:stretch>
        </p:blipFill>
        <p:spPr>
          <a:xfrm>
            <a:off x="8128000" y="1"/>
            <a:ext cx="4064000" cy="3170243"/>
          </a:xfrm>
          <a:custGeom>
            <a:avLst/>
            <a:gdLst>
              <a:gd name="connsiteX0" fmla="*/ 0 w 4064000"/>
              <a:gd name="connsiteY0" fmla="*/ 0 h 3170243"/>
              <a:gd name="connsiteX1" fmla="*/ 4064000 w 4064000"/>
              <a:gd name="connsiteY1" fmla="*/ 0 h 3170243"/>
              <a:gd name="connsiteX2" fmla="*/ 4064000 w 4064000"/>
              <a:gd name="connsiteY2" fmla="*/ 3170243 h 3170243"/>
              <a:gd name="connsiteX3" fmla="*/ 0 w 4064000"/>
              <a:gd name="connsiteY3" fmla="*/ 3170243 h 3170243"/>
            </a:gdLst>
            <a:ahLst/>
            <a:cxnLst>
              <a:cxn ang="0">
                <a:pos x="connsiteX0" y="connsiteY0"/>
              </a:cxn>
              <a:cxn ang="0">
                <a:pos x="connsiteX1" y="connsiteY1"/>
              </a:cxn>
              <a:cxn ang="0">
                <a:pos x="connsiteX2" y="connsiteY2"/>
              </a:cxn>
              <a:cxn ang="0">
                <a:pos x="connsiteX3" y="connsiteY3"/>
              </a:cxn>
            </a:cxnLst>
            <a:rect l="l" t="t" r="r" b="b"/>
            <a:pathLst>
              <a:path w="4064000" h="3170243">
                <a:moveTo>
                  <a:pt x="0" y="0"/>
                </a:moveTo>
                <a:lnTo>
                  <a:pt x="4064000" y="0"/>
                </a:lnTo>
                <a:lnTo>
                  <a:pt x="4064000" y="3170243"/>
                </a:lnTo>
                <a:lnTo>
                  <a:pt x="0" y="3170243"/>
                </a:lnTo>
                <a:close/>
              </a:path>
            </a:pathLst>
          </a:custGeom>
        </p:spPr>
      </p:pic>
    </p:spTree>
    <p:extLst>
      <p:ext uri="{BB962C8B-B14F-4D97-AF65-F5344CB8AC3E}">
        <p14:creationId xmlns:p14="http://schemas.microsoft.com/office/powerpoint/2010/main" val="2445147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4_Title and Conten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2255E37-A9F9-4EB7-A29A-38656D1760F7}"/>
              </a:ext>
            </a:extLst>
          </p:cNvPr>
          <p:cNvPicPr>
            <a:picLocks noChangeAspect="1"/>
          </p:cNvPicPr>
          <p:nvPr userDrawn="1"/>
        </p:nvPicPr>
        <p:blipFill>
          <a:blip r:embed="rId2">
            <a:extLst>
              <a:ext uri="{28A0092B-C50C-407E-A947-70E740481C1C}">
                <a14:useLocalDpi xmlns:a14="http://schemas.microsoft.com/office/drawing/2010/main" val="0"/>
              </a:ext>
            </a:extLst>
          </a:blip>
          <a:srcRect l="44464" t="8561" r="7054" b="8562"/>
          <a:stretch>
            <a:fillRect/>
          </a:stretch>
        </p:blipFill>
        <p:spPr>
          <a:xfrm>
            <a:off x="5421087" y="587147"/>
            <a:ext cx="5910942" cy="5683704"/>
          </a:xfrm>
          <a:custGeom>
            <a:avLst/>
            <a:gdLst>
              <a:gd name="connsiteX0" fmla="*/ 2794905 w 5910942"/>
              <a:gd name="connsiteY0" fmla="*/ 4063095 h 5683704"/>
              <a:gd name="connsiteX1" fmla="*/ 3452130 w 5910942"/>
              <a:gd name="connsiteY1" fmla="*/ 4720320 h 5683704"/>
              <a:gd name="connsiteX2" fmla="*/ 2794905 w 5910942"/>
              <a:gd name="connsiteY2" fmla="*/ 5377545 h 5683704"/>
              <a:gd name="connsiteX3" fmla="*/ 2137680 w 5910942"/>
              <a:gd name="connsiteY3" fmla="*/ 4720320 h 5683704"/>
              <a:gd name="connsiteX4" fmla="*/ 4766580 w 5910942"/>
              <a:gd name="connsiteY4" fmla="*/ 4004584 h 5683704"/>
              <a:gd name="connsiteX5" fmla="*/ 5606140 w 5910942"/>
              <a:gd name="connsiteY5" fmla="*/ 4844144 h 5683704"/>
              <a:gd name="connsiteX6" fmla="*/ 4766580 w 5910942"/>
              <a:gd name="connsiteY6" fmla="*/ 5683704 h 5683704"/>
              <a:gd name="connsiteX7" fmla="*/ 3927020 w 5910942"/>
              <a:gd name="connsiteY7" fmla="*/ 4844144 h 5683704"/>
              <a:gd name="connsiteX8" fmla="*/ 1507670 w 5910942"/>
              <a:gd name="connsiteY8" fmla="*/ 2781301 h 5683704"/>
              <a:gd name="connsiteX9" fmla="*/ 2696934 w 5910942"/>
              <a:gd name="connsiteY9" fmla="*/ 3970565 h 5683704"/>
              <a:gd name="connsiteX10" fmla="*/ 1507670 w 5910942"/>
              <a:gd name="connsiteY10" fmla="*/ 5159829 h 5683704"/>
              <a:gd name="connsiteX11" fmla="*/ 318406 w 5910942"/>
              <a:gd name="connsiteY11" fmla="*/ 3970565 h 5683704"/>
              <a:gd name="connsiteX12" fmla="*/ 832756 w 5910942"/>
              <a:gd name="connsiteY12" fmla="*/ 1643743 h 5683704"/>
              <a:gd name="connsiteX13" fmla="*/ 1665513 w 5910942"/>
              <a:gd name="connsiteY13" fmla="*/ 2476500 h 5683704"/>
              <a:gd name="connsiteX14" fmla="*/ 832756 w 5910942"/>
              <a:gd name="connsiteY14" fmla="*/ 3309257 h 5683704"/>
              <a:gd name="connsiteX15" fmla="*/ 0 w 5910942"/>
              <a:gd name="connsiteY15" fmla="*/ 2476500 h 5683704"/>
              <a:gd name="connsiteX16" fmla="*/ 3771899 w 5910942"/>
              <a:gd name="connsiteY16" fmla="*/ 566059 h 5683704"/>
              <a:gd name="connsiteX17" fmla="*/ 5910942 w 5910942"/>
              <a:gd name="connsiteY17" fmla="*/ 2705101 h 5683704"/>
              <a:gd name="connsiteX18" fmla="*/ 3771899 w 5910942"/>
              <a:gd name="connsiteY18" fmla="*/ 4844144 h 5683704"/>
              <a:gd name="connsiteX19" fmla="*/ 1632856 w 5910942"/>
              <a:gd name="connsiteY19" fmla="*/ 2705101 h 5683704"/>
              <a:gd name="connsiteX20" fmla="*/ 1763484 w 5910942"/>
              <a:gd name="connsiteY20" fmla="*/ 0 h 5683704"/>
              <a:gd name="connsiteX21" fmla="*/ 2952748 w 5910942"/>
              <a:gd name="connsiteY21" fmla="*/ 1189265 h 5683704"/>
              <a:gd name="connsiteX22" fmla="*/ 1763484 w 5910942"/>
              <a:gd name="connsiteY22" fmla="*/ 2378529 h 5683704"/>
              <a:gd name="connsiteX23" fmla="*/ 574219 w 5910942"/>
              <a:gd name="connsiteY23" fmla="*/ 1189265 h 56837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5910942" h="5683704">
                <a:moveTo>
                  <a:pt x="2794905" y="4063095"/>
                </a:moveTo>
                <a:lnTo>
                  <a:pt x="3452130" y="4720320"/>
                </a:lnTo>
                <a:lnTo>
                  <a:pt x="2794905" y="5377545"/>
                </a:lnTo>
                <a:lnTo>
                  <a:pt x="2137680" y="4720320"/>
                </a:lnTo>
                <a:close/>
                <a:moveTo>
                  <a:pt x="4766580" y="4004584"/>
                </a:moveTo>
                <a:lnTo>
                  <a:pt x="5606140" y="4844144"/>
                </a:lnTo>
                <a:lnTo>
                  <a:pt x="4766580" y="5683704"/>
                </a:lnTo>
                <a:lnTo>
                  <a:pt x="3927020" y="4844144"/>
                </a:lnTo>
                <a:close/>
                <a:moveTo>
                  <a:pt x="1507670" y="2781301"/>
                </a:moveTo>
                <a:lnTo>
                  <a:pt x="2696934" y="3970565"/>
                </a:lnTo>
                <a:lnTo>
                  <a:pt x="1507670" y="5159829"/>
                </a:lnTo>
                <a:lnTo>
                  <a:pt x="318406" y="3970565"/>
                </a:lnTo>
                <a:close/>
                <a:moveTo>
                  <a:pt x="832756" y="1643743"/>
                </a:moveTo>
                <a:lnTo>
                  <a:pt x="1665513" y="2476500"/>
                </a:lnTo>
                <a:lnTo>
                  <a:pt x="832756" y="3309257"/>
                </a:lnTo>
                <a:lnTo>
                  <a:pt x="0" y="2476500"/>
                </a:lnTo>
                <a:close/>
                <a:moveTo>
                  <a:pt x="3771899" y="566059"/>
                </a:moveTo>
                <a:lnTo>
                  <a:pt x="5910942" y="2705101"/>
                </a:lnTo>
                <a:lnTo>
                  <a:pt x="3771899" y="4844144"/>
                </a:lnTo>
                <a:lnTo>
                  <a:pt x="1632856" y="2705101"/>
                </a:lnTo>
                <a:close/>
                <a:moveTo>
                  <a:pt x="1763484" y="0"/>
                </a:moveTo>
                <a:lnTo>
                  <a:pt x="2952748" y="1189265"/>
                </a:lnTo>
                <a:lnTo>
                  <a:pt x="1763484" y="2378529"/>
                </a:lnTo>
                <a:lnTo>
                  <a:pt x="574219" y="1189265"/>
                </a:lnTo>
                <a:close/>
              </a:path>
            </a:pathLst>
          </a:custGeom>
        </p:spPr>
      </p:pic>
    </p:spTree>
    <p:extLst>
      <p:ext uri="{BB962C8B-B14F-4D97-AF65-F5344CB8AC3E}">
        <p14:creationId xmlns:p14="http://schemas.microsoft.com/office/powerpoint/2010/main" val="34298238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55311029"/>
      </p:ext>
    </p:extLst>
  </p:cSld>
  <p:clrMap bg1="lt1" tx1="dk1" bg2="lt2" tx2="dk2" accent1="accent1" accent2="accent2" accent3="accent3" accent4="accent4" accent5="accent5" accent6="accent6" hlink="hlink" folHlink="folHlink"/>
  <p:sldLayoutIdLst>
    <p:sldLayoutId id="2147483655"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 id="2147483671" r:id="rId13"/>
    <p:sldLayoutId id="2147483672" r:id="rId14"/>
    <p:sldLayoutId id="2147483678" r:id="rId1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7FA200C9-10E3-42DC-A89D-3A9D480B8CDD}"/>
              </a:ext>
            </a:extLst>
          </p:cNvPr>
          <p:cNvSpPr/>
          <p:nvPr/>
        </p:nvSpPr>
        <p:spPr>
          <a:xfrm>
            <a:off x="0" y="0"/>
            <a:ext cx="12192000" cy="6858000"/>
          </a:xfrm>
          <a:prstGeom prst="rect">
            <a:avLst/>
          </a:prstGeom>
          <a:solidFill>
            <a:schemeClr val="tx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3AC2D7ED-0EE1-49AA-9575-E54E77773349}"/>
              </a:ext>
            </a:extLst>
          </p:cNvPr>
          <p:cNvSpPr/>
          <p:nvPr/>
        </p:nvSpPr>
        <p:spPr>
          <a:xfrm>
            <a:off x="1888138" y="4112438"/>
            <a:ext cx="8415721" cy="430887"/>
          </a:xfrm>
          <a:prstGeom prst="rect">
            <a:avLst/>
          </a:prstGeom>
        </p:spPr>
        <p:txBody>
          <a:bodyPr wrap="square">
            <a:spAutoFit/>
          </a:bodyPr>
          <a:lstStyle/>
          <a:p>
            <a:pPr algn="ctr"/>
            <a:r>
              <a:rPr lang="en-US" sz="1100" b="1" i="0" dirty="0">
                <a:solidFill>
                  <a:schemeClr val="bg1"/>
                </a:solidFill>
                <a:effectLst/>
              </a:rPr>
              <a:t>Lorem ipsum dolor sit </a:t>
            </a:r>
            <a:r>
              <a:rPr lang="en-US" sz="1100" b="1" i="0" dirty="0" err="1">
                <a:solidFill>
                  <a:schemeClr val="bg1"/>
                </a:solidFill>
                <a:effectLst/>
              </a:rPr>
              <a:t>amet</a:t>
            </a:r>
            <a:r>
              <a:rPr lang="en-US" sz="1100" b="1" i="0" dirty="0">
                <a:solidFill>
                  <a:schemeClr val="bg1"/>
                </a:solidFill>
                <a:effectLst/>
              </a:rPr>
              <a:t>, </a:t>
            </a:r>
            <a:r>
              <a:rPr lang="en-US" sz="1100" b="1" i="0" dirty="0" err="1">
                <a:solidFill>
                  <a:schemeClr val="bg1"/>
                </a:solidFill>
                <a:effectLst/>
              </a:rPr>
              <a:t>consectetur</a:t>
            </a:r>
            <a:r>
              <a:rPr lang="en-US" sz="1100" b="1" i="0" dirty="0">
                <a:solidFill>
                  <a:schemeClr val="bg1"/>
                </a:solidFill>
                <a:effectLst/>
              </a:rPr>
              <a:t> </a:t>
            </a:r>
            <a:r>
              <a:rPr lang="en-US" sz="1100" b="1" i="0" dirty="0" err="1">
                <a:solidFill>
                  <a:schemeClr val="bg1"/>
                </a:solidFill>
                <a:effectLst/>
              </a:rPr>
              <a:t>adipiscing</a:t>
            </a:r>
            <a:r>
              <a:rPr lang="en-US" sz="1100" b="1" i="0" dirty="0">
                <a:solidFill>
                  <a:schemeClr val="bg1"/>
                </a:solidFill>
                <a:effectLst/>
              </a:rPr>
              <a:t> </a:t>
            </a:r>
            <a:r>
              <a:rPr lang="en-US" sz="1100" b="1" i="0" dirty="0" err="1">
                <a:solidFill>
                  <a:schemeClr val="bg1"/>
                </a:solidFill>
                <a:effectLst/>
              </a:rPr>
              <a:t>elit</a:t>
            </a:r>
            <a:r>
              <a:rPr lang="en-US" sz="1100" b="0" i="0" dirty="0">
                <a:solidFill>
                  <a:schemeClr val="bg1">
                    <a:lumMod val="95000"/>
                  </a:schemeClr>
                </a:solidFill>
                <a:effectLst/>
              </a:rPr>
              <a:t>, </a:t>
            </a:r>
            <a:r>
              <a:rPr lang="en-US" sz="1100" b="0" i="0" dirty="0">
                <a:solidFill>
                  <a:schemeClr val="bg1">
                    <a:lumMod val="75000"/>
                  </a:schemeClr>
                </a:solidFill>
                <a:effectLst/>
              </a:rPr>
              <a:t>sed do </a:t>
            </a:r>
            <a:r>
              <a:rPr lang="en-US" sz="1100" b="0" i="0" dirty="0" err="1">
                <a:solidFill>
                  <a:schemeClr val="bg1">
                    <a:lumMod val="75000"/>
                  </a:schemeClr>
                </a:solidFill>
                <a:effectLst/>
              </a:rPr>
              <a:t>eiusmod</a:t>
            </a:r>
            <a:r>
              <a:rPr lang="en-US" sz="1100" b="0" i="0" dirty="0">
                <a:solidFill>
                  <a:schemeClr val="bg1">
                    <a:lumMod val="75000"/>
                  </a:schemeClr>
                </a:solidFill>
                <a:effectLst/>
              </a:rPr>
              <a:t> </a:t>
            </a:r>
            <a:r>
              <a:rPr lang="en-US" sz="1100" b="0" i="0" dirty="0" err="1">
                <a:solidFill>
                  <a:schemeClr val="bg1">
                    <a:lumMod val="75000"/>
                  </a:schemeClr>
                </a:solidFill>
                <a:effectLst/>
              </a:rPr>
              <a:t>tempor</a:t>
            </a:r>
            <a:r>
              <a:rPr lang="en-US" sz="1100" b="0" i="0" dirty="0">
                <a:solidFill>
                  <a:schemeClr val="bg1">
                    <a:lumMod val="75000"/>
                  </a:schemeClr>
                </a:solidFill>
                <a:effectLst/>
              </a:rPr>
              <a:t> </a:t>
            </a:r>
            <a:r>
              <a:rPr lang="en-US" sz="1100" b="0" i="0" dirty="0" err="1">
                <a:solidFill>
                  <a:schemeClr val="bg1">
                    <a:lumMod val="75000"/>
                  </a:schemeClr>
                </a:solidFill>
                <a:effectLst/>
              </a:rPr>
              <a:t>incididunt</a:t>
            </a:r>
            <a:r>
              <a:rPr lang="en-US" sz="1100" b="0" i="0" dirty="0">
                <a:solidFill>
                  <a:schemeClr val="bg1">
                    <a:lumMod val="75000"/>
                  </a:schemeClr>
                </a:solidFill>
                <a:effectLst/>
              </a:rPr>
              <a:t> </a:t>
            </a:r>
            <a:r>
              <a:rPr lang="en-US" sz="1100" b="0" i="0" dirty="0" err="1">
                <a:solidFill>
                  <a:schemeClr val="bg1">
                    <a:lumMod val="75000"/>
                  </a:schemeClr>
                </a:solidFill>
                <a:effectLst/>
              </a:rPr>
              <a:t>ut</a:t>
            </a:r>
            <a:r>
              <a:rPr lang="en-US" sz="1100" b="0" i="0" dirty="0">
                <a:solidFill>
                  <a:schemeClr val="bg1">
                    <a:lumMod val="75000"/>
                  </a:schemeClr>
                </a:solidFill>
                <a:effectLst/>
              </a:rPr>
              <a:t> </a:t>
            </a:r>
            <a:r>
              <a:rPr lang="en-US" sz="1100" b="0" i="0" dirty="0" err="1">
                <a:solidFill>
                  <a:schemeClr val="bg1">
                    <a:lumMod val="75000"/>
                  </a:schemeClr>
                </a:solidFill>
                <a:effectLst/>
              </a:rPr>
              <a:t>labore</a:t>
            </a:r>
            <a:r>
              <a:rPr lang="en-US" sz="1100" b="0" i="0" dirty="0">
                <a:solidFill>
                  <a:schemeClr val="bg1">
                    <a:lumMod val="75000"/>
                  </a:schemeClr>
                </a:solidFill>
                <a:effectLst/>
              </a:rPr>
              <a:t> et dolore magna </a:t>
            </a:r>
            <a:r>
              <a:rPr lang="en-US" sz="1100" b="0" i="0" dirty="0" err="1">
                <a:solidFill>
                  <a:schemeClr val="bg1">
                    <a:lumMod val="75000"/>
                  </a:schemeClr>
                </a:solidFill>
                <a:effectLst/>
              </a:rPr>
              <a:t>aliqua</a:t>
            </a:r>
            <a:r>
              <a:rPr lang="en-US" sz="1100" b="0" i="0" dirty="0">
                <a:solidFill>
                  <a:schemeClr val="bg1">
                    <a:lumMod val="75000"/>
                  </a:schemeClr>
                </a:solidFill>
                <a:effectLst/>
              </a:rPr>
              <a:t> </a:t>
            </a:r>
            <a:r>
              <a:rPr lang="en-US" sz="1100" b="0" i="0" dirty="0" err="1">
                <a:solidFill>
                  <a:schemeClr val="bg1">
                    <a:lumMod val="75000"/>
                  </a:schemeClr>
                </a:solidFill>
                <a:effectLst/>
              </a:rPr>
              <a:t>tempor</a:t>
            </a:r>
            <a:r>
              <a:rPr lang="en-US" sz="1100" b="0" i="0" dirty="0">
                <a:solidFill>
                  <a:schemeClr val="bg1">
                    <a:lumMod val="75000"/>
                  </a:schemeClr>
                </a:solidFill>
                <a:effectLst/>
              </a:rPr>
              <a:t> </a:t>
            </a:r>
            <a:r>
              <a:rPr lang="en-US" sz="1100" b="0" i="0" dirty="0" err="1">
                <a:solidFill>
                  <a:schemeClr val="bg1">
                    <a:lumMod val="75000"/>
                  </a:schemeClr>
                </a:solidFill>
                <a:effectLst/>
              </a:rPr>
              <a:t>incididunt</a:t>
            </a:r>
            <a:r>
              <a:rPr lang="en-US" sz="1100" b="0" i="0" dirty="0">
                <a:solidFill>
                  <a:schemeClr val="bg1">
                    <a:lumMod val="75000"/>
                  </a:schemeClr>
                </a:solidFill>
                <a:effectLst/>
              </a:rPr>
              <a:t> </a:t>
            </a:r>
            <a:r>
              <a:rPr lang="en-US" sz="1100" b="0" i="0" dirty="0" err="1">
                <a:solidFill>
                  <a:schemeClr val="bg1">
                    <a:lumMod val="75000"/>
                  </a:schemeClr>
                </a:solidFill>
                <a:effectLst/>
              </a:rPr>
              <a:t>ut</a:t>
            </a:r>
            <a:r>
              <a:rPr lang="en-US" sz="1100" b="0" i="0" dirty="0">
                <a:solidFill>
                  <a:schemeClr val="bg1">
                    <a:lumMod val="75000"/>
                  </a:schemeClr>
                </a:solidFill>
                <a:effectLst/>
              </a:rPr>
              <a:t> </a:t>
            </a:r>
            <a:r>
              <a:rPr lang="en-US" sz="1100" b="0" i="0" dirty="0" err="1">
                <a:solidFill>
                  <a:schemeClr val="bg1">
                    <a:lumMod val="75000"/>
                  </a:schemeClr>
                </a:solidFill>
                <a:effectLst/>
              </a:rPr>
              <a:t>labore</a:t>
            </a:r>
            <a:r>
              <a:rPr lang="en-US" sz="1100" b="0" i="0" dirty="0">
                <a:solidFill>
                  <a:schemeClr val="bg1">
                    <a:lumMod val="75000"/>
                  </a:schemeClr>
                </a:solidFill>
                <a:effectLst/>
              </a:rPr>
              <a:t> et dolore magna </a:t>
            </a:r>
            <a:r>
              <a:rPr lang="en-US" sz="1100" b="0" i="0" dirty="0" err="1">
                <a:solidFill>
                  <a:schemeClr val="bg1">
                    <a:lumMod val="75000"/>
                  </a:schemeClr>
                </a:solidFill>
                <a:effectLst/>
              </a:rPr>
              <a:t>adipiscing</a:t>
            </a:r>
            <a:r>
              <a:rPr lang="en-US" sz="1100" b="0" i="0" dirty="0">
                <a:solidFill>
                  <a:schemeClr val="bg1">
                    <a:lumMod val="75000"/>
                  </a:schemeClr>
                </a:solidFill>
                <a:effectLst/>
              </a:rPr>
              <a:t> </a:t>
            </a:r>
            <a:r>
              <a:rPr lang="en-US" sz="1100" b="0" i="0" dirty="0" err="1">
                <a:solidFill>
                  <a:schemeClr val="bg1">
                    <a:lumMod val="75000"/>
                  </a:schemeClr>
                </a:solidFill>
                <a:effectLst/>
              </a:rPr>
              <a:t>elit</a:t>
            </a:r>
            <a:r>
              <a:rPr lang="en-US" sz="1100" b="0" i="0" dirty="0">
                <a:solidFill>
                  <a:schemeClr val="bg1">
                    <a:lumMod val="75000"/>
                  </a:schemeClr>
                </a:solidFill>
                <a:effectLst/>
              </a:rPr>
              <a:t>, sed do </a:t>
            </a:r>
            <a:r>
              <a:rPr lang="en-US" sz="1100" b="0" i="0" dirty="0" err="1">
                <a:solidFill>
                  <a:schemeClr val="bg1">
                    <a:lumMod val="75000"/>
                  </a:schemeClr>
                </a:solidFill>
                <a:effectLst/>
              </a:rPr>
              <a:t>eiusmod</a:t>
            </a:r>
            <a:r>
              <a:rPr lang="en-US" sz="1100" b="0" i="0" dirty="0">
                <a:solidFill>
                  <a:schemeClr val="bg1">
                    <a:lumMod val="75000"/>
                  </a:schemeClr>
                </a:solidFill>
                <a:effectLst/>
              </a:rPr>
              <a:t> </a:t>
            </a:r>
            <a:r>
              <a:rPr lang="en-US" sz="1100" b="0" i="0" dirty="0" err="1">
                <a:solidFill>
                  <a:schemeClr val="bg1">
                    <a:lumMod val="75000"/>
                  </a:schemeClr>
                </a:solidFill>
                <a:effectLst/>
              </a:rPr>
              <a:t>tempor</a:t>
            </a:r>
            <a:r>
              <a:rPr lang="en-US" sz="1100" b="0" i="0" dirty="0">
                <a:solidFill>
                  <a:schemeClr val="bg1">
                    <a:lumMod val="75000"/>
                  </a:schemeClr>
                </a:solidFill>
                <a:effectLst/>
              </a:rPr>
              <a:t> </a:t>
            </a:r>
            <a:r>
              <a:rPr lang="en-US" sz="1100" b="0" i="0" dirty="0" err="1">
                <a:solidFill>
                  <a:schemeClr val="bg1">
                    <a:lumMod val="75000"/>
                  </a:schemeClr>
                </a:solidFill>
                <a:effectLst/>
              </a:rPr>
              <a:t>incididunt</a:t>
            </a:r>
            <a:r>
              <a:rPr lang="en-US" sz="1100" b="0" i="0" dirty="0">
                <a:solidFill>
                  <a:schemeClr val="bg1">
                    <a:lumMod val="75000"/>
                  </a:schemeClr>
                </a:solidFill>
                <a:effectLst/>
              </a:rPr>
              <a:t> </a:t>
            </a:r>
            <a:r>
              <a:rPr lang="en-US" sz="1100" b="0" i="0" dirty="0" err="1">
                <a:solidFill>
                  <a:schemeClr val="bg1">
                    <a:lumMod val="75000"/>
                  </a:schemeClr>
                </a:solidFill>
                <a:effectLst/>
              </a:rPr>
              <a:t>ut</a:t>
            </a:r>
            <a:r>
              <a:rPr lang="en-US" sz="1100" b="0" i="0" dirty="0">
                <a:solidFill>
                  <a:schemeClr val="bg1">
                    <a:lumMod val="75000"/>
                  </a:schemeClr>
                </a:solidFill>
                <a:effectLst/>
              </a:rPr>
              <a:t> </a:t>
            </a:r>
            <a:r>
              <a:rPr lang="en-US" sz="1100" b="0" i="0" dirty="0" err="1">
                <a:solidFill>
                  <a:schemeClr val="bg1">
                    <a:lumMod val="75000"/>
                  </a:schemeClr>
                </a:solidFill>
                <a:effectLst/>
              </a:rPr>
              <a:t>labore</a:t>
            </a:r>
            <a:r>
              <a:rPr lang="en-US" sz="1100" b="0" i="0" dirty="0">
                <a:solidFill>
                  <a:schemeClr val="bg1">
                    <a:lumMod val="75000"/>
                  </a:schemeClr>
                </a:solidFill>
                <a:effectLst/>
              </a:rPr>
              <a:t> et dolore magna </a:t>
            </a:r>
            <a:r>
              <a:rPr lang="en-US" sz="1100" b="0" i="0" dirty="0" err="1">
                <a:solidFill>
                  <a:schemeClr val="bg1">
                    <a:lumMod val="75000"/>
                  </a:schemeClr>
                </a:solidFill>
                <a:effectLst/>
              </a:rPr>
              <a:t>aliqua</a:t>
            </a:r>
            <a:r>
              <a:rPr lang="en-US" sz="1100" b="0" i="0" dirty="0">
                <a:solidFill>
                  <a:schemeClr val="bg1">
                    <a:lumMod val="75000"/>
                  </a:schemeClr>
                </a:solidFill>
                <a:effectLst/>
              </a:rPr>
              <a:t> </a:t>
            </a:r>
            <a:r>
              <a:rPr lang="en-US" sz="1100" b="0" i="0" dirty="0" err="1">
                <a:solidFill>
                  <a:schemeClr val="bg1">
                    <a:lumMod val="75000"/>
                  </a:schemeClr>
                </a:solidFill>
                <a:effectLst/>
              </a:rPr>
              <a:t>tempor</a:t>
            </a:r>
            <a:endParaRPr lang="en-US" sz="1100" dirty="0">
              <a:solidFill>
                <a:schemeClr val="bg1">
                  <a:lumMod val="75000"/>
                </a:schemeClr>
              </a:solidFill>
            </a:endParaRPr>
          </a:p>
        </p:txBody>
      </p:sp>
      <p:sp>
        <p:nvSpPr>
          <p:cNvPr id="20" name="Rectangle: Rounded Corners 19">
            <a:extLst>
              <a:ext uri="{FF2B5EF4-FFF2-40B4-BE49-F238E27FC236}">
                <a16:creationId xmlns:a16="http://schemas.microsoft.com/office/drawing/2014/main" id="{42F80D96-C8C2-42BC-895A-95C848AA2C8D}"/>
              </a:ext>
            </a:extLst>
          </p:cNvPr>
          <p:cNvSpPr/>
          <p:nvPr/>
        </p:nvSpPr>
        <p:spPr>
          <a:xfrm>
            <a:off x="5279347" y="5631425"/>
            <a:ext cx="1633305" cy="353535"/>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id="{CB898311-633E-43EC-8F8C-FF2D9C2CDFB2}"/>
              </a:ext>
            </a:extLst>
          </p:cNvPr>
          <p:cNvSpPr txBox="1"/>
          <p:nvPr/>
        </p:nvSpPr>
        <p:spPr>
          <a:xfrm>
            <a:off x="5647286" y="5631425"/>
            <a:ext cx="897425" cy="338554"/>
          </a:xfrm>
          <a:prstGeom prst="rect">
            <a:avLst/>
          </a:prstGeom>
          <a:noFill/>
        </p:spPr>
        <p:txBody>
          <a:bodyPr wrap="none" rtlCol="0">
            <a:spAutoFit/>
          </a:bodyPr>
          <a:lstStyle/>
          <a:p>
            <a:pPr algn="ctr"/>
            <a:r>
              <a:rPr lang="en-US" sz="1600" dirty="0">
                <a:solidFill>
                  <a:schemeClr val="bg1"/>
                </a:solidFill>
              </a:rPr>
              <a:t>keyword</a:t>
            </a:r>
          </a:p>
        </p:txBody>
      </p:sp>
      <p:grpSp>
        <p:nvGrpSpPr>
          <p:cNvPr id="10" name="Group 9">
            <a:extLst>
              <a:ext uri="{FF2B5EF4-FFF2-40B4-BE49-F238E27FC236}">
                <a16:creationId xmlns:a16="http://schemas.microsoft.com/office/drawing/2014/main" id="{8AC66792-7F32-4587-B79A-27D8210F374E}"/>
              </a:ext>
            </a:extLst>
          </p:cNvPr>
          <p:cNvGrpSpPr/>
          <p:nvPr/>
        </p:nvGrpSpPr>
        <p:grpSpPr>
          <a:xfrm>
            <a:off x="5222919" y="954668"/>
            <a:ext cx="1808120" cy="1808120"/>
            <a:chOff x="4849166" y="960939"/>
            <a:chExt cx="2668259" cy="2668259"/>
          </a:xfrm>
        </p:grpSpPr>
        <p:grpSp>
          <p:nvGrpSpPr>
            <p:cNvPr id="11" name="Group 10">
              <a:extLst>
                <a:ext uri="{FF2B5EF4-FFF2-40B4-BE49-F238E27FC236}">
                  <a16:creationId xmlns:a16="http://schemas.microsoft.com/office/drawing/2014/main" id="{2B620F89-5813-4797-B3D2-FF6FD5D50DEC}"/>
                </a:ext>
              </a:extLst>
            </p:cNvPr>
            <p:cNvGrpSpPr/>
            <p:nvPr/>
          </p:nvGrpSpPr>
          <p:grpSpPr>
            <a:xfrm>
              <a:off x="5520263" y="1373976"/>
              <a:ext cx="1151470" cy="1744944"/>
              <a:chOff x="4728008" y="1328608"/>
              <a:chExt cx="2753448" cy="4172592"/>
            </a:xfrm>
          </p:grpSpPr>
          <p:sp>
            <p:nvSpPr>
              <p:cNvPr id="3" name="Freeform 5">
                <a:extLst>
                  <a:ext uri="{FF2B5EF4-FFF2-40B4-BE49-F238E27FC236}">
                    <a16:creationId xmlns:a16="http://schemas.microsoft.com/office/drawing/2014/main" id="{79312F9E-D74E-440D-A2DE-54C2EFB28A2E}"/>
                  </a:ext>
                </a:extLst>
              </p:cNvPr>
              <p:cNvSpPr>
                <a:spLocks/>
              </p:cNvSpPr>
              <p:nvPr/>
            </p:nvSpPr>
            <p:spPr bwMode="auto">
              <a:xfrm>
                <a:off x="4931680" y="3081154"/>
                <a:ext cx="2247178" cy="900035"/>
              </a:xfrm>
              <a:custGeom>
                <a:avLst/>
                <a:gdLst>
                  <a:gd name="T0" fmla="*/ 369 w 3210"/>
                  <a:gd name="T1" fmla="*/ 330 h 1288"/>
                  <a:gd name="T2" fmla="*/ 2232 w 3210"/>
                  <a:gd name="T3" fmla="*/ 130 h 1288"/>
                  <a:gd name="T4" fmla="*/ 3019 w 3210"/>
                  <a:gd name="T5" fmla="*/ 33 h 1288"/>
                  <a:gd name="T6" fmla="*/ 2785 w 3210"/>
                  <a:gd name="T7" fmla="*/ 415 h 1288"/>
                  <a:gd name="T8" fmla="*/ 1764 w 3210"/>
                  <a:gd name="T9" fmla="*/ 1036 h 1288"/>
                  <a:gd name="T10" fmla="*/ 824 w 3210"/>
                  <a:gd name="T11" fmla="*/ 1251 h 1288"/>
                  <a:gd name="T12" fmla="*/ 195 w 3210"/>
                  <a:gd name="T13" fmla="*/ 973 h 1288"/>
                  <a:gd name="T14" fmla="*/ 369 w 3210"/>
                  <a:gd name="T15" fmla="*/ 330 h 128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10" h="1288">
                    <a:moveTo>
                      <a:pt x="369" y="330"/>
                    </a:moveTo>
                    <a:cubicBezTo>
                      <a:pt x="369" y="330"/>
                      <a:pt x="692" y="494"/>
                      <a:pt x="2232" y="130"/>
                    </a:cubicBezTo>
                    <a:cubicBezTo>
                      <a:pt x="2576" y="49"/>
                      <a:pt x="2804" y="0"/>
                      <a:pt x="3019" y="33"/>
                    </a:cubicBezTo>
                    <a:cubicBezTo>
                      <a:pt x="3019" y="33"/>
                      <a:pt x="3210" y="232"/>
                      <a:pt x="2785" y="415"/>
                    </a:cubicBezTo>
                    <a:cubicBezTo>
                      <a:pt x="2359" y="598"/>
                      <a:pt x="1764" y="1036"/>
                      <a:pt x="1764" y="1036"/>
                    </a:cubicBezTo>
                    <a:cubicBezTo>
                      <a:pt x="1764" y="1036"/>
                      <a:pt x="904" y="1257"/>
                      <a:pt x="824" y="1251"/>
                    </a:cubicBezTo>
                    <a:cubicBezTo>
                      <a:pt x="743" y="1244"/>
                      <a:pt x="391" y="1288"/>
                      <a:pt x="195" y="973"/>
                    </a:cubicBezTo>
                    <a:cubicBezTo>
                      <a:pt x="0" y="659"/>
                      <a:pt x="369" y="330"/>
                      <a:pt x="369" y="330"/>
                    </a:cubicBezTo>
                  </a:path>
                </a:pathLst>
              </a:custGeom>
              <a:solidFill>
                <a:schemeClr val="accent4">
                  <a:lumMod val="60000"/>
                  <a:lumOff val="4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 name="Freeform 7">
                <a:extLst>
                  <a:ext uri="{FF2B5EF4-FFF2-40B4-BE49-F238E27FC236}">
                    <a16:creationId xmlns:a16="http://schemas.microsoft.com/office/drawing/2014/main" id="{2722D6C2-16C2-44DF-B4DB-FCAAA43F3AA9}"/>
                  </a:ext>
                </a:extLst>
              </p:cNvPr>
              <p:cNvSpPr>
                <a:spLocks/>
              </p:cNvSpPr>
              <p:nvPr/>
            </p:nvSpPr>
            <p:spPr bwMode="auto">
              <a:xfrm>
                <a:off x="5273072" y="3417697"/>
                <a:ext cx="1509110" cy="536336"/>
              </a:xfrm>
              <a:custGeom>
                <a:avLst/>
                <a:gdLst>
                  <a:gd name="T0" fmla="*/ 334 w 2156"/>
                  <a:gd name="T1" fmla="*/ 769 h 769"/>
                  <a:gd name="T2" fmla="*/ 328 w 2156"/>
                  <a:gd name="T3" fmla="*/ 769 h 769"/>
                  <a:gd name="T4" fmla="*/ 309 w 2156"/>
                  <a:gd name="T5" fmla="*/ 769 h 769"/>
                  <a:gd name="T6" fmla="*/ 105 w 2156"/>
                  <a:gd name="T7" fmla="*/ 431 h 769"/>
                  <a:gd name="T8" fmla="*/ 188 w 2156"/>
                  <a:gd name="T9" fmla="*/ 435 h 769"/>
                  <a:gd name="T10" fmla="*/ 841 w 2156"/>
                  <a:gd name="T11" fmla="*/ 329 h 769"/>
                  <a:gd name="T12" fmla="*/ 2156 w 2156"/>
                  <a:gd name="T13" fmla="*/ 0 h 769"/>
                  <a:gd name="T14" fmla="*/ 1276 w 2156"/>
                  <a:gd name="T15" fmla="*/ 555 h 769"/>
                  <a:gd name="T16" fmla="*/ 1276 w 2156"/>
                  <a:gd name="T17" fmla="*/ 555 h 769"/>
                  <a:gd name="T18" fmla="*/ 1276 w 2156"/>
                  <a:gd name="T19" fmla="*/ 555 h 769"/>
                  <a:gd name="T20" fmla="*/ 1276 w 2156"/>
                  <a:gd name="T21" fmla="*/ 555 h 769"/>
                  <a:gd name="T22" fmla="*/ 1276 w 2156"/>
                  <a:gd name="T23" fmla="*/ 555 h 769"/>
                  <a:gd name="T24" fmla="*/ 1276 w 2156"/>
                  <a:gd name="T25" fmla="*/ 555 h 769"/>
                  <a:gd name="T26" fmla="*/ 1276 w 2156"/>
                  <a:gd name="T27" fmla="*/ 555 h 769"/>
                  <a:gd name="T28" fmla="*/ 1276 w 2156"/>
                  <a:gd name="T29" fmla="*/ 555 h 769"/>
                  <a:gd name="T30" fmla="*/ 1276 w 2156"/>
                  <a:gd name="T31" fmla="*/ 555 h 769"/>
                  <a:gd name="T32" fmla="*/ 1276 w 2156"/>
                  <a:gd name="T33" fmla="*/ 555 h 769"/>
                  <a:gd name="T34" fmla="*/ 1276 w 2156"/>
                  <a:gd name="T35" fmla="*/ 555 h 769"/>
                  <a:gd name="T36" fmla="*/ 1276 w 2156"/>
                  <a:gd name="T37" fmla="*/ 555 h 769"/>
                  <a:gd name="T38" fmla="*/ 1276 w 2156"/>
                  <a:gd name="T39" fmla="*/ 555 h 769"/>
                  <a:gd name="T40" fmla="*/ 1276 w 2156"/>
                  <a:gd name="T41" fmla="*/ 555 h 769"/>
                  <a:gd name="T42" fmla="*/ 352 w 2156"/>
                  <a:gd name="T43" fmla="*/ 769 h 769"/>
                  <a:gd name="T44" fmla="*/ 352 w 2156"/>
                  <a:gd name="T45" fmla="*/ 769 h 769"/>
                  <a:gd name="T46" fmla="*/ 352 w 2156"/>
                  <a:gd name="T47" fmla="*/ 769 h 769"/>
                  <a:gd name="T48" fmla="*/ 352 w 2156"/>
                  <a:gd name="T49" fmla="*/ 769 h 769"/>
                  <a:gd name="T50" fmla="*/ 334 w 2156"/>
                  <a:gd name="T51" fmla="*/ 769 h 7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56" h="769">
                    <a:moveTo>
                      <a:pt x="334" y="769"/>
                    </a:moveTo>
                    <a:cubicBezTo>
                      <a:pt x="332" y="769"/>
                      <a:pt x="330" y="769"/>
                      <a:pt x="328" y="769"/>
                    </a:cubicBezTo>
                    <a:cubicBezTo>
                      <a:pt x="323" y="769"/>
                      <a:pt x="317" y="769"/>
                      <a:pt x="309" y="769"/>
                    </a:cubicBezTo>
                    <a:cubicBezTo>
                      <a:pt x="71" y="762"/>
                      <a:pt x="0" y="645"/>
                      <a:pt x="105" y="431"/>
                    </a:cubicBezTo>
                    <a:cubicBezTo>
                      <a:pt x="129" y="434"/>
                      <a:pt x="156" y="435"/>
                      <a:pt x="188" y="435"/>
                    </a:cubicBezTo>
                    <a:cubicBezTo>
                      <a:pt x="319" y="435"/>
                      <a:pt x="523" y="409"/>
                      <a:pt x="841" y="329"/>
                    </a:cubicBezTo>
                    <a:cubicBezTo>
                      <a:pt x="1360" y="198"/>
                      <a:pt x="1826" y="69"/>
                      <a:pt x="2156" y="0"/>
                    </a:cubicBezTo>
                    <a:cubicBezTo>
                      <a:pt x="1755" y="203"/>
                      <a:pt x="1284" y="549"/>
                      <a:pt x="1276" y="555"/>
                    </a:cubicBezTo>
                    <a:lnTo>
                      <a:pt x="1276" y="555"/>
                    </a:lnTo>
                    <a:cubicBezTo>
                      <a:pt x="1276" y="555"/>
                      <a:pt x="1276" y="555"/>
                      <a:pt x="1276" y="555"/>
                    </a:cubicBezTo>
                    <a:lnTo>
                      <a:pt x="1276" y="555"/>
                    </a:lnTo>
                    <a:lnTo>
                      <a:pt x="1276" y="555"/>
                    </a:lnTo>
                    <a:lnTo>
                      <a:pt x="1276" y="555"/>
                    </a:lnTo>
                    <a:lnTo>
                      <a:pt x="1276" y="555"/>
                    </a:lnTo>
                    <a:lnTo>
                      <a:pt x="1276" y="555"/>
                    </a:lnTo>
                    <a:lnTo>
                      <a:pt x="1276" y="555"/>
                    </a:lnTo>
                    <a:lnTo>
                      <a:pt x="1276" y="555"/>
                    </a:lnTo>
                    <a:lnTo>
                      <a:pt x="1276" y="555"/>
                    </a:lnTo>
                    <a:lnTo>
                      <a:pt x="1276" y="555"/>
                    </a:lnTo>
                    <a:lnTo>
                      <a:pt x="1276" y="555"/>
                    </a:lnTo>
                    <a:lnTo>
                      <a:pt x="1276" y="555"/>
                    </a:lnTo>
                    <a:cubicBezTo>
                      <a:pt x="1276" y="555"/>
                      <a:pt x="495" y="756"/>
                      <a:pt x="352" y="769"/>
                    </a:cubicBezTo>
                    <a:cubicBezTo>
                      <a:pt x="352" y="769"/>
                      <a:pt x="352" y="769"/>
                      <a:pt x="352" y="769"/>
                    </a:cubicBezTo>
                    <a:lnTo>
                      <a:pt x="352" y="769"/>
                    </a:lnTo>
                    <a:lnTo>
                      <a:pt x="352" y="769"/>
                    </a:lnTo>
                    <a:cubicBezTo>
                      <a:pt x="346" y="769"/>
                      <a:pt x="340" y="769"/>
                      <a:pt x="334" y="769"/>
                    </a:cubicBezTo>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 name="Freeform 8">
                <a:extLst>
                  <a:ext uri="{FF2B5EF4-FFF2-40B4-BE49-F238E27FC236}">
                    <a16:creationId xmlns:a16="http://schemas.microsoft.com/office/drawing/2014/main" id="{981CCB31-10CF-4313-96E9-1D3238FEEE8C}"/>
                  </a:ext>
                </a:extLst>
              </p:cNvPr>
              <p:cNvSpPr>
                <a:spLocks/>
              </p:cNvSpPr>
              <p:nvPr/>
            </p:nvSpPr>
            <p:spPr bwMode="auto">
              <a:xfrm>
                <a:off x="4728008" y="1328608"/>
                <a:ext cx="2753448" cy="2781572"/>
              </a:xfrm>
              <a:custGeom>
                <a:avLst/>
                <a:gdLst>
                  <a:gd name="T0" fmla="*/ 3194 w 3934"/>
                  <a:gd name="T1" fmla="*/ 0 h 3983"/>
                  <a:gd name="T2" fmla="*/ 2466 w 3934"/>
                  <a:gd name="T3" fmla="*/ 1925 h 3983"/>
                  <a:gd name="T4" fmla="*/ 1131 w 3934"/>
                  <a:gd name="T5" fmla="*/ 3760 h 3983"/>
                  <a:gd name="T6" fmla="*/ 83 w 3934"/>
                  <a:gd name="T7" fmla="*/ 3115 h 3983"/>
                  <a:gd name="T8" fmla="*/ 756 w 3934"/>
                  <a:gd name="T9" fmla="*/ 1948 h 3983"/>
                  <a:gd name="T10" fmla="*/ 3194 w 3934"/>
                  <a:gd name="T11" fmla="*/ 0 h 3983"/>
                </a:gdLst>
                <a:ahLst/>
                <a:cxnLst>
                  <a:cxn ang="0">
                    <a:pos x="T0" y="T1"/>
                  </a:cxn>
                  <a:cxn ang="0">
                    <a:pos x="T2" y="T3"/>
                  </a:cxn>
                  <a:cxn ang="0">
                    <a:pos x="T4" y="T5"/>
                  </a:cxn>
                  <a:cxn ang="0">
                    <a:pos x="T6" y="T7"/>
                  </a:cxn>
                  <a:cxn ang="0">
                    <a:pos x="T8" y="T9"/>
                  </a:cxn>
                  <a:cxn ang="0">
                    <a:pos x="T10" y="T11"/>
                  </a:cxn>
                </a:cxnLst>
                <a:rect l="0" t="0" r="r" b="b"/>
                <a:pathLst>
                  <a:path w="3934" h="3983">
                    <a:moveTo>
                      <a:pt x="3194" y="0"/>
                    </a:moveTo>
                    <a:cubicBezTo>
                      <a:pt x="3194" y="0"/>
                      <a:pt x="3934" y="835"/>
                      <a:pt x="2466" y="1925"/>
                    </a:cubicBezTo>
                    <a:cubicBezTo>
                      <a:pt x="892" y="3093"/>
                      <a:pt x="484" y="3773"/>
                      <a:pt x="1131" y="3760"/>
                    </a:cubicBezTo>
                    <a:cubicBezTo>
                      <a:pt x="1131" y="3760"/>
                      <a:pt x="224" y="3983"/>
                      <a:pt x="83" y="3115"/>
                    </a:cubicBezTo>
                    <a:cubicBezTo>
                      <a:pt x="0" y="2603"/>
                      <a:pt x="336" y="2296"/>
                      <a:pt x="756" y="1948"/>
                    </a:cubicBezTo>
                    <a:cubicBezTo>
                      <a:pt x="756" y="1948"/>
                      <a:pt x="2211" y="910"/>
                      <a:pt x="3194" y="0"/>
                    </a:cubicBez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 name="Freeform 9">
                <a:extLst>
                  <a:ext uri="{FF2B5EF4-FFF2-40B4-BE49-F238E27FC236}">
                    <a16:creationId xmlns:a16="http://schemas.microsoft.com/office/drawing/2014/main" id="{23758CD3-9B7F-4E08-85E4-CAFFAF240396}"/>
                  </a:ext>
                </a:extLst>
              </p:cNvPr>
              <p:cNvSpPr>
                <a:spLocks/>
              </p:cNvSpPr>
              <p:nvPr/>
            </p:nvSpPr>
            <p:spPr bwMode="auto">
              <a:xfrm>
                <a:off x="5908567" y="4419800"/>
                <a:ext cx="809838" cy="1081400"/>
              </a:xfrm>
              <a:custGeom>
                <a:avLst/>
                <a:gdLst>
                  <a:gd name="T0" fmla="*/ 730 w 1157"/>
                  <a:gd name="T1" fmla="*/ 0 h 1548"/>
                  <a:gd name="T2" fmla="*/ 1148 w 1157"/>
                  <a:gd name="T3" fmla="*/ 1527 h 1548"/>
                  <a:gd name="T4" fmla="*/ 1139 w 1157"/>
                  <a:gd name="T5" fmla="*/ 1545 h 1548"/>
                  <a:gd name="T6" fmla="*/ 573 w 1157"/>
                  <a:gd name="T7" fmla="*/ 1290 h 1548"/>
                  <a:gd name="T8" fmla="*/ 730 w 1157"/>
                  <a:gd name="T9" fmla="*/ 0 h 1548"/>
                </a:gdLst>
                <a:ahLst/>
                <a:cxnLst>
                  <a:cxn ang="0">
                    <a:pos x="T0" y="T1"/>
                  </a:cxn>
                  <a:cxn ang="0">
                    <a:pos x="T2" y="T3"/>
                  </a:cxn>
                  <a:cxn ang="0">
                    <a:pos x="T4" y="T5"/>
                  </a:cxn>
                  <a:cxn ang="0">
                    <a:pos x="T6" y="T7"/>
                  </a:cxn>
                  <a:cxn ang="0">
                    <a:pos x="T8" y="T9"/>
                  </a:cxn>
                </a:cxnLst>
                <a:rect l="0" t="0" r="r" b="b"/>
                <a:pathLst>
                  <a:path w="1157" h="1548">
                    <a:moveTo>
                      <a:pt x="730" y="0"/>
                    </a:moveTo>
                    <a:cubicBezTo>
                      <a:pt x="730" y="0"/>
                      <a:pt x="232" y="851"/>
                      <a:pt x="1148" y="1527"/>
                    </a:cubicBezTo>
                    <a:cubicBezTo>
                      <a:pt x="1157" y="1534"/>
                      <a:pt x="1150" y="1548"/>
                      <a:pt x="1139" y="1545"/>
                    </a:cubicBezTo>
                    <a:cubicBezTo>
                      <a:pt x="994" y="1497"/>
                      <a:pt x="761" y="1394"/>
                      <a:pt x="573" y="1290"/>
                    </a:cubicBezTo>
                    <a:cubicBezTo>
                      <a:pt x="0" y="972"/>
                      <a:pt x="442" y="315"/>
                      <a:pt x="730" y="0"/>
                    </a:cubicBezTo>
                    <a:close/>
                  </a:path>
                </a:pathLst>
              </a:custGeom>
              <a:solidFill>
                <a:schemeClr val="accent4">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 name="Freeform 11">
                <a:extLst>
                  <a:ext uri="{FF2B5EF4-FFF2-40B4-BE49-F238E27FC236}">
                    <a16:creationId xmlns:a16="http://schemas.microsoft.com/office/drawing/2014/main" id="{19615501-48C6-4DBA-94DA-4A423D696CF8}"/>
                  </a:ext>
                </a:extLst>
              </p:cNvPr>
              <p:cNvSpPr>
                <a:spLocks/>
              </p:cNvSpPr>
              <p:nvPr/>
            </p:nvSpPr>
            <p:spPr bwMode="auto">
              <a:xfrm>
                <a:off x="5661018" y="3101521"/>
                <a:ext cx="1759336" cy="2224870"/>
              </a:xfrm>
              <a:custGeom>
                <a:avLst/>
                <a:gdLst>
                  <a:gd name="T0" fmla="*/ 2513 w 2513"/>
                  <a:gd name="T1" fmla="*/ 449 h 3187"/>
                  <a:gd name="T2" fmla="*/ 1939 w 2513"/>
                  <a:gd name="T3" fmla="*/ 0 h 3187"/>
                  <a:gd name="T4" fmla="*/ 522 w 2513"/>
                  <a:gd name="T5" fmla="*/ 1217 h 3187"/>
                  <a:gd name="T6" fmla="*/ 208 w 2513"/>
                  <a:gd name="T7" fmla="*/ 2400 h 3187"/>
                  <a:gd name="T8" fmla="*/ 209 w 2513"/>
                  <a:gd name="T9" fmla="*/ 2401 h 3187"/>
                  <a:gd name="T10" fmla="*/ 935 w 2513"/>
                  <a:gd name="T11" fmla="*/ 3187 h 3187"/>
                  <a:gd name="T12" fmla="*/ 2513 w 2513"/>
                  <a:gd name="T13" fmla="*/ 449 h 3187"/>
                </a:gdLst>
                <a:ahLst/>
                <a:cxnLst>
                  <a:cxn ang="0">
                    <a:pos x="T0" y="T1"/>
                  </a:cxn>
                  <a:cxn ang="0">
                    <a:pos x="T2" y="T3"/>
                  </a:cxn>
                  <a:cxn ang="0">
                    <a:pos x="T4" y="T5"/>
                  </a:cxn>
                  <a:cxn ang="0">
                    <a:pos x="T6" y="T7"/>
                  </a:cxn>
                  <a:cxn ang="0">
                    <a:pos x="T8" y="T9"/>
                  </a:cxn>
                  <a:cxn ang="0">
                    <a:pos x="T10" y="T11"/>
                  </a:cxn>
                  <a:cxn ang="0">
                    <a:pos x="T12" y="T13"/>
                  </a:cxn>
                </a:cxnLst>
                <a:rect l="0" t="0" r="r" b="b"/>
                <a:pathLst>
                  <a:path w="2513" h="3187">
                    <a:moveTo>
                      <a:pt x="2513" y="449"/>
                    </a:moveTo>
                    <a:cubicBezTo>
                      <a:pt x="2498" y="44"/>
                      <a:pt x="1939" y="0"/>
                      <a:pt x="1939" y="0"/>
                    </a:cubicBezTo>
                    <a:cubicBezTo>
                      <a:pt x="2266" y="178"/>
                      <a:pt x="1258" y="393"/>
                      <a:pt x="522" y="1217"/>
                    </a:cubicBezTo>
                    <a:cubicBezTo>
                      <a:pt x="0" y="1802"/>
                      <a:pt x="208" y="2400"/>
                      <a:pt x="208" y="2400"/>
                    </a:cubicBezTo>
                    <a:lnTo>
                      <a:pt x="209" y="2401"/>
                    </a:lnTo>
                    <a:cubicBezTo>
                      <a:pt x="373" y="2948"/>
                      <a:pt x="935" y="3187"/>
                      <a:pt x="935" y="3187"/>
                    </a:cubicBezTo>
                    <a:cubicBezTo>
                      <a:pt x="33" y="1888"/>
                      <a:pt x="2502" y="1213"/>
                      <a:pt x="2513" y="449"/>
                    </a:cubicBezTo>
                    <a:close/>
                  </a:path>
                </a:pathLst>
              </a:custGeom>
              <a:solidFill>
                <a:schemeClr val="accent4">
                  <a:lumMod val="60000"/>
                  <a:lumOff val="4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 name="Freeform 16">
                <a:extLst>
                  <a:ext uri="{FF2B5EF4-FFF2-40B4-BE49-F238E27FC236}">
                    <a16:creationId xmlns:a16="http://schemas.microsoft.com/office/drawing/2014/main" id="{5CB611FA-2E5A-4C2B-A440-D3DC01008881}"/>
                  </a:ext>
                </a:extLst>
              </p:cNvPr>
              <p:cNvSpPr>
                <a:spLocks noEditPoints="1"/>
              </p:cNvSpPr>
              <p:nvPr/>
            </p:nvSpPr>
            <p:spPr bwMode="auto">
              <a:xfrm>
                <a:off x="4735767" y="1328608"/>
                <a:ext cx="2319918" cy="2643852"/>
              </a:xfrm>
              <a:custGeom>
                <a:avLst/>
                <a:gdLst>
                  <a:gd name="T0" fmla="*/ 871 w 3314"/>
                  <a:gd name="T1" fmla="*/ 3786 h 3786"/>
                  <a:gd name="T2" fmla="*/ 871 w 3314"/>
                  <a:gd name="T3" fmla="*/ 3786 h 3786"/>
                  <a:gd name="T4" fmla="*/ 871 w 3314"/>
                  <a:gd name="T5" fmla="*/ 3786 h 3786"/>
                  <a:gd name="T6" fmla="*/ 871 w 3314"/>
                  <a:gd name="T7" fmla="*/ 3786 h 3786"/>
                  <a:gd name="T8" fmla="*/ 867 w 3314"/>
                  <a:gd name="T9" fmla="*/ 3786 h 3786"/>
                  <a:gd name="T10" fmla="*/ 531 w 3314"/>
                  <a:gd name="T11" fmla="*/ 3729 h 3786"/>
                  <a:gd name="T12" fmla="*/ 531 w 3314"/>
                  <a:gd name="T13" fmla="*/ 3729 h 3786"/>
                  <a:gd name="T14" fmla="*/ 867 w 3314"/>
                  <a:gd name="T15" fmla="*/ 3786 h 3786"/>
                  <a:gd name="T16" fmla="*/ 954 w 3314"/>
                  <a:gd name="T17" fmla="*/ 3783 h 3786"/>
                  <a:gd name="T18" fmla="*/ 1119 w 3314"/>
                  <a:gd name="T19" fmla="*/ 3760 h 3786"/>
                  <a:gd name="T20" fmla="*/ 1119 w 3314"/>
                  <a:gd name="T21" fmla="*/ 3760 h 3786"/>
                  <a:gd name="T22" fmla="*/ 1119 w 3314"/>
                  <a:gd name="T23" fmla="*/ 3760 h 3786"/>
                  <a:gd name="T24" fmla="*/ 954 w 3314"/>
                  <a:gd name="T25" fmla="*/ 3783 h 3786"/>
                  <a:gd name="T26" fmla="*/ 531 w 3314"/>
                  <a:gd name="T27" fmla="*/ 3729 h 3786"/>
                  <a:gd name="T28" fmla="*/ 73 w 3314"/>
                  <a:gd name="T29" fmla="*/ 3124 h 3786"/>
                  <a:gd name="T30" fmla="*/ 73 w 3314"/>
                  <a:gd name="T31" fmla="*/ 3123 h 3786"/>
                  <a:gd name="T32" fmla="*/ 71 w 3314"/>
                  <a:gd name="T33" fmla="*/ 3115 h 3786"/>
                  <a:gd name="T34" fmla="*/ 71 w 3314"/>
                  <a:gd name="T35" fmla="*/ 3115 h 3786"/>
                  <a:gd name="T36" fmla="*/ 567 w 3314"/>
                  <a:gd name="T37" fmla="*/ 2098 h 3786"/>
                  <a:gd name="T38" fmla="*/ 740 w 3314"/>
                  <a:gd name="T39" fmla="*/ 1952 h 3786"/>
                  <a:gd name="T40" fmla="*/ 744 w 3314"/>
                  <a:gd name="T41" fmla="*/ 1948 h 3786"/>
                  <a:gd name="T42" fmla="*/ 760 w 3314"/>
                  <a:gd name="T43" fmla="*/ 1937 h 3786"/>
                  <a:gd name="T44" fmla="*/ 3182 w 3314"/>
                  <a:gd name="T45" fmla="*/ 0 h 3786"/>
                  <a:gd name="T46" fmla="*/ 1619 w 3314"/>
                  <a:gd name="T47" fmla="*/ 1820 h 3786"/>
                  <a:gd name="T48" fmla="*/ 531 w 3314"/>
                  <a:gd name="T49" fmla="*/ 3729 h 37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314" h="3786">
                    <a:moveTo>
                      <a:pt x="871" y="3786"/>
                    </a:moveTo>
                    <a:lnTo>
                      <a:pt x="871" y="3786"/>
                    </a:lnTo>
                    <a:lnTo>
                      <a:pt x="871" y="3786"/>
                    </a:lnTo>
                    <a:lnTo>
                      <a:pt x="871" y="3786"/>
                    </a:lnTo>
                    <a:close/>
                    <a:moveTo>
                      <a:pt x="867" y="3786"/>
                    </a:moveTo>
                    <a:cubicBezTo>
                      <a:pt x="766" y="3785"/>
                      <a:pt x="647" y="3772"/>
                      <a:pt x="531" y="3729"/>
                    </a:cubicBezTo>
                    <a:cubicBezTo>
                      <a:pt x="531" y="3729"/>
                      <a:pt x="531" y="3729"/>
                      <a:pt x="531" y="3729"/>
                    </a:cubicBezTo>
                    <a:cubicBezTo>
                      <a:pt x="647" y="3772"/>
                      <a:pt x="766" y="3785"/>
                      <a:pt x="867" y="3786"/>
                    </a:cubicBezTo>
                    <a:close/>
                    <a:moveTo>
                      <a:pt x="954" y="3783"/>
                    </a:moveTo>
                    <a:cubicBezTo>
                      <a:pt x="1006" y="3778"/>
                      <a:pt x="1062" y="3771"/>
                      <a:pt x="1119" y="3760"/>
                    </a:cubicBezTo>
                    <a:cubicBezTo>
                      <a:pt x="1119" y="3760"/>
                      <a:pt x="1119" y="3760"/>
                      <a:pt x="1119" y="3760"/>
                    </a:cubicBezTo>
                    <a:cubicBezTo>
                      <a:pt x="1119" y="3760"/>
                      <a:pt x="1119" y="3760"/>
                      <a:pt x="1119" y="3760"/>
                    </a:cubicBezTo>
                    <a:cubicBezTo>
                      <a:pt x="1116" y="3761"/>
                      <a:pt x="1051" y="3776"/>
                      <a:pt x="954" y="3783"/>
                    </a:cubicBezTo>
                    <a:close/>
                    <a:moveTo>
                      <a:pt x="531" y="3729"/>
                    </a:moveTo>
                    <a:cubicBezTo>
                      <a:pt x="327" y="3653"/>
                      <a:pt x="134" y="3483"/>
                      <a:pt x="73" y="3124"/>
                    </a:cubicBezTo>
                    <a:cubicBezTo>
                      <a:pt x="73" y="3124"/>
                      <a:pt x="73" y="3124"/>
                      <a:pt x="73" y="3123"/>
                    </a:cubicBezTo>
                    <a:cubicBezTo>
                      <a:pt x="72" y="3120"/>
                      <a:pt x="72" y="3117"/>
                      <a:pt x="71" y="3115"/>
                    </a:cubicBezTo>
                    <a:lnTo>
                      <a:pt x="71" y="3115"/>
                    </a:lnTo>
                    <a:cubicBezTo>
                      <a:pt x="0" y="2677"/>
                      <a:pt x="235" y="2389"/>
                      <a:pt x="567" y="2098"/>
                    </a:cubicBezTo>
                    <a:cubicBezTo>
                      <a:pt x="622" y="2050"/>
                      <a:pt x="680" y="2002"/>
                      <a:pt x="740" y="1952"/>
                    </a:cubicBezTo>
                    <a:cubicBezTo>
                      <a:pt x="741" y="1951"/>
                      <a:pt x="743" y="1950"/>
                      <a:pt x="744" y="1948"/>
                    </a:cubicBezTo>
                    <a:cubicBezTo>
                      <a:pt x="744" y="1948"/>
                      <a:pt x="750" y="1945"/>
                      <a:pt x="760" y="1937"/>
                    </a:cubicBezTo>
                    <a:cubicBezTo>
                      <a:pt x="926" y="1818"/>
                      <a:pt x="2363" y="781"/>
                      <a:pt x="3182" y="0"/>
                    </a:cubicBezTo>
                    <a:cubicBezTo>
                      <a:pt x="3182" y="0"/>
                      <a:pt x="3314" y="610"/>
                      <a:pt x="1619" y="1820"/>
                    </a:cubicBezTo>
                    <a:cubicBezTo>
                      <a:pt x="279" y="2775"/>
                      <a:pt x="79" y="3520"/>
                      <a:pt x="531" y="3729"/>
                    </a:cubicBezTo>
                  </a:path>
                </a:pathLst>
              </a:custGeom>
              <a:solidFill>
                <a:schemeClr val="accent4">
                  <a:lumMod val="60000"/>
                  <a:lumOff val="4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9" name="Freeform 17">
                <a:extLst>
                  <a:ext uri="{FF2B5EF4-FFF2-40B4-BE49-F238E27FC236}">
                    <a16:creationId xmlns:a16="http://schemas.microsoft.com/office/drawing/2014/main" id="{DF09DEC8-74B5-4531-9242-3E9E2D3E8E5D}"/>
                  </a:ext>
                </a:extLst>
              </p:cNvPr>
              <p:cNvSpPr>
                <a:spLocks/>
              </p:cNvSpPr>
              <p:nvPr/>
            </p:nvSpPr>
            <p:spPr bwMode="auto">
              <a:xfrm>
                <a:off x="5147960" y="3101521"/>
                <a:ext cx="2205474" cy="2224870"/>
              </a:xfrm>
              <a:custGeom>
                <a:avLst/>
                <a:gdLst>
                  <a:gd name="T0" fmla="*/ 2848 w 3150"/>
                  <a:gd name="T1" fmla="*/ 544 h 3187"/>
                  <a:gd name="T2" fmla="*/ 2980 w 3150"/>
                  <a:gd name="T3" fmla="*/ 119 h 3187"/>
                  <a:gd name="T4" fmla="*/ 2671 w 3150"/>
                  <a:gd name="T5" fmla="*/ 0 h 3187"/>
                  <a:gd name="T6" fmla="*/ 1254 w 3150"/>
                  <a:gd name="T7" fmla="*/ 1217 h 3187"/>
                  <a:gd name="T8" fmla="*/ 940 w 3150"/>
                  <a:gd name="T9" fmla="*/ 2400 h 3187"/>
                  <a:gd name="T10" fmla="*/ 941 w 3150"/>
                  <a:gd name="T11" fmla="*/ 2401 h 3187"/>
                  <a:gd name="T12" fmla="*/ 1667 w 3150"/>
                  <a:gd name="T13" fmla="*/ 3187 h 3187"/>
                  <a:gd name="T14" fmla="*/ 2848 w 3150"/>
                  <a:gd name="T15" fmla="*/ 544 h 318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50" h="3187">
                    <a:moveTo>
                      <a:pt x="2848" y="544"/>
                    </a:moveTo>
                    <a:cubicBezTo>
                      <a:pt x="3150" y="322"/>
                      <a:pt x="2995" y="136"/>
                      <a:pt x="2980" y="119"/>
                    </a:cubicBezTo>
                    <a:cubicBezTo>
                      <a:pt x="2825" y="17"/>
                      <a:pt x="2671" y="0"/>
                      <a:pt x="2671" y="0"/>
                    </a:cubicBezTo>
                    <a:cubicBezTo>
                      <a:pt x="2998" y="178"/>
                      <a:pt x="1990" y="393"/>
                      <a:pt x="1254" y="1217"/>
                    </a:cubicBezTo>
                    <a:cubicBezTo>
                      <a:pt x="732" y="1802"/>
                      <a:pt x="940" y="2400"/>
                      <a:pt x="940" y="2400"/>
                    </a:cubicBezTo>
                    <a:lnTo>
                      <a:pt x="941" y="2401"/>
                    </a:lnTo>
                    <a:cubicBezTo>
                      <a:pt x="1105" y="2948"/>
                      <a:pt x="1667" y="3187"/>
                      <a:pt x="1667" y="3187"/>
                    </a:cubicBezTo>
                    <a:cubicBezTo>
                      <a:pt x="0" y="2212"/>
                      <a:pt x="2522" y="784"/>
                      <a:pt x="2848" y="544"/>
                    </a:cubicBez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2" name="Block Arc 1">
              <a:extLst>
                <a:ext uri="{FF2B5EF4-FFF2-40B4-BE49-F238E27FC236}">
                  <a16:creationId xmlns:a16="http://schemas.microsoft.com/office/drawing/2014/main" id="{E2AB5828-177B-4FCE-8051-FDE0C07B2A05}"/>
                </a:ext>
              </a:extLst>
            </p:cNvPr>
            <p:cNvSpPr/>
            <p:nvPr/>
          </p:nvSpPr>
          <p:spPr>
            <a:xfrm rot="13500000">
              <a:off x="4849166" y="960939"/>
              <a:ext cx="2668259" cy="2668259"/>
            </a:xfrm>
            <a:prstGeom prst="blockArc">
              <a:avLst>
                <a:gd name="adj1" fmla="val 10800000"/>
                <a:gd name="adj2" fmla="val 215374"/>
                <a:gd name="adj3" fmla="val 2694"/>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sp>
        <p:nvSpPr>
          <p:cNvPr id="22" name="TextBox 21">
            <a:extLst>
              <a:ext uri="{FF2B5EF4-FFF2-40B4-BE49-F238E27FC236}">
                <a16:creationId xmlns:a16="http://schemas.microsoft.com/office/drawing/2014/main" id="{8655A2F0-CC6E-4753-B70D-06B27D1E8FDF}"/>
              </a:ext>
            </a:extLst>
          </p:cNvPr>
          <p:cNvSpPr txBox="1"/>
          <p:nvPr/>
        </p:nvSpPr>
        <p:spPr>
          <a:xfrm>
            <a:off x="2751531" y="3137262"/>
            <a:ext cx="6688947" cy="830997"/>
          </a:xfrm>
          <a:prstGeom prst="rect">
            <a:avLst/>
          </a:prstGeom>
          <a:noFill/>
        </p:spPr>
        <p:txBody>
          <a:bodyPr wrap="none" rtlCol="0">
            <a:spAutoFit/>
          </a:bodyPr>
          <a:lstStyle/>
          <a:p>
            <a:pPr algn="ctr"/>
            <a:r>
              <a:rPr lang="en-US" sz="4800" spc="600" dirty="0">
                <a:solidFill>
                  <a:schemeClr val="bg1"/>
                </a:solidFill>
              </a:rPr>
              <a:t>CAVE PRESENTATION</a:t>
            </a:r>
          </a:p>
        </p:txBody>
      </p:sp>
    </p:spTree>
    <p:extLst>
      <p:ext uri="{BB962C8B-B14F-4D97-AF65-F5344CB8AC3E}">
        <p14:creationId xmlns:p14="http://schemas.microsoft.com/office/powerpoint/2010/main" val="2609595329"/>
      </p:ext>
    </p:ext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Box 20"/>
          <p:cNvSpPr txBox="1"/>
          <p:nvPr/>
        </p:nvSpPr>
        <p:spPr>
          <a:xfrm>
            <a:off x="4395855" y="480993"/>
            <a:ext cx="3400290" cy="584775"/>
          </a:xfrm>
          <a:prstGeom prst="rect">
            <a:avLst/>
          </a:prstGeom>
          <a:noFill/>
        </p:spPr>
        <p:txBody>
          <a:bodyPr wrap="none" rtlCol="0">
            <a:spAutoFit/>
          </a:bodyPr>
          <a:lstStyle/>
          <a:p>
            <a:pPr algn="ctr"/>
            <a:r>
              <a:rPr lang="en-US" sz="3200" dirty="0">
                <a:solidFill>
                  <a:schemeClr val="tx1">
                    <a:lumMod val="65000"/>
                    <a:lumOff val="35000"/>
                  </a:schemeClr>
                </a:solidFill>
              </a:rPr>
              <a:t>Our Creative Team!</a:t>
            </a:r>
          </a:p>
        </p:txBody>
      </p:sp>
      <p:sp>
        <p:nvSpPr>
          <p:cNvPr id="28" name="TextBox 27"/>
          <p:cNvSpPr txBox="1"/>
          <p:nvPr/>
        </p:nvSpPr>
        <p:spPr>
          <a:xfrm>
            <a:off x="5052637" y="1057959"/>
            <a:ext cx="2086725" cy="276999"/>
          </a:xfrm>
          <a:prstGeom prst="rect">
            <a:avLst/>
          </a:prstGeom>
          <a:noFill/>
        </p:spPr>
        <p:txBody>
          <a:bodyPr wrap="none" rtlCol="0">
            <a:spAutoFit/>
          </a:bodyPr>
          <a:lstStyle/>
          <a:p>
            <a:pPr algn="ctr"/>
            <a:r>
              <a:rPr lang="en-US" sz="1200" dirty="0">
                <a:solidFill>
                  <a:schemeClr val="tx1">
                    <a:lumMod val="65000"/>
                    <a:lumOff val="35000"/>
                  </a:schemeClr>
                </a:solidFill>
              </a:rPr>
              <a:t>/ This is the place for subtitle /</a:t>
            </a:r>
          </a:p>
        </p:txBody>
      </p:sp>
      <p:sp>
        <p:nvSpPr>
          <p:cNvPr id="87" name="TextBox 86"/>
          <p:cNvSpPr txBox="1"/>
          <p:nvPr/>
        </p:nvSpPr>
        <p:spPr>
          <a:xfrm>
            <a:off x="1227104" y="4529198"/>
            <a:ext cx="1216872" cy="338554"/>
          </a:xfrm>
          <a:prstGeom prst="rect">
            <a:avLst/>
          </a:prstGeom>
          <a:noFill/>
        </p:spPr>
        <p:txBody>
          <a:bodyPr wrap="none" rtlCol="0">
            <a:spAutoFit/>
          </a:bodyPr>
          <a:lstStyle/>
          <a:p>
            <a:pPr algn="ctr"/>
            <a:r>
              <a:rPr lang="en-US" sz="1600" dirty="0">
                <a:solidFill>
                  <a:schemeClr val="tx1">
                    <a:lumMod val="65000"/>
                    <a:lumOff val="35000"/>
                  </a:schemeClr>
                </a:solidFill>
              </a:rPr>
              <a:t>Jacob Simon</a:t>
            </a:r>
          </a:p>
        </p:txBody>
      </p:sp>
      <p:sp>
        <p:nvSpPr>
          <p:cNvPr id="88" name="TextBox 87"/>
          <p:cNvSpPr txBox="1"/>
          <p:nvPr/>
        </p:nvSpPr>
        <p:spPr>
          <a:xfrm>
            <a:off x="1145132" y="4816166"/>
            <a:ext cx="1380827" cy="276999"/>
          </a:xfrm>
          <a:prstGeom prst="rect">
            <a:avLst/>
          </a:prstGeom>
          <a:noFill/>
        </p:spPr>
        <p:txBody>
          <a:bodyPr wrap="none" rtlCol="0">
            <a:spAutoFit/>
          </a:bodyPr>
          <a:lstStyle/>
          <a:p>
            <a:pPr algn="ctr"/>
            <a:r>
              <a:rPr lang="en-US" sz="1200" dirty="0">
                <a:solidFill>
                  <a:schemeClr val="tx1">
                    <a:lumMod val="65000"/>
                    <a:lumOff val="35000"/>
                  </a:schemeClr>
                </a:solidFill>
              </a:rPr>
              <a:t>Divisional Manager</a:t>
            </a:r>
          </a:p>
        </p:txBody>
      </p:sp>
      <p:sp>
        <p:nvSpPr>
          <p:cNvPr id="89" name="TextBox 88"/>
          <p:cNvSpPr txBox="1"/>
          <p:nvPr/>
        </p:nvSpPr>
        <p:spPr>
          <a:xfrm>
            <a:off x="3490699" y="4529198"/>
            <a:ext cx="999569" cy="338554"/>
          </a:xfrm>
          <a:prstGeom prst="rect">
            <a:avLst/>
          </a:prstGeom>
          <a:noFill/>
        </p:spPr>
        <p:txBody>
          <a:bodyPr wrap="none" rtlCol="0">
            <a:spAutoFit/>
          </a:bodyPr>
          <a:lstStyle/>
          <a:p>
            <a:pPr algn="ctr"/>
            <a:r>
              <a:rPr lang="en-US" sz="1600" dirty="0">
                <a:solidFill>
                  <a:schemeClr val="tx1">
                    <a:lumMod val="65000"/>
                    <a:lumOff val="35000"/>
                  </a:schemeClr>
                </a:solidFill>
              </a:rPr>
              <a:t>Sarah Her</a:t>
            </a:r>
          </a:p>
        </p:txBody>
      </p:sp>
      <p:sp>
        <p:nvSpPr>
          <p:cNvPr id="91" name="TextBox 90"/>
          <p:cNvSpPr txBox="1"/>
          <p:nvPr/>
        </p:nvSpPr>
        <p:spPr>
          <a:xfrm>
            <a:off x="5569788" y="4529198"/>
            <a:ext cx="1151276" cy="338554"/>
          </a:xfrm>
          <a:prstGeom prst="rect">
            <a:avLst/>
          </a:prstGeom>
          <a:noFill/>
        </p:spPr>
        <p:txBody>
          <a:bodyPr wrap="none" rtlCol="0">
            <a:spAutoFit/>
          </a:bodyPr>
          <a:lstStyle/>
          <a:p>
            <a:pPr algn="ctr"/>
            <a:r>
              <a:rPr lang="en-US" sz="1600" dirty="0">
                <a:solidFill>
                  <a:schemeClr val="tx1">
                    <a:lumMod val="65000"/>
                    <a:lumOff val="35000"/>
                  </a:schemeClr>
                </a:solidFill>
              </a:rPr>
              <a:t>Martin Sole</a:t>
            </a:r>
          </a:p>
        </p:txBody>
      </p:sp>
      <p:sp>
        <p:nvSpPr>
          <p:cNvPr id="93" name="TextBox 92"/>
          <p:cNvSpPr txBox="1"/>
          <p:nvPr/>
        </p:nvSpPr>
        <p:spPr>
          <a:xfrm>
            <a:off x="7820913" y="4529198"/>
            <a:ext cx="958916" cy="338554"/>
          </a:xfrm>
          <a:prstGeom prst="rect">
            <a:avLst/>
          </a:prstGeom>
          <a:noFill/>
        </p:spPr>
        <p:txBody>
          <a:bodyPr wrap="none" rtlCol="0">
            <a:spAutoFit/>
          </a:bodyPr>
          <a:lstStyle/>
          <a:p>
            <a:pPr algn="ctr"/>
            <a:r>
              <a:rPr lang="en-US" sz="1600" dirty="0">
                <a:solidFill>
                  <a:schemeClr val="tx1">
                    <a:lumMod val="65000"/>
                    <a:lumOff val="35000"/>
                  </a:schemeClr>
                </a:solidFill>
              </a:rPr>
              <a:t>John Doe</a:t>
            </a:r>
          </a:p>
        </p:txBody>
      </p:sp>
      <p:sp>
        <p:nvSpPr>
          <p:cNvPr id="95" name="TextBox 94"/>
          <p:cNvSpPr txBox="1"/>
          <p:nvPr/>
        </p:nvSpPr>
        <p:spPr>
          <a:xfrm>
            <a:off x="9917344" y="4529198"/>
            <a:ext cx="1075936" cy="338554"/>
          </a:xfrm>
          <a:prstGeom prst="rect">
            <a:avLst/>
          </a:prstGeom>
          <a:noFill/>
        </p:spPr>
        <p:txBody>
          <a:bodyPr wrap="none" rtlCol="0">
            <a:spAutoFit/>
          </a:bodyPr>
          <a:lstStyle/>
          <a:p>
            <a:pPr algn="ctr"/>
            <a:r>
              <a:rPr lang="en-US" sz="1600" dirty="0">
                <a:solidFill>
                  <a:schemeClr val="tx1">
                    <a:lumMod val="65000"/>
                    <a:lumOff val="35000"/>
                  </a:schemeClr>
                </a:solidFill>
              </a:rPr>
              <a:t>Julia Smith</a:t>
            </a:r>
          </a:p>
        </p:txBody>
      </p:sp>
      <p:sp>
        <p:nvSpPr>
          <p:cNvPr id="97" name="Freeform 96"/>
          <p:cNvSpPr>
            <a:spLocks noEditPoints="1"/>
          </p:cNvSpPr>
          <p:nvPr/>
        </p:nvSpPr>
        <p:spPr bwMode="auto">
          <a:xfrm>
            <a:off x="1609786" y="5189964"/>
            <a:ext cx="196978" cy="196409"/>
          </a:xfrm>
          <a:custGeom>
            <a:avLst/>
            <a:gdLst>
              <a:gd name="T0" fmla="*/ 0 w 1820"/>
              <a:gd name="T1" fmla="*/ 0 h 1820"/>
              <a:gd name="T2" fmla="*/ 0 w 1820"/>
              <a:gd name="T3" fmla="*/ 1820 h 1820"/>
              <a:gd name="T4" fmla="*/ 1820 w 1820"/>
              <a:gd name="T5" fmla="*/ 1820 h 1820"/>
              <a:gd name="T6" fmla="*/ 1820 w 1820"/>
              <a:gd name="T7" fmla="*/ 0 h 1820"/>
              <a:gd name="T8" fmla="*/ 0 w 1820"/>
              <a:gd name="T9" fmla="*/ 0 h 1820"/>
              <a:gd name="T10" fmla="*/ 1204 w 1820"/>
              <a:gd name="T11" fmla="*/ 501 h 1820"/>
              <a:gd name="T12" fmla="*/ 1062 w 1820"/>
              <a:gd name="T13" fmla="*/ 501 h 1820"/>
              <a:gd name="T14" fmla="*/ 1005 w 1820"/>
              <a:gd name="T15" fmla="*/ 552 h 1820"/>
              <a:gd name="T16" fmla="*/ 1005 w 1820"/>
              <a:gd name="T17" fmla="*/ 697 h 1820"/>
              <a:gd name="T18" fmla="*/ 1204 w 1820"/>
              <a:gd name="T19" fmla="*/ 697 h 1820"/>
              <a:gd name="T20" fmla="*/ 1180 w 1820"/>
              <a:gd name="T21" fmla="*/ 910 h 1820"/>
              <a:gd name="T22" fmla="*/ 1004 w 1820"/>
              <a:gd name="T23" fmla="*/ 910 h 1820"/>
              <a:gd name="T24" fmla="*/ 1004 w 1820"/>
              <a:gd name="T25" fmla="*/ 1540 h 1820"/>
              <a:gd name="T26" fmla="*/ 743 w 1820"/>
              <a:gd name="T27" fmla="*/ 1540 h 1820"/>
              <a:gd name="T28" fmla="*/ 743 w 1820"/>
              <a:gd name="T29" fmla="*/ 909 h 1820"/>
              <a:gd name="T30" fmla="*/ 616 w 1820"/>
              <a:gd name="T31" fmla="*/ 909 h 1820"/>
              <a:gd name="T32" fmla="*/ 616 w 1820"/>
              <a:gd name="T33" fmla="*/ 697 h 1820"/>
              <a:gd name="T34" fmla="*/ 743 w 1820"/>
              <a:gd name="T35" fmla="*/ 697 h 1820"/>
              <a:gd name="T36" fmla="*/ 743 w 1820"/>
              <a:gd name="T37" fmla="*/ 524 h 1820"/>
              <a:gd name="T38" fmla="*/ 1011 w 1820"/>
              <a:gd name="T39" fmla="*/ 280 h 1820"/>
              <a:gd name="T40" fmla="*/ 1204 w 1820"/>
              <a:gd name="T41" fmla="*/ 280 h 1820"/>
              <a:gd name="T42" fmla="*/ 1204 w 1820"/>
              <a:gd name="T43" fmla="*/ 501 h 1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20" h="1820">
                <a:moveTo>
                  <a:pt x="0" y="0"/>
                </a:moveTo>
                <a:cubicBezTo>
                  <a:pt x="0" y="1820"/>
                  <a:pt x="0" y="1820"/>
                  <a:pt x="0" y="1820"/>
                </a:cubicBezTo>
                <a:cubicBezTo>
                  <a:pt x="1820" y="1820"/>
                  <a:pt x="1820" y="1820"/>
                  <a:pt x="1820" y="1820"/>
                </a:cubicBezTo>
                <a:cubicBezTo>
                  <a:pt x="1820" y="0"/>
                  <a:pt x="1820" y="0"/>
                  <a:pt x="1820" y="0"/>
                </a:cubicBezTo>
                <a:lnTo>
                  <a:pt x="0" y="0"/>
                </a:lnTo>
                <a:close/>
                <a:moveTo>
                  <a:pt x="1204" y="501"/>
                </a:moveTo>
                <a:cubicBezTo>
                  <a:pt x="1062" y="501"/>
                  <a:pt x="1062" y="501"/>
                  <a:pt x="1062" y="501"/>
                </a:cubicBezTo>
                <a:cubicBezTo>
                  <a:pt x="1034" y="501"/>
                  <a:pt x="1005" y="530"/>
                  <a:pt x="1005" y="552"/>
                </a:cubicBezTo>
                <a:cubicBezTo>
                  <a:pt x="1005" y="697"/>
                  <a:pt x="1005" y="697"/>
                  <a:pt x="1005" y="697"/>
                </a:cubicBezTo>
                <a:cubicBezTo>
                  <a:pt x="1204" y="697"/>
                  <a:pt x="1204" y="697"/>
                  <a:pt x="1204" y="697"/>
                </a:cubicBezTo>
                <a:cubicBezTo>
                  <a:pt x="1196" y="808"/>
                  <a:pt x="1180" y="910"/>
                  <a:pt x="1180" y="910"/>
                </a:cubicBezTo>
                <a:cubicBezTo>
                  <a:pt x="1004" y="910"/>
                  <a:pt x="1004" y="910"/>
                  <a:pt x="1004" y="910"/>
                </a:cubicBezTo>
                <a:cubicBezTo>
                  <a:pt x="1004" y="1540"/>
                  <a:pt x="1004" y="1540"/>
                  <a:pt x="1004" y="1540"/>
                </a:cubicBezTo>
                <a:cubicBezTo>
                  <a:pt x="743" y="1540"/>
                  <a:pt x="743" y="1540"/>
                  <a:pt x="743" y="1540"/>
                </a:cubicBezTo>
                <a:cubicBezTo>
                  <a:pt x="743" y="909"/>
                  <a:pt x="743" y="909"/>
                  <a:pt x="743" y="909"/>
                </a:cubicBezTo>
                <a:cubicBezTo>
                  <a:pt x="616" y="909"/>
                  <a:pt x="616" y="909"/>
                  <a:pt x="616" y="909"/>
                </a:cubicBezTo>
                <a:cubicBezTo>
                  <a:pt x="616" y="697"/>
                  <a:pt x="616" y="697"/>
                  <a:pt x="616" y="697"/>
                </a:cubicBezTo>
                <a:cubicBezTo>
                  <a:pt x="743" y="697"/>
                  <a:pt x="743" y="697"/>
                  <a:pt x="743" y="697"/>
                </a:cubicBezTo>
                <a:cubicBezTo>
                  <a:pt x="743" y="524"/>
                  <a:pt x="743" y="524"/>
                  <a:pt x="743" y="524"/>
                </a:cubicBezTo>
                <a:cubicBezTo>
                  <a:pt x="743" y="492"/>
                  <a:pt x="737" y="280"/>
                  <a:pt x="1011" y="280"/>
                </a:cubicBezTo>
                <a:cubicBezTo>
                  <a:pt x="1204" y="280"/>
                  <a:pt x="1204" y="280"/>
                  <a:pt x="1204" y="280"/>
                </a:cubicBezTo>
                <a:cubicBezTo>
                  <a:pt x="1204" y="501"/>
                  <a:pt x="1204" y="501"/>
                  <a:pt x="1204" y="501"/>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endParaRPr>
          </a:p>
        </p:txBody>
      </p:sp>
      <p:sp>
        <p:nvSpPr>
          <p:cNvPr id="98" name="Freeform 97"/>
          <p:cNvSpPr>
            <a:spLocks noEditPoints="1"/>
          </p:cNvSpPr>
          <p:nvPr/>
        </p:nvSpPr>
        <p:spPr bwMode="auto">
          <a:xfrm>
            <a:off x="1864316" y="5189964"/>
            <a:ext cx="196978" cy="196409"/>
          </a:xfrm>
          <a:custGeom>
            <a:avLst/>
            <a:gdLst>
              <a:gd name="T0" fmla="*/ 0 w 1820"/>
              <a:gd name="T1" fmla="*/ 0 h 1820"/>
              <a:gd name="T2" fmla="*/ 0 w 1820"/>
              <a:gd name="T3" fmla="*/ 1820 h 1820"/>
              <a:gd name="T4" fmla="*/ 1820 w 1820"/>
              <a:gd name="T5" fmla="*/ 1820 h 1820"/>
              <a:gd name="T6" fmla="*/ 1820 w 1820"/>
              <a:gd name="T7" fmla="*/ 0 h 1820"/>
              <a:gd name="T8" fmla="*/ 0 w 1820"/>
              <a:gd name="T9" fmla="*/ 0 h 1820"/>
              <a:gd name="T10" fmla="*/ 566 w 1820"/>
              <a:gd name="T11" fmla="*/ 1512 h 1820"/>
              <a:gd name="T12" fmla="*/ 296 w 1820"/>
              <a:gd name="T13" fmla="*/ 1512 h 1820"/>
              <a:gd name="T14" fmla="*/ 296 w 1820"/>
              <a:gd name="T15" fmla="*/ 699 h 1820"/>
              <a:gd name="T16" fmla="*/ 566 w 1820"/>
              <a:gd name="T17" fmla="*/ 699 h 1820"/>
              <a:gd name="T18" fmla="*/ 566 w 1820"/>
              <a:gd name="T19" fmla="*/ 1512 h 1820"/>
              <a:gd name="T20" fmla="*/ 431 w 1820"/>
              <a:gd name="T21" fmla="*/ 589 h 1820"/>
              <a:gd name="T22" fmla="*/ 430 w 1820"/>
              <a:gd name="T23" fmla="*/ 589 h 1820"/>
              <a:gd name="T24" fmla="*/ 280 w 1820"/>
              <a:gd name="T25" fmla="*/ 448 h 1820"/>
              <a:gd name="T26" fmla="*/ 433 w 1820"/>
              <a:gd name="T27" fmla="*/ 308 h 1820"/>
              <a:gd name="T28" fmla="*/ 584 w 1820"/>
              <a:gd name="T29" fmla="*/ 448 h 1820"/>
              <a:gd name="T30" fmla="*/ 431 w 1820"/>
              <a:gd name="T31" fmla="*/ 589 h 1820"/>
              <a:gd name="T32" fmla="*/ 1540 w 1820"/>
              <a:gd name="T33" fmla="*/ 1512 h 1820"/>
              <a:gd name="T34" fmla="*/ 1270 w 1820"/>
              <a:gd name="T35" fmla="*/ 1512 h 1820"/>
              <a:gd name="T36" fmla="*/ 1270 w 1820"/>
              <a:gd name="T37" fmla="*/ 1077 h 1820"/>
              <a:gd name="T38" fmla="*/ 1133 w 1820"/>
              <a:gd name="T39" fmla="*/ 894 h 1820"/>
              <a:gd name="T40" fmla="*/ 995 w 1820"/>
              <a:gd name="T41" fmla="*/ 992 h 1820"/>
              <a:gd name="T42" fmla="*/ 986 w 1820"/>
              <a:gd name="T43" fmla="*/ 1058 h 1820"/>
              <a:gd name="T44" fmla="*/ 986 w 1820"/>
              <a:gd name="T45" fmla="*/ 1512 h 1820"/>
              <a:gd name="T46" fmla="*/ 716 w 1820"/>
              <a:gd name="T47" fmla="*/ 1512 h 1820"/>
              <a:gd name="T48" fmla="*/ 716 w 1820"/>
              <a:gd name="T49" fmla="*/ 699 h 1820"/>
              <a:gd name="T50" fmla="*/ 986 w 1820"/>
              <a:gd name="T51" fmla="*/ 699 h 1820"/>
              <a:gd name="T52" fmla="*/ 986 w 1820"/>
              <a:gd name="T53" fmla="*/ 815 h 1820"/>
              <a:gd name="T54" fmla="*/ 1229 w 1820"/>
              <a:gd name="T55" fmla="*/ 680 h 1820"/>
              <a:gd name="T56" fmla="*/ 1540 w 1820"/>
              <a:gd name="T57" fmla="*/ 1046 h 1820"/>
              <a:gd name="T58" fmla="*/ 1540 w 1820"/>
              <a:gd name="T59" fmla="*/ 1512 h 1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820" h="1820">
                <a:moveTo>
                  <a:pt x="0" y="0"/>
                </a:moveTo>
                <a:cubicBezTo>
                  <a:pt x="0" y="1820"/>
                  <a:pt x="0" y="1820"/>
                  <a:pt x="0" y="1820"/>
                </a:cubicBezTo>
                <a:cubicBezTo>
                  <a:pt x="1820" y="1820"/>
                  <a:pt x="1820" y="1820"/>
                  <a:pt x="1820" y="1820"/>
                </a:cubicBezTo>
                <a:cubicBezTo>
                  <a:pt x="1820" y="0"/>
                  <a:pt x="1820" y="0"/>
                  <a:pt x="1820" y="0"/>
                </a:cubicBezTo>
                <a:lnTo>
                  <a:pt x="0" y="0"/>
                </a:lnTo>
                <a:close/>
                <a:moveTo>
                  <a:pt x="566" y="1512"/>
                </a:moveTo>
                <a:cubicBezTo>
                  <a:pt x="296" y="1512"/>
                  <a:pt x="296" y="1512"/>
                  <a:pt x="296" y="1512"/>
                </a:cubicBezTo>
                <a:cubicBezTo>
                  <a:pt x="296" y="699"/>
                  <a:pt x="296" y="699"/>
                  <a:pt x="296" y="699"/>
                </a:cubicBezTo>
                <a:cubicBezTo>
                  <a:pt x="566" y="699"/>
                  <a:pt x="566" y="699"/>
                  <a:pt x="566" y="699"/>
                </a:cubicBezTo>
                <a:lnTo>
                  <a:pt x="566" y="1512"/>
                </a:lnTo>
                <a:close/>
                <a:moveTo>
                  <a:pt x="431" y="589"/>
                </a:moveTo>
                <a:cubicBezTo>
                  <a:pt x="430" y="589"/>
                  <a:pt x="430" y="589"/>
                  <a:pt x="430" y="589"/>
                </a:cubicBezTo>
                <a:cubicBezTo>
                  <a:pt x="339" y="589"/>
                  <a:pt x="280" y="526"/>
                  <a:pt x="280" y="448"/>
                </a:cubicBezTo>
                <a:cubicBezTo>
                  <a:pt x="280" y="368"/>
                  <a:pt x="341" y="308"/>
                  <a:pt x="433" y="308"/>
                </a:cubicBezTo>
                <a:cubicBezTo>
                  <a:pt x="526" y="308"/>
                  <a:pt x="582" y="368"/>
                  <a:pt x="584" y="448"/>
                </a:cubicBezTo>
                <a:cubicBezTo>
                  <a:pt x="584" y="526"/>
                  <a:pt x="526" y="589"/>
                  <a:pt x="431" y="589"/>
                </a:cubicBezTo>
                <a:close/>
                <a:moveTo>
                  <a:pt x="1540" y="1512"/>
                </a:moveTo>
                <a:cubicBezTo>
                  <a:pt x="1270" y="1512"/>
                  <a:pt x="1270" y="1512"/>
                  <a:pt x="1270" y="1512"/>
                </a:cubicBezTo>
                <a:cubicBezTo>
                  <a:pt x="1270" y="1077"/>
                  <a:pt x="1270" y="1077"/>
                  <a:pt x="1270" y="1077"/>
                </a:cubicBezTo>
                <a:cubicBezTo>
                  <a:pt x="1270" y="968"/>
                  <a:pt x="1231" y="894"/>
                  <a:pt x="1133" y="894"/>
                </a:cubicBezTo>
                <a:cubicBezTo>
                  <a:pt x="1059" y="894"/>
                  <a:pt x="1014" y="944"/>
                  <a:pt x="995" y="992"/>
                </a:cubicBezTo>
                <a:cubicBezTo>
                  <a:pt x="988" y="1010"/>
                  <a:pt x="986" y="1034"/>
                  <a:pt x="986" y="1058"/>
                </a:cubicBezTo>
                <a:cubicBezTo>
                  <a:pt x="986" y="1512"/>
                  <a:pt x="986" y="1512"/>
                  <a:pt x="986" y="1512"/>
                </a:cubicBezTo>
                <a:cubicBezTo>
                  <a:pt x="716" y="1512"/>
                  <a:pt x="716" y="1512"/>
                  <a:pt x="716" y="1512"/>
                </a:cubicBezTo>
                <a:cubicBezTo>
                  <a:pt x="716" y="1512"/>
                  <a:pt x="719" y="776"/>
                  <a:pt x="716" y="699"/>
                </a:cubicBezTo>
                <a:cubicBezTo>
                  <a:pt x="986" y="699"/>
                  <a:pt x="986" y="699"/>
                  <a:pt x="986" y="699"/>
                </a:cubicBezTo>
                <a:cubicBezTo>
                  <a:pt x="986" y="815"/>
                  <a:pt x="986" y="815"/>
                  <a:pt x="986" y="815"/>
                </a:cubicBezTo>
                <a:cubicBezTo>
                  <a:pt x="1022" y="759"/>
                  <a:pt x="1086" y="680"/>
                  <a:pt x="1229" y="680"/>
                </a:cubicBezTo>
                <a:cubicBezTo>
                  <a:pt x="1407" y="680"/>
                  <a:pt x="1540" y="797"/>
                  <a:pt x="1540" y="1046"/>
                </a:cubicBezTo>
                <a:lnTo>
                  <a:pt x="1540" y="1512"/>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endParaRPr>
          </a:p>
        </p:txBody>
      </p:sp>
      <p:sp>
        <p:nvSpPr>
          <p:cNvPr id="101" name="Freeform 100"/>
          <p:cNvSpPr>
            <a:spLocks noEditPoints="1"/>
          </p:cNvSpPr>
          <p:nvPr/>
        </p:nvSpPr>
        <p:spPr bwMode="auto">
          <a:xfrm>
            <a:off x="3764729" y="5189964"/>
            <a:ext cx="196978" cy="196409"/>
          </a:xfrm>
          <a:custGeom>
            <a:avLst/>
            <a:gdLst>
              <a:gd name="T0" fmla="*/ 0 w 1820"/>
              <a:gd name="T1" fmla="*/ 0 h 1820"/>
              <a:gd name="T2" fmla="*/ 0 w 1820"/>
              <a:gd name="T3" fmla="*/ 1820 h 1820"/>
              <a:gd name="T4" fmla="*/ 1820 w 1820"/>
              <a:gd name="T5" fmla="*/ 1820 h 1820"/>
              <a:gd name="T6" fmla="*/ 1820 w 1820"/>
              <a:gd name="T7" fmla="*/ 0 h 1820"/>
              <a:gd name="T8" fmla="*/ 0 w 1820"/>
              <a:gd name="T9" fmla="*/ 0 h 1820"/>
              <a:gd name="T10" fmla="*/ 1204 w 1820"/>
              <a:gd name="T11" fmla="*/ 501 h 1820"/>
              <a:gd name="T12" fmla="*/ 1062 w 1820"/>
              <a:gd name="T13" fmla="*/ 501 h 1820"/>
              <a:gd name="T14" fmla="*/ 1005 w 1820"/>
              <a:gd name="T15" fmla="*/ 552 h 1820"/>
              <a:gd name="T16" fmla="*/ 1005 w 1820"/>
              <a:gd name="T17" fmla="*/ 697 h 1820"/>
              <a:gd name="T18" fmla="*/ 1204 w 1820"/>
              <a:gd name="T19" fmla="*/ 697 h 1820"/>
              <a:gd name="T20" fmla="*/ 1180 w 1820"/>
              <a:gd name="T21" fmla="*/ 910 h 1820"/>
              <a:gd name="T22" fmla="*/ 1004 w 1820"/>
              <a:gd name="T23" fmla="*/ 910 h 1820"/>
              <a:gd name="T24" fmla="*/ 1004 w 1820"/>
              <a:gd name="T25" fmla="*/ 1540 h 1820"/>
              <a:gd name="T26" fmla="*/ 743 w 1820"/>
              <a:gd name="T27" fmla="*/ 1540 h 1820"/>
              <a:gd name="T28" fmla="*/ 743 w 1820"/>
              <a:gd name="T29" fmla="*/ 909 h 1820"/>
              <a:gd name="T30" fmla="*/ 616 w 1820"/>
              <a:gd name="T31" fmla="*/ 909 h 1820"/>
              <a:gd name="T32" fmla="*/ 616 w 1820"/>
              <a:gd name="T33" fmla="*/ 697 h 1820"/>
              <a:gd name="T34" fmla="*/ 743 w 1820"/>
              <a:gd name="T35" fmla="*/ 697 h 1820"/>
              <a:gd name="T36" fmla="*/ 743 w 1820"/>
              <a:gd name="T37" fmla="*/ 524 h 1820"/>
              <a:gd name="T38" fmla="*/ 1011 w 1820"/>
              <a:gd name="T39" fmla="*/ 280 h 1820"/>
              <a:gd name="T40" fmla="*/ 1204 w 1820"/>
              <a:gd name="T41" fmla="*/ 280 h 1820"/>
              <a:gd name="T42" fmla="*/ 1204 w 1820"/>
              <a:gd name="T43" fmla="*/ 501 h 1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20" h="1820">
                <a:moveTo>
                  <a:pt x="0" y="0"/>
                </a:moveTo>
                <a:cubicBezTo>
                  <a:pt x="0" y="1820"/>
                  <a:pt x="0" y="1820"/>
                  <a:pt x="0" y="1820"/>
                </a:cubicBezTo>
                <a:cubicBezTo>
                  <a:pt x="1820" y="1820"/>
                  <a:pt x="1820" y="1820"/>
                  <a:pt x="1820" y="1820"/>
                </a:cubicBezTo>
                <a:cubicBezTo>
                  <a:pt x="1820" y="0"/>
                  <a:pt x="1820" y="0"/>
                  <a:pt x="1820" y="0"/>
                </a:cubicBezTo>
                <a:lnTo>
                  <a:pt x="0" y="0"/>
                </a:lnTo>
                <a:close/>
                <a:moveTo>
                  <a:pt x="1204" y="501"/>
                </a:moveTo>
                <a:cubicBezTo>
                  <a:pt x="1062" y="501"/>
                  <a:pt x="1062" y="501"/>
                  <a:pt x="1062" y="501"/>
                </a:cubicBezTo>
                <a:cubicBezTo>
                  <a:pt x="1034" y="501"/>
                  <a:pt x="1005" y="530"/>
                  <a:pt x="1005" y="552"/>
                </a:cubicBezTo>
                <a:cubicBezTo>
                  <a:pt x="1005" y="697"/>
                  <a:pt x="1005" y="697"/>
                  <a:pt x="1005" y="697"/>
                </a:cubicBezTo>
                <a:cubicBezTo>
                  <a:pt x="1204" y="697"/>
                  <a:pt x="1204" y="697"/>
                  <a:pt x="1204" y="697"/>
                </a:cubicBezTo>
                <a:cubicBezTo>
                  <a:pt x="1196" y="808"/>
                  <a:pt x="1180" y="910"/>
                  <a:pt x="1180" y="910"/>
                </a:cubicBezTo>
                <a:cubicBezTo>
                  <a:pt x="1004" y="910"/>
                  <a:pt x="1004" y="910"/>
                  <a:pt x="1004" y="910"/>
                </a:cubicBezTo>
                <a:cubicBezTo>
                  <a:pt x="1004" y="1540"/>
                  <a:pt x="1004" y="1540"/>
                  <a:pt x="1004" y="1540"/>
                </a:cubicBezTo>
                <a:cubicBezTo>
                  <a:pt x="743" y="1540"/>
                  <a:pt x="743" y="1540"/>
                  <a:pt x="743" y="1540"/>
                </a:cubicBezTo>
                <a:cubicBezTo>
                  <a:pt x="743" y="909"/>
                  <a:pt x="743" y="909"/>
                  <a:pt x="743" y="909"/>
                </a:cubicBezTo>
                <a:cubicBezTo>
                  <a:pt x="616" y="909"/>
                  <a:pt x="616" y="909"/>
                  <a:pt x="616" y="909"/>
                </a:cubicBezTo>
                <a:cubicBezTo>
                  <a:pt x="616" y="697"/>
                  <a:pt x="616" y="697"/>
                  <a:pt x="616" y="697"/>
                </a:cubicBezTo>
                <a:cubicBezTo>
                  <a:pt x="743" y="697"/>
                  <a:pt x="743" y="697"/>
                  <a:pt x="743" y="697"/>
                </a:cubicBezTo>
                <a:cubicBezTo>
                  <a:pt x="743" y="524"/>
                  <a:pt x="743" y="524"/>
                  <a:pt x="743" y="524"/>
                </a:cubicBezTo>
                <a:cubicBezTo>
                  <a:pt x="743" y="492"/>
                  <a:pt x="737" y="280"/>
                  <a:pt x="1011" y="280"/>
                </a:cubicBezTo>
                <a:cubicBezTo>
                  <a:pt x="1204" y="280"/>
                  <a:pt x="1204" y="280"/>
                  <a:pt x="1204" y="280"/>
                </a:cubicBezTo>
                <a:cubicBezTo>
                  <a:pt x="1204" y="501"/>
                  <a:pt x="1204" y="501"/>
                  <a:pt x="1204" y="501"/>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endParaRPr>
          </a:p>
        </p:txBody>
      </p:sp>
      <p:sp>
        <p:nvSpPr>
          <p:cNvPr id="102" name="Freeform 101"/>
          <p:cNvSpPr>
            <a:spLocks noEditPoints="1"/>
          </p:cNvSpPr>
          <p:nvPr/>
        </p:nvSpPr>
        <p:spPr bwMode="auto">
          <a:xfrm>
            <a:off x="4019259" y="5189964"/>
            <a:ext cx="196978" cy="196409"/>
          </a:xfrm>
          <a:custGeom>
            <a:avLst/>
            <a:gdLst>
              <a:gd name="T0" fmla="*/ 0 w 1820"/>
              <a:gd name="T1" fmla="*/ 0 h 1820"/>
              <a:gd name="T2" fmla="*/ 0 w 1820"/>
              <a:gd name="T3" fmla="*/ 1820 h 1820"/>
              <a:gd name="T4" fmla="*/ 1820 w 1820"/>
              <a:gd name="T5" fmla="*/ 1820 h 1820"/>
              <a:gd name="T6" fmla="*/ 1820 w 1820"/>
              <a:gd name="T7" fmla="*/ 0 h 1820"/>
              <a:gd name="T8" fmla="*/ 0 w 1820"/>
              <a:gd name="T9" fmla="*/ 0 h 1820"/>
              <a:gd name="T10" fmla="*/ 566 w 1820"/>
              <a:gd name="T11" fmla="*/ 1512 h 1820"/>
              <a:gd name="T12" fmla="*/ 296 w 1820"/>
              <a:gd name="T13" fmla="*/ 1512 h 1820"/>
              <a:gd name="T14" fmla="*/ 296 w 1820"/>
              <a:gd name="T15" fmla="*/ 699 h 1820"/>
              <a:gd name="T16" fmla="*/ 566 w 1820"/>
              <a:gd name="T17" fmla="*/ 699 h 1820"/>
              <a:gd name="T18" fmla="*/ 566 w 1820"/>
              <a:gd name="T19" fmla="*/ 1512 h 1820"/>
              <a:gd name="T20" fmla="*/ 431 w 1820"/>
              <a:gd name="T21" fmla="*/ 589 h 1820"/>
              <a:gd name="T22" fmla="*/ 430 w 1820"/>
              <a:gd name="T23" fmla="*/ 589 h 1820"/>
              <a:gd name="T24" fmla="*/ 280 w 1820"/>
              <a:gd name="T25" fmla="*/ 448 h 1820"/>
              <a:gd name="T26" fmla="*/ 433 w 1820"/>
              <a:gd name="T27" fmla="*/ 308 h 1820"/>
              <a:gd name="T28" fmla="*/ 584 w 1820"/>
              <a:gd name="T29" fmla="*/ 448 h 1820"/>
              <a:gd name="T30" fmla="*/ 431 w 1820"/>
              <a:gd name="T31" fmla="*/ 589 h 1820"/>
              <a:gd name="T32" fmla="*/ 1540 w 1820"/>
              <a:gd name="T33" fmla="*/ 1512 h 1820"/>
              <a:gd name="T34" fmla="*/ 1270 w 1820"/>
              <a:gd name="T35" fmla="*/ 1512 h 1820"/>
              <a:gd name="T36" fmla="*/ 1270 w 1820"/>
              <a:gd name="T37" fmla="*/ 1077 h 1820"/>
              <a:gd name="T38" fmla="*/ 1133 w 1820"/>
              <a:gd name="T39" fmla="*/ 894 h 1820"/>
              <a:gd name="T40" fmla="*/ 995 w 1820"/>
              <a:gd name="T41" fmla="*/ 992 h 1820"/>
              <a:gd name="T42" fmla="*/ 986 w 1820"/>
              <a:gd name="T43" fmla="*/ 1058 h 1820"/>
              <a:gd name="T44" fmla="*/ 986 w 1820"/>
              <a:gd name="T45" fmla="*/ 1512 h 1820"/>
              <a:gd name="T46" fmla="*/ 716 w 1820"/>
              <a:gd name="T47" fmla="*/ 1512 h 1820"/>
              <a:gd name="T48" fmla="*/ 716 w 1820"/>
              <a:gd name="T49" fmla="*/ 699 h 1820"/>
              <a:gd name="T50" fmla="*/ 986 w 1820"/>
              <a:gd name="T51" fmla="*/ 699 h 1820"/>
              <a:gd name="T52" fmla="*/ 986 w 1820"/>
              <a:gd name="T53" fmla="*/ 815 h 1820"/>
              <a:gd name="T54" fmla="*/ 1229 w 1820"/>
              <a:gd name="T55" fmla="*/ 680 h 1820"/>
              <a:gd name="T56" fmla="*/ 1540 w 1820"/>
              <a:gd name="T57" fmla="*/ 1046 h 1820"/>
              <a:gd name="T58" fmla="*/ 1540 w 1820"/>
              <a:gd name="T59" fmla="*/ 1512 h 1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820" h="1820">
                <a:moveTo>
                  <a:pt x="0" y="0"/>
                </a:moveTo>
                <a:cubicBezTo>
                  <a:pt x="0" y="1820"/>
                  <a:pt x="0" y="1820"/>
                  <a:pt x="0" y="1820"/>
                </a:cubicBezTo>
                <a:cubicBezTo>
                  <a:pt x="1820" y="1820"/>
                  <a:pt x="1820" y="1820"/>
                  <a:pt x="1820" y="1820"/>
                </a:cubicBezTo>
                <a:cubicBezTo>
                  <a:pt x="1820" y="0"/>
                  <a:pt x="1820" y="0"/>
                  <a:pt x="1820" y="0"/>
                </a:cubicBezTo>
                <a:lnTo>
                  <a:pt x="0" y="0"/>
                </a:lnTo>
                <a:close/>
                <a:moveTo>
                  <a:pt x="566" y="1512"/>
                </a:moveTo>
                <a:cubicBezTo>
                  <a:pt x="296" y="1512"/>
                  <a:pt x="296" y="1512"/>
                  <a:pt x="296" y="1512"/>
                </a:cubicBezTo>
                <a:cubicBezTo>
                  <a:pt x="296" y="699"/>
                  <a:pt x="296" y="699"/>
                  <a:pt x="296" y="699"/>
                </a:cubicBezTo>
                <a:cubicBezTo>
                  <a:pt x="566" y="699"/>
                  <a:pt x="566" y="699"/>
                  <a:pt x="566" y="699"/>
                </a:cubicBezTo>
                <a:lnTo>
                  <a:pt x="566" y="1512"/>
                </a:lnTo>
                <a:close/>
                <a:moveTo>
                  <a:pt x="431" y="589"/>
                </a:moveTo>
                <a:cubicBezTo>
                  <a:pt x="430" y="589"/>
                  <a:pt x="430" y="589"/>
                  <a:pt x="430" y="589"/>
                </a:cubicBezTo>
                <a:cubicBezTo>
                  <a:pt x="339" y="589"/>
                  <a:pt x="280" y="526"/>
                  <a:pt x="280" y="448"/>
                </a:cubicBezTo>
                <a:cubicBezTo>
                  <a:pt x="280" y="368"/>
                  <a:pt x="341" y="308"/>
                  <a:pt x="433" y="308"/>
                </a:cubicBezTo>
                <a:cubicBezTo>
                  <a:pt x="526" y="308"/>
                  <a:pt x="582" y="368"/>
                  <a:pt x="584" y="448"/>
                </a:cubicBezTo>
                <a:cubicBezTo>
                  <a:pt x="584" y="526"/>
                  <a:pt x="526" y="589"/>
                  <a:pt x="431" y="589"/>
                </a:cubicBezTo>
                <a:close/>
                <a:moveTo>
                  <a:pt x="1540" y="1512"/>
                </a:moveTo>
                <a:cubicBezTo>
                  <a:pt x="1270" y="1512"/>
                  <a:pt x="1270" y="1512"/>
                  <a:pt x="1270" y="1512"/>
                </a:cubicBezTo>
                <a:cubicBezTo>
                  <a:pt x="1270" y="1077"/>
                  <a:pt x="1270" y="1077"/>
                  <a:pt x="1270" y="1077"/>
                </a:cubicBezTo>
                <a:cubicBezTo>
                  <a:pt x="1270" y="968"/>
                  <a:pt x="1231" y="894"/>
                  <a:pt x="1133" y="894"/>
                </a:cubicBezTo>
                <a:cubicBezTo>
                  <a:pt x="1059" y="894"/>
                  <a:pt x="1014" y="944"/>
                  <a:pt x="995" y="992"/>
                </a:cubicBezTo>
                <a:cubicBezTo>
                  <a:pt x="988" y="1010"/>
                  <a:pt x="986" y="1034"/>
                  <a:pt x="986" y="1058"/>
                </a:cubicBezTo>
                <a:cubicBezTo>
                  <a:pt x="986" y="1512"/>
                  <a:pt x="986" y="1512"/>
                  <a:pt x="986" y="1512"/>
                </a:cubicBezTo>
                <a:cubicBezTo>
                  <a:pt x="716" y="1512"/>
                  <a:pt x="716" y="1512"/>
                  <a:pt x="716" y="1512"/>
                </a:cubicBezTo>
                <a:cubicBezTo>
                  <a:pt x="716" y="1512"/>
                  <a:pt x="719" y="776"/>
                  <a:pt x="716" y="699"/>
                </a:cubicBezTo>
                <a:cubicBezTo>
                  <a:pt x="986" y="699"/>
                  <a:pt x="986" y="699"/>
                  <a:pt x="986" y="699"/>
                </a:cubicBezTo>
                <a:cubicBezTo>
                  <a:pt x="986" y="815"/>
                  <a:pt x="986" y="815"/>
                  <a:pt x="986" y="815"/>
                </a:cubicBezTo>
                <a:cubicBezTo>
                  <a:pt x="1022" y="759"/>
                  <a:pt x="1086" y="680"/>
                  <a:pt x="1229" y="680"/>
                </a:cubicBezTo>
                <a:cubicBezTo>
                  <a:pt x="1407" y="680"/>
                  <a:pt x="1540" y="797"/>
                  <a:pt x="1540" y="1046"/>
                </a:cubicBezTo>
                <a:lnTo>
                  <a:pt x="1540" y="1512"/>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endParaRPr>
          </a:p>
        </p:txBody>
      </p:sp>
      <p:sp>
        <p:nvSpPr>
          <p:cNvPr id="105" name="Freeform 104"/>
          <p:cNvSpPr>
            <a:spLocks noEditPoints="1"/>
          </p:cNvSpPr>
          <p:nvPr/>
        </p:nvSpPr>
        <p:spPr bwMode="auto">
          <a:xfrm>
            <a:off x="5919672" y="5189964"/>
            <a:ext cx="196978" cy="196409"/>
          </a:xfrm>
          <a:custGeom>
            <a:avLst/>
            <a:gdLst>
              <a:gd name="T0" fmla="*/ 0 w 1820"/>
              <a:gd name="T1" fmla="*/ 0 h 1820"/>
              <a:gd name="T2" fmla="*/ 0 w 1820"/>
              <a:gd name="T3" fmla="*/ 1820 h 1820"/>
              <a:gd name="T4" fmla="*/ 1820 w 1820"/>
              <a:gd name="T5" fmla="*/ 1820 h 1820"/>
              <a:gd name="T6" fmla="*/ 1820 w 1820"/>
              <a:gd name="T7" fmla="*/ 0 h 1820"/>
              <a:gd name="T8" fmla="*/ 0 w 1820"/>
              <a:gd name="T9" fmla="*/ 0 h 1820"/>
              <a:gd name="T10" fmla="*/ 1204 w 1820"/>
              <a:gd name="T11" fmla="*/ 501 h 1820"/>
              <a:gd name="T12" fmla="*/ 1062 w 1820"/>
              <a:gd name="T13" fmla="*/ 501 h 1820"/>
              <a:gd name="T14" fmla="*/ 1005 w 1820"/>
              <a:gd name="T15" fmla="*/ 552 h 1820"/>
              <a:gd name="T16" fmla="*/ 1005 w 1820"/>
              <a:gd name="T17" fmla="*/ 697 h 1820"/>
              <a:gd name="T18" fmla="*/ 1204 w 1820"/>
              <a:gd name="T19" fmla="*/ 697 h 1820"/>
              <a:gd name="T20" fmla="*/ 1180 w 1820"/>
              <a:gd name="T21" fmla="*/ 910 h 1820"/>
              <a:gd name="T22" fmla="*/ 1004 w 1820"/>
              <a:gd name="T23" fmla="*/ 910 h 1820"/>
              <a:gd name="T24" fmla="*/ 1004 w 1820"/>
              <a:gd name="T25" fmla="*/ 1540 h 1820"/>
              <a:gd name="T26" fmla="*/ 743 w 1820"/>
              <a:gd name="T27" fmla="*/ 1540 h 1820"/>
              <a:gd name="T28" fmla="*/ 743 w 1820"/>
              <a:gd name="T29" fmla="*/ 909 h 1820"/>
              <a:gd name="T30" fmla="*/ 616 w 1820"/>
              <a:gd name="T31" fmla="*/ 909 h 1820"/>
              <a:gd name="T32" fmla="*/ 616 w 1820"/>
              <a:gd name="T33" fmla="*/ 697 h 1820"/>
              <a:gd name="T34" fmla="*/ 743 w 1820"/>
              <a:gd name="T35" fmla="*/ 697 h 1820"/>
              <a:gd name="T36" fmla="*/ 743 w 1820"/>
              <a:gd name="T37" fmla="*/ 524 h 1820"/>
              <a:gd name="T38" fmla="*/ 1011 w 1820"/>
              <a:gd name="T39" fmla="*/ 280 h 1820"/>
              <a:gd name="T40" fmla="*/ 1204 w 1820"/>
              <a:gd name="T41" fmla="*/ 280 h 1820"/>
              <a:gd name="T42" fmla="*/ 1204 w 1820"/>
              <a:gd name="T43" fmla="*/ 501 h 1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20" h="1820">
                <a:moveTo>
                  <a:pt x="0" y="0"/>
                </a:moveTo>
                <a:cubicBezTo>
                  <a:pt x="0" y="1820"/>
                  <a:pt x="0" y="1820"/>
                  <a:pt x="0" y="1820"/>
                </a:cubicBezTo>
                <a:cubicBezTo>
                  <a:pt x="1820" y="1820"/>
                  <a:pt x="1820" y="1820"/>
                  <a:pt x="1820" y="1820"/>
                </a:cubicBezTo>
                <a:cubicBezTo>
                  <a:pt x="1820" y="0"/>
                  <a:pt x="1820" y="0"/>
                  <a:pt x="1820" y="0"/>
                </a:cubicBezTo>
                <a:lnTo>
                  <a:pt x="0" y="0"/>
                </a:lnTo>
                <a:close/>
                <a:moveTo>
                  <a:pt x="1204" y="501"/>
                </a:moveTo>
                <a:cubicBezTo>
                  <a:pt x="1062" y="501"/>
                  <a:pt x="1062" y="501"/>
                  <a:pt x="1062" y="501"/>
                </a:cubicBezTo>
                <a:cubicBezTo>
                  <a:pt x="1034" y="501"/>
                  <a:pt x="1005" y="530"/>
                  <a:pt x="1005" y="552"/>
                </a:cubicBezTo>
                <a:cubicBezTo>
                  <a:pt x="1005" y="697"/>
                  <a:pt x="1005" y="697"/>
                  <a:pt x="1005" y="697"/>
                </a:cubicBezTo>
                <a:cubicBezTo>
                  <a:pt x="1204" y="697"/>
                  <a:pt x="1204" y="697"/>
                  <a:pt x="1204" y="697"/>
                </a:cubicBezTo>
                <a:cubicBezTo>
                  <a:pt x="1196" y="808"/>
                  <a:pt x="1180" y="910"/>
                  <a:pt x="1180" y="910"/>
                </a:cubicBezTo>
                <a:cubicBezTo>
                  <a:pt x="1004" y="910"/>
                  <a:pt x="1004" y="910"/>
                  <a:pt x="1004" y="910"/>
                </a:cubicBezTo>
                <a:cubicBezTo>
                  <a:pt x="1004" y="1540"/>
                  <a:pt x="1004" y="1540"/>
                  <a:pt x="1004" y="1540"/>
                </a:cubicBezTo>
                <a:cubicBezTo>
                  <a:pt x="743" y="1540"/>
                  <a:pt x="743" y="1540"/>
                  <a:pt x="743" y="1540"/>
                </a:cubicBezTo>
                <a:cubicBezTo>
                  <a:pt x="743" y="909"/>
                  <a:pt x="743" y="909"/>
                  <a:pt x="743" y="909"/>
                </a:cubicBezTo>
                <a:cubicBezTo>
                  <a:pt x="616" y="909"/>
                  <a:pt x="616" y="909"/>
                  <a:pt x="616" y="909"/>
                </a:cubicBezTo>
                <a:cubicBezTo>
                  <a:pt x="616" y="697"/>
                  <a:pt x="616" y="697"/>
                  <a:pt x="616" y="697"/>
                </a:cubicBezTo>
                <a:cubicBezTo>
                  <a:pt x="743" y="697"/>
                  <a:pt x="743" y="697"/>
                  <a:pt x="743" y="697"/>
                </a:cubicBezTo>
                <a:cubicBezTo>
                  <a:pt x="743" y="524"/>
                  <a:pt x="743" y="524"/>
                  <a:pt x="743" y="524"/>
                </a:cubicBezTo>
                <a:cubicBezTo>
                  <a:pt x="743" y="492"/>
                  <a:pt x="737" y="280"/>
                  <a:pt x="1011" y="280"/>
                </a:cubicBezTo>
                <a:cubicBezTo>
                  <a:pt x="1204" y="280"/>
                  <a:pt x="1204" y="280"/>
                  <a:pt x="1204" y="280"/>
                </a:cubicBezTo>
                <a:cubicBezTo>
                  <a:pt x="1204" y="501"/>
                  <a:pt x="1204" y="501"/>
                  <a:pt x="1204" y="501"/>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endParaRPr>
          </a:p>
        </p:txBody>
      </p:sp>
      <p:sp>
        <p:nvSpPr>
          <p:cNvPr id="106" name="Freeform 105"/>
          <p:cNvSpPr>
            <a:spLocks noEditPoints="1"/>
          </p:cNvSpPr>
          <p:nvPr/>
        </p:nvSpPr>
        <p:spPr bwMode="auto">
          <a:xfrm>
            <a:off x="6174202" y="5189964"/>
            <a:ext cx="196978" cy="196409"/>
          </a:xfrm>
          <a:custGeom>
            <a:avLst/>
            <a:gdLst>
              <a:gd name="T0" fmla="*/ 0 w 1820"/>
              <a:gd name="T1" fmla="*/ 0 h 1820"/>
              <a:gd name="T2" fmla="*/ 0 w 1820"/>
              <a:gd name="T3" fmla="*/ 1820 h 1820"/>
              <a:gd name="T4" fmla="*/ 1820 w 1820"/>
              <a:gd name="T5" fmla="*/ 1820 h 1820"/>
              <a:gd name="T6" fmla="*/ 1820 w 1820"/>
              <a:gd name="T7" fmla="*/ 0 h 1820"/>
              <a:gd name="T8" fmla="*/ 0 w 1820"/>
              <a:gd name="T9" fmla="*/ 0 h 1820"/>
              <a:gd name="T10" fmla="*/ 566 w 1820"/>
              <a:gd name="T11" fmla="*/ 1512 h 1820"/>
              <a:gd name="T12" fmla="*/ 296 w 1820"/>
              <a:gd name="T13" fmla="*/ 1512 h 1820"/>
              <a:gd name="T14" fmla="*/ 296 w 1820"/>
              <a:gd name="T15" fmla="*/ 699 h 1820"/>
              <a:gd name="T16" fmla="*/ 566 w 1820"/>
              <a:gd name="T17" fmla="*/ 699 h 1820"/>
              <a:gd name="T18" fmla="*/ 566 w 1820"/>
              <a:gd name="T19" fmla="*/ 1512 h 1820"/>
              <a:gd name="T20" fmla="*/ 431 w 1820"/>
              <a:gd name="T21" fmla="*/ 589 h 1820"/>
              <a:gd name="T22" fmla="*/ 430 w 1820"/>
              <a:gd name="T23" fmla="*/ 589 h 1820"/>
              <a:gd name="T24" fmla="*/ 280 w 1820"/>
              <a:gd name="T25" fmla="*/ 448 h 1820"/>
              <a:gd name="T26" fmla="*/ 433 w 1820"/>
              <a:gd name="T27" fmla="*/ 308 h 1820"/>
              <a:gd name="T28" fmla="*/ 584 w 1820"/>
              <a:gd name="T29" fmla="*/ 448 h 1820"/>
              <a:gd name="T30" fmla="*/ 431 w 1820"/>
              <a:gd name="T31" fmla="*/ 589 h 1820"/>
              <a:gd name="T32" fmla="*/ 1540 w 1820"/>
              <a:gd name="T33" fmla="*/ 1512 h 1820"/>
              <a:gd name="T34" fmla="*/ 1270 w 1820"/>
              <a:gd name="T35" fmla="*/ 1512 h 1820"/>
              <a:gd name="T36" fmla="*/ 1270 w 1820"/>
              <a:gd name="T37" fmla="*/ 1077 h 1820"/>
              <a:gd name="T38" fmla="*/ 1133 w 1820"/>
              <a:gd name="T39" fmla="*/ 894 h 1820"/>
              <a:gd name="T40" fmla="*/ 995 w 1820"/>
              <a:gd name="T41" fmla="*/ 992 h 1820"/>
              <a:gd name="T42" fmla="*/ 986 w 1820"/>
              <a:gd name="T43" fmla="*/ 1058 h 1820"/>
              <a:gd name="T44" fmla="*/ 986 w 1820"/>
              <a:gd name="T45" fmla="*/ 1512 h 1820"/>
              <a:gd name="T46" fmla="*/ 716 w 1820"/>
              <a:gd name="T47" fmla="*/ 1512 h 1820"/>
              <a:gd name="T48" fmla="*/ 716 w 1820"/>
              <a:gd name="T49" fmla="*/ 699 h 1820"/>
              <a:gd name="T50" fmla="*/ 986 w 1820"/>
              <a:gd name="T51" fmla="*/ 699 h 1820"/>
              <a:gd name="T52" fmla="*/ 986 w 1820"/>
              <a:gd name="T53" fmla="*/ 815 h 1820"/>
              <a:gd name="T54" fmla="*/ 1229 w 1820"/>
              <a:gd name="T55" fmla="*/ 680 h 1820"/>
              <a:gd name="T56" fmla="*/ 1540 w 1820"/>
              <a:gd name="T57" fmla="*/ 1046 h 1820"/>
              <a:gd name="T58" fmla="*/ 1540 w 1820"/>
              <a:gd name="T59" fmla="*/ 1512 h 1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820" h="1820">
                <a:moveTo>
                  <a:pt x="0" y="0"/>
                </a:moveTo>
                <a:cubicBezTo>
                  <a:pt x="0" y="1820"/>
                  <a:pt x="0" y="1820"/>
                  <a:pt x="0" y="1820"/>
                </a:cubicBezTo>
                <a:cubicBezTo>
                  <a:pt x="1820" y="1820"/>
                  <a:pt x="1820" y="1820"/>
                  <a:pt x="1820" y="1820"/>
                </a:cubicBezTo>
                <a:cubicBezTo>
                  <a:pt x="1820" y="0"/>
                  <a:pt x="1820" y="0"/>
                  <a:pt x="1820" y="0"/>
                </a:cubicBezTo>
                <a:lnTo>
                  <a:pt x="0" y="0"/>
                </a:lnTo>
                <a:close/>
                <a:moveTo>
                  <a:pt x="566" y="1512"/>
                </a:moveTo>
                <a:cubicBezTo>
                  <a:pt x="296" y="1512"/>
                  <a:pt x="296" y="1512"/>
                  <a:pt x="296" y="1512"/>
                </a:cubicBezTo>
                <a:cubicBezTo>
                  <a:pt x="296" y="699"/>
                  <a:pt x="296" y="699"/>
                  <a:pt x="296" y="699"/>
                </a:cubicBezTo>
                <a:cubicBezTo>
                  <a:pt x="566" y="699"/>
                  <a:pt x="566" y="699"/>
                  <a:pt x="566" y="699"/>
                </a:cubicBezTo>
                <a:lnTo>
                  <a:pt x="566" y="1512"/>
                </a:lnTo>
                <a:close/>
                <a:moveTo>
                  <a:pt x="431" y="589"/>
                </a:moveTo>
                <a:cubicBezTo>
                  <a:pt x="430" y="589"/>
                  <a:pt x="430" y="589"/>
                  <a:pt x="430" y="589"/>
                </a:cubicBezTo>
                <a:cubicBezTo>
                  <a:pt x="339" y="589"/>
                  <a:pt x="280" y="526"/>
                  <a:pt x="280" y="448"/>
                </a:cubicBezTo>
                <a:cubicBezTo>
                  <a:pt x="280" y="368"/>
                  <a:pt x="341" y="308"/>
                  <a:pt x="433" y="308"/>
                </a:cubicBezTo>
                <a:cubicBezTo>
                  <a:pt x="526" y="308"/>
                  <a:pt x="582" y="368"/>
                  <a:pt x="584" y="448"/>
                </a:cubicBezTo>
                <a:cubicBezTo>
                  <a:pt x="584" y="526"/>
                  <a:pt x="526" y="589"/>
                  <a:pt x="431" y="589"/>
                </a:cubicBezTo>
                <a:close/>
                <a:moveTo>
                  <a:pt x="1540" y="1512"/>
                </a:moveTo>
                <a:cubicBezTo>
                  <a:pt x="1270" y="1512"/>
                  <a:pt x="1270" y="1512"/>
                  <a:pt x="1270" y="1512"/>
                </a:cubicBezTo>
                <a:cubicBezTo>
                  <a:pt x="1270" y="1077"/>
                  <a:pt x="1270" y="1077"/>
                  <a:pt x="1270" y="1077"/>
                </a:cubicBezTo>
                <a:cubicBezTo>
                  <a:pt x="1270" y="968"/>
                  <a:pt x="1231" y="894"/>
                  <a:pt x="1133" y="894"/>
                </a:cubicBezTo>
                <a:cubicBezTo>
                  <a:pt x="1059" y="894"/>
                  <a:pt x="1014" y="944"/>
                  <a:pt x="995" y="992"/>
                </a:cubicBezTo>
                <a:cubicBezTo>
                  <a:pt x="988" y="1010"/>
                  <a:pt x="986" y="1034"/>
                  <a:pt x="986" y="1058"/>
                </a:cubicBezTo>
                <a:cubicBezTo>
                  <a:pt x="986" y="1512"/>
                  <a:pt x="986" y="1512"/>
                  <a:pt x="986" y="1512"/>
                </a:cubicBezTo>
                <a:cubicBezTo>
                  <a:pt x="716" y="1512"/>
                  <a:pt x="716" y="1512"/>
                  <a:pt x="716" y="1512"/>
                </a:cubicBezTo>
                <a:cubicBezTo>
                  <a:pt x="716" y="1512"/>
                  <a:pt x="719" y="776"/>
                  <a:pt x="716" y="699"/>
                </a:cubicBezTo>
                <a:cubicBezTo>
                  <a:pt x="986" y="699"/>
                  <a:pt x="986" y="699"/>
                  <a:pt x="986" y="699"/>
                </a:cubicBezTo>
                <a:cubicBezTo>
                  <a:pt x="986" y="815"/>
                  <a:pt x="986" y="815"/>
                  <a:pt x="986" y="815"/>
                </a:cubicBezTo>
                <a:cubicBezTo>
                  <a:pt x="1022" y="759"/>
                  <a:pt x="1086" y="680"/>
                  <a:pt x="1229" y="680"/>
                </a:cubicBezTo>
                <a:cubicBezTo>
                  <a:pt x="1407" y="680"/>
                  <a:pt x="1540" y="797"/>
                  <a:pt x="1540" y="1046"/>
                </a:cubicBezTo>
                <a:lnTo>
                  <a:pt x="1540" y="1512"/>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endParaRPr>
          </a:p>
        </p:txBody>
      </p:sp>
      <p:sp>
        <p:nvSpPr>
          <p:cNvPr id="109" name="Freeform 108"/>
          <p:cNvSpPr>
            <a:spLocks noEditPoints="1"/>
          </p:cNvSpPr>
          <p:nvPr/>
        </p:nvSpPr>
        <p:spPr bwMode="auto">
          <a:xfrm>
            <a:off x="8074615" y="5189964"/>
            <a:ext cx="196978" cy="196409"/>
          </a:xfrm>
          <a:custGeom>
            <a:avLst/>
            <a:gdLst>
              <a:gd name="T0" fmla="*/ 0 w 1820"/>
              <a:gd name="T1" fmla="*/ 0 h 1820"/>
              <a:gd name="T2" fmla="*/ 0 w 1820"/>
              <a:gd name="T3" fmla="*/ 1820 h 1820"/>
              <a:gd name="T4" fmla="*/ 1820 w 1820"/>
              <a:gd name="T5" fmla="*/ 1820 h 1820"/>
              <a:gd name="T6" fmla="*/ 1820 w 1820"/>
              <a:gd name="T7" fmla="*/ 0 h 1820"/>
              <a:gd name="T8" fmla="*/ 0 w 1820"/>
              <a:gd name="T9" fmla="*/ 0 h 1820"/>
              <a:gd name="T10" fmla="*/ 1204 w 1820"/>
              <a:gd name="T11" fmla="*/ 501 h 1820"/>
              <a:gd name="T12" fmla="*/ 1062 w 1820"/>
              <a:gd name="T13" fmla="*/ 501 h 1820"/>
              <a:gd name="T14" fmla="*/ 1005 w 1820"/>
              <a:gd name="T15" fmla="*/ 552 h 1820"/>
              <a:gd name="T16" fmla="*/ 1005 w 1820"/>
              <a:gd name="T17" fmla="*/ 697 h 1820"/>
              <a:gd name="T18" fmla="*/ 1204 w 1820"/>
              <a:gd name="T19" fmla="*/ 697 h 1820"/>
              <a:gd name="T20" fmla="*/ 1180 w 1820"/>
              <a:gd name="T21" fmla="*/ 910 h 1820"/>
              <a:gd name="T22" fmla="*/ 1004 w 1820"/>
              <a:gd name="T23" fmla="*/ 910 h 1820"/>
              <a:gd name="T24" fmla="*/ 1004 w 1820"/>
              <a:gd name="T25" fmla="*/ 1540 h 1820"/>
              <a:gd name="T26" fmla="*/ 743 w 1820"/>
              <a:gd name="T27" fmla="*/ 1540 h 1820"/>
              <a:gd name="T28" fmla="*/ 743 w 1820"/>
              <a:gd name="T29" fmla="*/ 909 h 1820"/>
              <a:gd name="T30" fmla="*/ 616 w 1820"/>
              <a:gd name="T31" fmla="*/ 909 h 1820"/>
              <a:gd name="T32" fmla="*/ 616 w 1820"/>
              <a:gd name="T33" fmla="*/ 697 h 1820"/>
              <a:gd name="T34" fmla="*/ 743 w 1820"/>
              <a:gd name="T35" fmla="*/ 697 h 1820"/>
              <a:gd name="T36" fmla="*/ 743 w 1820"/>
              <a:gd name="T37" fmla="*/ 524 h 1820"/>
              <a:gd name="T38" fmla="*/ 1011 w 1820"/>
              <a:gd name="T39" fmla="*/ 280 h 1820"/>
              <a:gd name="T40" fmla="*/ 1204 w 1820"/>
              <a:gd name="T41" fmla="*/ 280 h 1820"/>
              <a:gd name="T42" fmla="*/ 1204 w 1820"/>
              <a:gd name="T43" fmla="*/ 501 h 1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20" h="1820">
                <a:moveTo>
                  <a:pt x="0" y="0"/>
                </a:moveTo>
                <a:cubicBezTo>
                  <a:pt x="0" y="1820"/>
                  <a:pt x="0" y="1820"/>
                  <a:pt x="0" y="1820"/>
                </a:cubicBezTo>
                <a:cubicBezTo>
                  <a:pt x="1820" y="1820"/>
                  <a:pt x="1820" y="1820"/>
                  <a:pt x="1820" y="1820"/>
                </a:cubicBezTo>
                <a:cubicBezTo>
                  <a:pt x="1820" y="0"/>
                  <a:pt x="1820" y="0"/>
                  <a:pt x="1820" y="0"/>
                </a:cubicBezTo>
                <a:lnTo>
                  <a:pt x="0" y="0"/>
                </a:lnTo>
                <a:close/>
                <a:moveTo>
                  <a:pt x="1204" y="501"/>
                </a:moveTo>
                <a:cubicBezTo>
                  <a:pt x="1062" y="501"/>
                  <a:pt x="1062" y="501"/>
                  <a:pt x="1062" y="501"/>
                </a:cubicBezTo>
                <a:cubicBezTo>
                  <a:pt x="1034" y="501"/>
                  <a:pt x="1005" y="530"/>
                  <a:pt x="1005" y="552"/>
                </a:cubicBezTo>
                <a:cubicBezTo>
                  <a:pt x="1005" y="697"/>
                  <a:pt x="1005" y="697"/>
                  <a:pt x="1005" y="697"/>
                </a:cubicBezTo>
                <a:cubicBezTo>
                  <a:pt x="1204" y="697"/>
                  <a:pt x="1204" y="697"/>
                  <a:pt x="1204" y="697"/>
                </a:cubicBezTo>
                <a:cubicBezTo>
                  <a:pt x="1196" y="808"/>
                  <a:pt x="1180" y="910"/>
                  <a:pt x="1180" y="910"/>
                </a:cubicBezTo>
                <a:cubicBezTo>
                  <a:pt x="1004" y="910"/>
                  <a:pt x="1004" y="910"/>
                  <a:pt x="1004" y="910"/>
                </a:cubicBezTo>
                <a:cubicBezTo>
                  <a:pt x="1004" y="1540"/>
                  <a:pt x="1004" y="1540"/>
                  <a:pt x="1004" y="1540"/>
                </a:cubicBezTo>
                <a:cubicBezTo>
                  <a:pt x="743" y="1540"/>
                  <a:pt x="743" y="1540"/>
                  <a:pt x="743" y="1540"/>
                </a:cubicBezTo>
                <a:cubicBezTo>
                  <a:pt x="743" y="909"/>
                  <a:pt x="743" y="909"/>
                  <a:pt x="743" y="909"/>
                </a:cubicBezTo>
                <a:cubicBezTo>
                  <a:pt x="616" y="909"/>
                  <a:pt x="616" y="909"/>
                  <a:pt x="616" y="909"/>
                </a:cubicBezTo>
                <a:cubicBezTo>
                  <a:pt x="616" y="697"/>
                  <a:pt x="616" y="697"/>
                  <a:pt x="616" y="697"/>
                </a:cubicBezTo>
                <a:cubicBezTo>
                  <a:pt x="743" y="697"/>
                  <a:pt x="743" y="697"/>
                  <a:pt x="743" y="697"/>
                </a:cubicBezTo>
                <a:cubicBezTo>
                  <a:pt x="743" y="524"/>
                  <a:pt x="743" y="524"/>
                  <a:pt x="743" y="524"/>
                </a:cubicBezTo>
                <a:cubicBezTo>
                  <a:pt x="743" y="492"/>
                  <a:pt x="737" y="280"/>
                  <a:pt x="1011" y="280"/>
                </a:cubicBezTo>
                <a:cubicBezTo>
                  <a:pt x="1204" y="280"/>
                  <a:pt x="1204" y="280"/>
                  <a:pt x="1204" y="280"/>
                </a:cubicBezTo>
                <a:cubicBezTo>
                  <a:pt x="1204" y="501"/>
                  <a:pt x="1204" y="501"/>
                  <a:pt x="1204" y="501"/>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endParaRPr>
          </a:p>
        </p:txBody>
      </p:sp>
      <p:sp>
        <p:nvSpPr>
          <p:cNvPr id="110" name="Freeform 109"/>
          <p:cNvSpPr>
            <a:spLocks noEditPoints="1"/>
          </p:cNvSpPr>
          <p:nvPr/>
        </p:nvSpPr>
        <p:spPr bwMode="auto">
          <a:xfrm>
            <a:off x="8329145" y="5189964"/>
            <a:ext cx="196978" cy="196409"/>
          </a:xfrm>
          <a:custGeom>
            <a:avLst/>
            <a:gdLst>
              <a:gd name="T0" fmla="*/ 0 w 1820"/>
              <a:gd name="T1" fmla="*/ 0 h 1820"/>
              <a:gd name="T2" fmla="*/ 0 w 1820"/>
              <a:gd name="T3" fmla="*/ 1820 h 1820"/>
              <a:gd name="T4" fmla="*/ 1820 w 1820"/>
              <a:gd name="T5" fmla="*/ 1820 h 1820"/>
              <a:gd name="T6" fmla="*/ 1820 w 1820"/>
              <a:gd name="T7" fmla="*/ 0 h 1820"/>
              <a:gd name="T8" fmla="*/ 0 w 1820"/>
              <a:gd name="T9" fmla="*/ 0 h 1820"/>
              <a:gd name="T10" fmla="*/ 566 w 1820"/>
              <a:gd name="T11" fmla="*/ 1512 h 1820"/>
              <a:gd name="T12" fmla="*/ 296 w 1820"/>
              <a:gd name="T13" fmla="*/ 1512 h 1820"/>
              <a:gd name="T14" fmla="*/ 296 w 1820"/>
              <a:gd name="T15" fmla="*/ 699 h 1820"/>
              <a:gd name="T16" fmla="*/ 566 w 1820"/>
              <a:gd name="T17" fmla="*/ 699 h 1820"/>
              <a:gd name="T18" fmla="*/ 566 w 1820"/>
              <a:gd name="T19" fmla="*/ 1512 h 1820"/>
              <a:gd name="T20" fmla="*/ 431 w 1820"/>
              <a:gd name="T21" fmla="*/ 589 h 1820"/>
              <a:gd name="T22" fmla="*/ 430 w 1820"/>
              <a:gd name="T23" fmla="*/ 589 h 1820"/>
              <a:gd name="T24" fmla="*/ 280 w 1820"/>
              <a:gd name="T25" fmla="*/ 448 h 1820"/>
              <a:gd name="T26" fmla="*/ 433 w 1820"/>
              <a:gd name="T27" fmla="*/ 308 h 1820"/>
              <a:gd name="T28" fmla="*/ 584 w 1820"/>
              <a:gd name="T29" fmla="*/ 448 h 1820"/>
              <a:gd name="T30" fmla="*/ 431 w 1820"/>
              <a:gd name="T31" fmla="*/ 589 h 1820"/>
              <a:gd name="T32" fmla="*/ 1540 w 1820"/>
              <a:gd name="T33" fmla="*/ 1512 h 1820"/>
              <a:gd name="T34" fmla="*/ 1270 w 1820"/>
              <a:gd name="T35" fmla="*/ 1512 h 1820"/>
              <a:gd name="T36" fmla="*/ 1270 w 1820"/>
              <a:gd name="T37" fmla="*/ 1077 h 1820"/>
              <a:gd name="T38" fmla="*/ 1133 w 1820"/>
              <a:gd name="T39" fmla="*/ 894 h 1820"/>
              <a:gd name="T40" fmla="*/ 995 w 1820"/>
              <a:gd name="T41" fmla="*/ 992 h 1820"/>
              <a:gd name="T42" fmla="*/ 986 w 1820"/>
              <a:gd name="T43" fmla="*/ 1058 h 1820"/>
              <a:gd name="T44" fmla="*/ 986 w 1820"/>
              <a:gd name="T45" fmla="*/ 1512 h 1820"/>
              <a:gd name="T46" fmla="*/ 716 w 1820"/>
              <a:gd name="T47" fmla="*/ 1512 h 1820"/>
              <a:gd name="T48" fmla="*/ 716 w 1820"/>
              <a:gd name="T49" fmla="*/ 699 h 1820"/>
              <a:gd name="T50" fmla="*/ 986 w 1820"/>
              <a:gd name="T51" fmla="*/ 699 h 1820"/>
              <a:gd name="T52" fmla="*/ 986 w 1820"/>
              <a:gd name="T53" fmla="*/ 815 h 1820"/>
              <a:gd name="T54" fmla="*/ 1229 w 1820"/>
              <a:gd name="T55" fmla="*/ 680 h 1820"/>
              <a:gd name="T56" fmla="*/ 1540 w 1820"/>
              <a:gd name="T57" fmla="*/ 1046 h 1820"/>
              <a:gd name="T58" fmla="*/ 1540 w 1820"/>
              <a:gd name="T59" fmla="*/ 1512 h 1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820" h="1820">
                <a:moveTo>
                  <a:pt x="0" y="0"/>
                </a:moveTo>
                <a:cubicBezTo>
                  <a:pt x="0" y="1820"/>
                  <a:pt x="0" y="1820"/>
                  <a:pt x="0" y="1820"/>
                </a:cubicBezTo>
                <a:cubicBezTo>
                  <a:pt x="1820" y="1820"/>
                  <a:pt x="1820" y="1820"/>
                  <a:pt x="1820" y="1820"/>
                </a:cubicBezTo>
                <a:cubicBezTo>
                  <a:pt x="1820" y="0"/>
                  <a:pt x="1820" y="0"/>
                  <a:pt x="1820" y="0"/>
                </a:cubicBezTo>
                <a:lnTo>
                  <a:pt x="0" y="0"/>
                </a:lnTo>
                <a:close/>
                <a:moveTo>
                  <a:pt x="566" y="1512"/>
                </a:moveTo>
                <a:cubicBezTo>
                  <a:pt x="296" y="1512"/>
                  <a:pt x="296" y="1512"/>
                  <a:pt x="296" y="1512"/>
                </a:cubicBezTo>
                <a:cubicBezTo>
                  <a:pt x="296" y="699"/>
                  <a:pt x="296" y="699"/>
                  <a:pt x="296" y="699"/>
                </a:cubicBezTo>
                <a:cubicBezTo>
                  <a:pt x="566" y="699"/>
                  <a:pt x="566" y="699"/>
                  <a:pt x="566" y="699"/>
                </a:cubicBezTo>
                <a:lnTo>
                  <a:pt x="566" y="1512"/>
                </a:lnTo>
                <a:close/>
                <a:moveTo>
                  <a:pt x="431" y="589"/>
                </a:moveTo>
                <a:cubicBezTo>
                  <a:pt x="430" y="589"/>
                  <a:pt x="430" y="589"/>
                  <a:pt x="430" y="589"/>
                </a:cubicBezTo>
                <a:cubicBezTo>
                  <a:pt x="339" y="589"/>
                  <a:pt x="280" y="526"/>
                  <a:pt x="280" y="448"/>
                </a:cubicBezTo>
                <a:cubicBezTo>
                  <a:pt x="280" y="368"/>
                  <a:pt x="341" y="308"/>
                  <a:pt x="433" y="308"/>
                </a:cubicBezTo>
                <a:cubicBezTo>
                  <a:pt x="526" y="308"/>
                  <a:pt x="582" y="368"/>
                  <a:pt x="584" y="448"/>
                </a:cubicBezTo>
                <a:cubicBezTo>
                  <a:pt x="584" y="526"/>
                  <a:pt x="526" y="589"/>
                  <a:pt x="431" y="589"/>
                </a:cubicBezTo>
                <a:close/>
                <a:moveTo>
                  <a:pt x="1540" y="1512"/>
                </a:moveTo>
                <a:cubicBezTo>
                  <a:pt x="1270" y="1512"/>
                  <a:pt x="1270" y="1512"/>
                  <a:pt x="1270" y="1512"/>
                </a:cubicBezTo>
                <a:cubicBezTo>
                  <a:pt x="1270" y="1077"/>
                  <a:pt x="1270" y="1077"/>
                  <a:pt x="1270" y="1077"/>
                </a:cubicBezTo>
                <a:cubicBezTo>
                  <a:pt x="1270" y="968"/>
                  <a:pt x="1231" y="894"/>
                  <a:pt x="1133" y="894"/>
                </a:cubicBezTo>
                <a:cubicBezTo>
                  <a:pt x="1059" y="894"/>
                  <a:pt x="1014" y="944"/>
                  <a:pt x="995" y="992"/>
                </a:cubicBezTo>
                <a:cubicBezTo>
                  <a:pt x="988" y="1010"/>
                  <a:pt x="986" y="1034"/>
                  <a:pt x="986" y="1058"/>
                </a:cubicBezTo>
                <a:cubicBezTo>
                  <a:pt x="986" y="1512"/>
                  <a:pt x="986" y="1512"/>
                  <a:pt x="986" y="1512"/>
                </a:cubicBezTo>
                <a:cubicBezTo>
                  <a:pt x="716" y="1512"/>
                  <a:pt x="716" y="1512"/>
                  <a:pt x="716" y="1512"/>
                </a:cubicBezTo>
                <a:cubicBezTo>
                  <a:pt x="716" y="1512"/>
                  <a:pt x="719" y="776"/>
                  <a:pt x="716" y="699"/>
                </a:cubicBezTo>
                <a:cubicBezTo>
                  <a:pt x="986" y="699"/>
                  <a:pt x="986" y="699"/>
                  <a:pt x="986" y="699"/>
                </a:cubicBezTo>
                <a:cubicBezTo>
                  <a:pt x="986" y="815"/>
                  <a:pt x="986" y="815"/>
                  <a:pt x="986" y="815"/>
                </a:cubicBezTo>
                <a:cubicBezTo>
                  <a:pt x="1022" y="759"/>
                  <a:pt x="1086" y="680"/>
                  <a:pt x="1229" y="680"/>
                </a:cubicBezTo>
                <a:cubicBezTo>
                  <a:pt x="1407" y="680"/>
                  <a:pt x="1540" y="797"/>
                  <a:pt x="1540" y="1046"/>
                </a:cubicBezTo>
                <a:lnTo>
                  <a:pt x="1540" y="1512"/>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endParaRPr>
          </a:p>
        </p:txBody>
      </p:sp>
      <p:sp>
        <p:nvSpPr>
          <p:cNvPr id="113" name="Freeform 112"/>
          <p:cNvSpPr>
            <a:spLocks noEditPoints="1"/>
          </p:cNvSpPr>
          <p:nvPr/>
        </p:nvSpPr>
        <p:spPr bwMode="auto">
          <a:xfrm>
            <a:off x="10229558" y="5189964"/>
            <a:ext cx="196978" cy="196409"/>
          </a:xfrm>
          <a:custGeom>
            <a:avLst/>
            <a:gdLst>
              <a:gd name="T0" fmla="*/ 0 w 1820"/>
              <a:gd name="T1" fmla="*/ 0 h 1820"/>
              <a:gd name="T2" fmla="*/ 0 w 1820"/>
              <a:gd name="T3" fmla="*/ 1820 h 1820"/>
              <a:gd name="T4" fmla="*/ 1820 w 1820"/>
              <a:gd name="T5" fmla="*/ 1820 h 1820"/>
              <a:gd name="T6" fmla="*/ 1820 w 1820"/>
              <a:gd name="T7" fmla="*/ 0 h 1820"/>
              <a:gd name="T8" fmla="*/ 0 w 1820"/>
              <a:gd name="T9" fmla="*/ 0 h 1820"/>
              <a:gd name="T10" fmla="*/ 1204 w 1820"/>
              <a:gd name="T11" fmla="*/ 501 h 1820"/>
              <a:gd name="T12" fmla="*/ 1062 w 1820"/>
              <a:gd name="T13" fmla="*/ 501 h 1820"/>
              <a:gd name="T14" fmla="*/ 1005 w 1820"/>
              <a:gd name="T15" fmla="*/ 552 h 1820"/>
              <a:gd name="T16" fmla="*/ 1005 w 1820"/>
              <a:gd name="T17" fmla="*/ 697 h 1820"/>
              <a:gd name="T18" fmla="*/ 1204 w 1820"/>
              <a:gd name="T19" fmla="*/ 697 h 1820"/>
              <a:gd name="T20" fmla="*/ 1180 w 1820"/>
              <a:gd name="T21" fmla="*/ 910 h 1820"/>
              <a:gd name="T22" fmla="*/ 1004 w 1820"/>
              <a:gd name="T23" fmla="*/ 910 h 1820"/>
              <a:gd name="T24" fmla="*/ 1004 w 1820"/>
              <a:gd name="T25" fmla="*/ 1540 h 1820"/>
              <a:gd name="T26" fmla="*/ 743 w 1820"/>
              <a:gd name="T27" fmla="*/ 1540 h 1820"/>
              <a:gd name="T28" fmla="*/ 743 w 1820"/>
              <a:gd name="T29" fmla="*/ 909 h 1820"/>
              <a:gd name="T30" fmla="*/ 616 w 1820"/>
              <a:gd name="T31" fmla="*/ 909 h 1820"/>
              <a:gd name="T32" fmla="*/ 616 w 1820"/>
              <a:gd name="T33" fmla="*/ 697 h 1820"/>
              <a:gd name="T34" fmla="*/ 743 w 1820"/>
              <a:gd name="T35" fmla="*/ 697 h 1820"/>
              <a:gd name="T36" fmla="*/ 743 w 1820"/>
              <a:gd name="T37" fmla="*/ 524 h 1820"/>
              <a:gd name="T38" fmla="*/ 1011 w 1820"/>
              <a:gd name="T39" fmla="*/ 280 h 1820"/>
              <a:gd name="T40" fmla="*/ 1204 w 1820"/>
              <a:gd name="T41" fmla="*/ 280 h 1820"/>
              <a:gd name="T42" fmla="*/ 1204 w 1820"/>
              <a:gd name="T43" fmla="*/ 501 h 1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20" h="1820">
                <a:moveTo>
                  <a:pt x="0" y="0"/>
                </a:moveTo>
                <a:cubicBezTo>
                  <a:pt x="0" y="1820"/>
                  <a:pt x="0" y="1820"/>
                  <a:pt x="0" y="1820"/>
                </a:cubicBezTo>
                <a:cubicBezTo>
                  <a:pt x="1820" y="1820"/>
                  <a:pt x="1820" y="1820"/>
                  <a:pt x="1820" y="1820"/>
                </a:cubicBezTo>
                <a:cubicBezTo>
                  <a:pt x="1820" y="0"/>
                  <a:pt x="1820" y="0"/>
                  <a:pt x="1820" y="0"/>
                </a:cubicBezTo>
                <a:lnTo>
                  <a:pt x="0" y="0"/>
                </a:lnTo>
                <a:close/>
                <a:moveTo>
                  <a:pt x="1204" y="501"/>
                </a:moveTo>
                <a:cubicBezTo>
                  <a:pt x="1062" y="501"/>
                  <a:pt x="1062" y="501"/>
                  <a:pt x="1062" y="501"/>
                </a:cubicBezTo>
                <a:cubicBezTo>
                  <a:pt x="1034" y="501"/>
                  <a:pt x="1005" y="530"/>
                  <a:pt x="1005" y="552"/>
                </a:cubicBezTo>
                <a:cubicBezTo>
                  <a:pt x="1005" y="697"/>
                  <a:pt x="1005" y="697"/>
                  <a:pt x="1005" y="697"/>
                </a:cubicBezTo>
                <a:cubicBezTo>
                  <a:pt x="1204" y="697"/>
                  <a:pt x="1204" y="697"/>
                  <a:pt x="1204" y="697"/>
                </a:cubicBezTo>
                <a:cubicBezTo>
                  <a:pt x="1196" y="808"/>
                  <a:pt x="1180" y="910"/>
                  <a:pt x="1180" y="910"/>
                </a:cubicBezTo>
                <a:cubicBezTo>
                  <a:pt x="1004" y="910"/>
                  <a:pt x="1004" y="910"/>
                  <a:pt x="1004" y="910"/>
                </a:cubicBezTo>
                <a:cubicBezTo>
                  <a:pt x="1004" y="1540"/>
                  <a:pt x="1004" y="1540"/>
                  <a:pt x="1004" y="1540"/>
                </a:cubicBezTo>
                <a:cubicBezTo>
                  <a:pt x="743" y="1540"/>
                  <a:pt x="743" y="1540"/>
                  <a:pt x="743" y="1540"/>
                </a:cubicBezTo>
                <a:cubicBezTo>
                  <a:pt x="743" y="909"/>
                  <a:pt x="743" y="909"/>
                  <a:pt x="743" y="909"/>
                </a:cubicBezTo>
                <a:cubicBezTo>
                  <a:pt x="616" y="909"/>
                  <a:pt x="616" y="909"/>
                  <a:pt x="616" y="909"/>
                </a:cubicBezTo>
                <a:cubicBezTo>
                  <a:pt x="616" y="697"/>
                  <a:pt x="616" y="697"/>
                  <a:pt x="616" y="697"/>
                </a:cubicBezTo>
                <a:cubicBezTo>
                  <a:pt x="743" y="697"/>
                  <a:pt x="743" y="697"/>
                  <a:pt x="743" y="697"/>
                </a:cubicBezTo>
                <a:cubicBezTo>
                  <a:pt x="743" y="524"/>
                  <a:pt x="743" y="524"/>
                  <a:pt x="743" y="524"/>
                </a:cubicBezTo>
                <a:cubicBezTo>
                  <a:pt x="743" y="492"/>
                  <a:pt x="737" y="280"/>
                  <a:pt x="1011" y="280"/>
                </a:cubicBezTo>
                <a:cubicBezTo>
                  <a:pt x="1204" y="280"/>
                  <a:pt x="1204" y="280"/>
                  <a:pt x="1204" y="280"/>
                </a:cubicBezTo>
                <a:cubicBezTo>
                  <a:pt x="1204" y="501"/>
                  <a:pt x="1204" y="501"/>
                  <a:pt x="1204" y="501"/>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endParaRPr>
          </a:p>
        </p:txBody>
      </p:sp>
      <p:sp>
        <p:nvSpPr>
          <p:cNvPr id="114" name="Freeform 113"/>
          <p:cNvSpPr>
            <a:spLocks noEditPoints="1"/>
          </p:cNvSpPr>
          <p:nvPr/>
        </p:nvSpPr>
        <p:spPr bwMode="auto">
          <a:xfrm>
            <a:off x="10484088" y="5189964"/>
            <a:ext cx="196978" cy="196409"/>
          </a:xfrm>
          <a:custGeom>
            <a:avLst/>
            <a:gdLst>
              <a:gd name="T0" fmla="*/ 0 w 1820"/>
              <a:gd name="T1" fmla="*/ 0 h 1820"/>
              <a:gd name="T2" fmla="*/ 0 w 1820"/>
              <a:gd name="T3" fmla="*/ 1820 h 1820"/>
              <a:gd name="T4" fmla="*/ 1820 w 1820"/>
              <a:gd name="T5" fmla="*/ 1820 h 1820"/>
              <a:gd name="T6" fmla="*/ 1820 w 1820"/>
              <a:gd name="T7" fmla="*/ 0 h 1820"/>
              <a:gd name="T8" fmla="*/ 0 w 1820"/>
              <a:gd name="T9" fmla="*/ 0 h 1820"/>
              <a:gd name="T10" fmla="*/ 566 w 1820"/>
              <a:gd name="T11" fmla="*/ 1512 h 1820"/>
              <a:gd name="T12" fmla="*/ 296 w 1820"/>
              <a:gd name="T13" fmla="*/ 1512 h 1820"/>
              <a:gd name="T14" fmla="*/ 296 w 1820"/>
              <a:gd name="T15" fmla="*/ 699 h 1820"/>
              <a:gd name="T16" fmla="*/ 566 w 1820"/>
              <a:gd name="T17" fmla="*/ 699 h 1820"/>
              <a:gd name="T18" fmla="*/ 566 w 1820"/>
              <a:gd name="T19" fmla="*/ 1512 h 1820"/>
              <a:gd name="T20" fmla="*/ 431 w 1820"/>
              <a:gd name="T21" fmla="*/ 589 h 1820"/>
              <a:gd name="T22" fmla="*/ 430 w 1820"/>
              <a:gd name="T23" fmla="*/ 589 h 1820"/>
              <a:gd name="T24" fmla="*/ 280 w 1820"/>
              <a:gd name="T25" fmla="*/ 448 h 1820"/>
              <a:gd name="T26" fmla="*/ 433 w 1820"/>
              <a:gd name="T27" fmla="*/ 308 h 1820"/>
              <a:gd name="T28" fmla="*/ 584 w 1820"/>
              <a:gd name="T29" fmla="*/ 448 h 1820"/>
              <a:gd name="T30" fmla="*/ 431 w 1820"/>
              <a:gd name="T31" fmla="*/ 589 h 1820"/>
              <a:gd name="T32" fmla="*/ 1540 w 1820"/>
              <a:gd name="T33" fmla="*/ 1512 h 1820"/>
              <a:gd name="T34" fmla="*/ 1270 w 1820"/>
              <a:gd name="T35" fmla="*/ 1512 h 1820"/>
              <a:gd name="T36" fmla="*/ 1270 w 1820"/>
              <a:gd name="T37" fmla="*/ 1077 h 1820"/>
              <a:gd name="T38" fmla="*/ 1133 w 1820"/>
              <a:gd name="T39" fmla="*/ 894 h 1820"/>
              <a:gd name="T40" fmla="*/ 995 w 1820"/>
              <a:gd name="T41" fmla="*/ 992 h 1820"/>
              <a:gd name="T42" fmla="*/ 986 w 1820"/>
              <a:gd name="T43" fmla="*/ 1058 h 1820"/>
              <a:gd name="T44" fmla="*/ 986 w 1820"/>
              <a:gd name="T45" fmla="*/ 1512 h 1820"/>
              <a:gd name="T46" fmla="*/ 716 w 1820"/>
              <a:gd name="T47" fmla="*/ 1512 h 1820"/>
              <a:gd name="T48" fmla="*/ 716 w 1820"/>
              <a:gd name="T49" fmla="*/ 699 h 1820"/>
              <a:gd name="T50" fmla="*/ 986 w 1820"/>
              <a:gd name="T51" fmla="*/ 699 h 1820"/>
              <a:gd name="T52" fmla="*/ 986 w 1820"/>
              <a:gd name="T53" fmla="*/ 815 h 1820"/>
              <a:gd name="T54" fmla="*/ 1229 w 1820"/>
              <a:gd name="T55" fmla="*/ 680 h 1820"/>
              <a:gd name="T56" fmla="*/ 1540 w 1820"/>
              <a:gd name="T57" fmla="*/ 1046 h 1820"/>
              <a:gd name="T58" fmla="*/ 1540 w 1820"/>
              <a:gd name="T59" fmla="*/ 1512 h 1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820" h="1820">
                <a:moveTo>
                  <a:pt x="0" y="0"/>
                </a:moveTo>
                <a:cubicBezTo>
                  <a:pt x="0" y="1820"/>
                  <a:pt x="0" y="1820"/>
                  <a:pt x="0" y="1820"/>
                </a:cubicBezTo>
                <a:cubicBezTo>
                  <a:pt x="1820" y="1820"/>
                  <a:pt x="1820" y="1820"/>
                  <a:pt x="1820" y="1820"/>
                </a:cubicBezTo>
                <a:cubicBezTo>
                  <a:pt x="1820" y="0"/>
                  <a:pt x="1820" y="0"/>
                  <a:pt x="1820" y="0"/>
                </a:cubicBezTo>
                <a:lnTo>
                  <a:pt x="0" y="0"/>
                </a:lnTo>
                <a:close/>
                <a:moveTo>
                  <a:pt x="566" y="1512"/>
                </a:moveTo>
                <a:cubicBezTo>
                  <a:pt x="296" y="1512"/>
                  <a:pt x="296" y="1512"/>
                  <a:pt x="296" y="1512"/>
                </a:cubicBezTo>
                <a:cubicBezTo>
                  <a:pt x="296" y="699"/>
                  <a:pt x="296" y="699"/>
                  <a:pt x="296" y="699"/>
                </a:cubicBezTo>
                <a:cubicBezTo>
                  <a:pt x="566" y="699"/>
                  <a:pt x="566" y="699"/>
                  <a:pt x="566" y="699"/>
                </a:cubicBezTo>
                <a:lnTo>
                  <a:pt x="566" y="1512"/>
                </a:lnTo>
                <a:close/>
                <a:moveTo>
                  <a:pt x="431" y="589"/>
                </a:moveTo>
                <a:cubicBezTo>
                  <a:pt x="430" y="589"/>
                  <a:pt x="430" y="589"/>
                  <a:pt x="430" y="589"/>
                </a:cubicBezTo>
                <a:cubicBezTo>
                  <a:pt x="339" y="589"/>
                  <a:pt x="280" y="526"/>
                  <a:pt x="280" y="448"/>
                </a:cubicBezTo>
                <a:cubicBezTo>
                  <a:pt x="280" y="368"/>
                  <a:pt x="341" y="308"/>
                  <a:pt x="433" y="308"/>
                </a:cubicBezTo>
                <a:cubicBezTo>
                  <a:pt x="526" y="308"/>
                  <a:pt x="582" y="368"/>
                  <a:pt x="584" y="448"/>
                </a:cubicBezTo>
                <a:cubicBezTo>
                  <a:pt x="584" y="526"/>
                  <a:pt x="526" y="589"/>
                  <a:pt x="431" y="589"/>
                </a:cubicBezTo>
                <a:close/>
                <a:moveTo>
                  <a:pt x="1540" y="1512"/>
                </a:moveTo>
                <a:cubicBezTo>
                  <a:pt x="1270" y="1512"/>
                  <a:pt x="1270" y="1512"/>
                  <a:pt x="1270" y="1512"/>
                </a:cubicBezTo>
                <a:cubicBezTo>
                  <a:pt x="1270" y="1077"/>
                  <a:pt x="1270" y="1077"/>
                  <a:pt x="1270" y="1077"/>
                </a:cubicBezTo>
                <a:cubicBezTo>
                  <a:pt x="1270" y="968"/>
                  <a:pt x="1231" y="894"/>
                  <a:pt x="1133" y="894"/>
                </a:cubicBezTo>
                <a:cubicBezTo>
                  <a:pt x="1059" y="894"/>
                  <a:pt x="1014" y="944"/>
                  <a:pt x="995" y="992"/>
                </a:cubicBezTo>
                <a:cubicBezTo>
                  <a:pt x="988" y="1010"/>
                  <a:pt x="986" y="1034"/>
                  <a:pt x="986" y="1058"/>
                </a:cubicBezTo>
                <a:cubicBezTo>
                  <a:pt x="986" y="1512"/>
                  <a:pt x="986" y="1512"/>
                  <a:pt x="986" y="1512"/>
                </a:cubicBezTo>
                <a:cubicBezTo>
                  <a:pt x="716" y="1512"/>
                  <a:pt x="716" y="1512"/>
                  <a:pt x="716" y="1512"/>
                </a:cubicBezTo>
                <a:cubicBezTo>
                  <a:pt x="716" y="1512"/>
                  <a:pt x="719" y="776"/>
                  <a:pt x="716" y="699"/>
                </a:cubicBezTo>
                <a:cubicBezTo>
                  <a:pt x="986" y="699"/>
                  <a:pt x="986" y="699"/>
                  <a:pt x="986" y="699"/>
                </a:cubicBezTo>
                <a:cubicBezTo>
                  <a:pt x="986" y="815"/>
                  <a:pt x="986" y="815"/>
                  <a:pt x="986" y="815"/>
                </a:cubicBezTo>
                <a:cubicBezTo>
                  <a:pt x="1022" y="759"/>
                  <a:pt x="1086" y="680"/>
                  <a:pt x="1229" y="680"/>
                </a:cubicBezTo>
                <a:cubicBezTo>
                  <a:pt x="1407" y="680"/>
                  <a:pt x="1540" y="797"/>
                  <a:pt x="1540" y="1046"/>
                </a:cubicBezTo>
                <a:lnTo>
                  <a:pt x="1540" y="1512"/>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endParaRPr>
          </a:p>
        </p:txBody>
      </p:sp>
      <p:sp>
        <p:nvSpPr>
          <p:cNvPr id="116" name="TextBox 115"/>
          <p:cNvSpPr txBox="1"/>
          <p:nvPr/>
        </p:nvSpPr>
        <p:spPr>
          <a:xfrm>
            <a:off x="3300070" y="4816166"/>
            <a:ext cx="1380827" cy="276999"/>
          </a:xfrm>
          <a:prstGeom prst="rect">
            <a:avLst/>
          </a:prstGeom>
          <a:noFill/>
        </p:spPr>
        <p:txBody>
          <a:bodyPr wrap="none" rtlCol="0">
            <a:spAutoFit/>
          </a:bodyPr>
          <a:lstStyle/>
          <a:p>
            <a:pPr algn="ctr"/>
            <a:r>
              <a:rPr lang="en-US" sz="1200" dirty="0">
                <a:solidFill>
                  <a:schemeClr val="tx1">
                    <a:lumMod val="65000"/>
                    <a:lumOff val="35000"/>
                  </a:schemeClr>
                </a:solidFill>
              </a:rPr>
              <a:t>Divisional Manager</a:t>
            </a:r>
          </a:p>
        </p:txBody>
      </p:sp>
      <p:sp>
        <p:nvSpPr>
          <p:cNvPr id="117" name="TextBox 116"/>
          <p:cNvSpPr txBox="1"/>
          <p:nvPr/>
        </p:nvSpPr>
        <p:spPr>
          <a:xfrm>
            <a:off x="5455013" y="4816166"/>
            <a:ext cx="1380827" cy="276999"/>
          </a:xfrm>
          <a:prstGeom prst="rect">
            <a:avLst/>
          </a:prstGeom>
          <a:noFill/>
        </p:spPr>
        <p:txBody>
          <a:bodyPr wrap="none" rtlCol="0">
            <a:spAutoFit/>
          </a:bodyPr>
          <a:lstStyle/>
          <a:p>
            <a:pPr algn="ctr"/>
            <a:r>
              <a:rPr lang="en-US" sz="1200" dirty="0">
                <a:solidFill>
                  <a:schemeClr val="tx1">
                    <a:lumMod val="65000"/>
                    <a:lumOff val="35000"/>
                  </a:schemeClr>
                </a:solidFill>
              </a:rPr>
              <a:t>Divisional Manager</a:t>
            </a:r>
          </a:p>
        </p:txBody>
      </p:sp>
      <p:sp>
        <p:nvSpPr>
          <p:cNvPr id="118" name="TextBox 117"/>
          <p:cNvSpPr txBox="1"/>
          <p:nvPr/>
        </p:nvSpPr>
        <p:spPr>
          <a:xfrm>
            <a:off x="7609956" y="4816166"/>
            <a:ext cx="1380827" cy="276999"/>
          </a:xfrm>
          <a:prstGeom prst="rect">
            <a:avLst/>
          </a:prstGeom>
          <a:noFill/>
        </p:spPr>
        <p:txBody>
          <a:bodyPr wrap="none" rtlCol="0">
            <a:spAutoFit/>
          </a:bodyPr>
          <a:lstStyle/>
          <a:p>
            <a:pPr algn="ctr"/>
            <a:r>
              <a:rPr lang="en-US" sz="1200" dirty="0">
                <a:solidFill>
                  <a:schemeClr val="tx1">
                    <a:lumMod val="65000"/>
                    <a:lumOff val="35000"/>
                  </a:schemeClr>
                </a:solidFill>
              </a:rPr>
              <a:t>Divisional Manager</a:t>
            </a:r>
          </a:p>
        </p:txBody>
      </p:sp>
      <p:sp>
        <p:nvSpPr>
          <p:cNvPr id="119" name="TextBox 118"/>
          <p:cNvSpPr txBox="1"/>
          <p:nvPr/>
        </p:nvSpPr>
        <p:spPr>
          <a:xfrm>
            <a:off x="9764899" y="4816166"/>
            <a:ext cx="1380827" cy="276999"/>
          </a:xfrm>
          <a:prstGeom prst="rect">
            <a:avLst/>
          </a:prstGeom>
          <a:noFill/>
        </p:spPr>
        <p:txBody>
          <a:bodyPr wrap="none" rtlCol="0">
            <a:spAutoFit/>
          </a:bodyPr>
          <a:lstStyle/>
          <a:p>
            <a:pPr algn="ctr"/>
            <a:r>
              <a:rPr lang="en-US" sz="1200" dirty="0">
                <a:solidFill>
                  <a:schemeClr val="tx1">
                    <a:lumMod val="65000"/>
                    <a:lumOff val="35000"/>
                  </a:schemeClr>
                </a:solidFill>
              </a:rPr>
              <a:t>Divisional Manager</a:t>
            </a:r>
          </a:p>
        </p:txBody>
      </p:sp>
      <p:sp>
        <p:nvSpPr>
          <p:cNvPr id="57" name="Circle: Hollow 56">
            <a:extLst>
              <a:ext uri="{FF2B5EF4-FFF2-40B4-BE49-F238E27FC236}">
                <a16:creationId xmlns:a16="http://schemas.microsoft.com/office/drawing/2014/main" id="{B822FC9F-4399-48C8-931A-F8440C0F2EE8}"/>
              </a:ext>
            </a:extLst>
          </p:cNvPr>
          <p:cNvSpPr/>
          <p:nvPr/>
        </p:nvSpPr>
        <p:spPr>
          <a:xfrm>
            <a:off x="-317674" y="-351684"/>
            <a:ext cx="2047019" cy="2047019"/>
          </a:xfrm>
          <a:prstGeom prst="donu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58" name="Group 57">
            <a:extLst>
              <a:ext uri="{FF2B5EF4-FFF2-40B4-BE49-F238E27FC236}">
                <a16:creationId xmlns:a16="http://schemas.microsoft.com/office/drawing/2014/main" id="{2267B642-3AFE-4D72-9E14-894508A8ED5B}"/>
              </a:ext>
            </a:extLst>
          </p:cNvPr>
          <p:cNvGrpSpPr/>
          <p:nvPr/>
        </p:nvGrpSpPr>
        <p:grpSpPr>
          <a:xfrm>
            <a:off x="0" y="5010130"/>
            <a:ext cx="370413" cy="1345647"/>
            <a:chOff x="-972" y="5510679"/>
            <a:chExt cx="370413" cy="1345647"/>
          </a:xfrm>
        </p:grpSpPr>
        <p:sp>
          <p:nvSpPr>
            <p:cNvPr id="59" name="Rectangle 58">
              <a:extLst>
                <a:ext uri="{FF2B5EF4-FFF2-40B4-BE49-F238E27FC236}">
                  <a16:creationId xmlns:a16="http://schemas.microsoft.com/office/drawing/2014/main" id="{3A226169-BF5A-40DC-9A94-2BAC29D7F53A}"/>
                </a:ext>
              </a:extLst>
            </p:cNvPr>
            <p:cNvSpPr/>
            <p:nvPr/>
          </p:nvSpPr>
          <p:spPr>
            <a:xfrm>
              <a:off x="-972" y="5510679"/>
              <a:ext cx="370413" cy="134564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TextBox 59">
              <a:extLst>
                <a:ext uri="{FF2B5EF4-FFF2-40B4-BE49-F238E27FC236}">
                  <a16:creationId xmlns:a16="http://schemas.microsoft.com/office/drawing/2014/main" id="{D372A703-65D5-4E06-96E6-2EB8DFEE4FE9}"/>
                </a:ext>
              </a:extLst>
            </p:cNvPr>
            <p:cNvSpPr txBox="1"/>
            <p:nvPr/>
          </p:nvSpPr>
          <p:spPr>
            <a:xfrm rot="16200000">
              <a:off x="-206256" y="6029615"/>
              <a:ext cx="780984" cy="307777"/>
            </a:xfrm>
            <a:prstGeom prst="rect">
              <a:avLst/>
            </a:prstGeom>
            <a:noFill/>
          </p:spPr>
          <p:txBody>
            <a:bodyPr wrap="none" rtlCol="0">
              <a:spAutoFit/>
            </a:bodyPr>
            <a:lstStyle/>
            <a:p>
              <a:pPr algn="ctr"/>
              <a:r>
                <a:rPr lang="en-US" sz="1400" dirty="0">
                  <a:solidFill>
                    <a:schemeClr val="bg1"/>
                  </a:solidFill>
                </a:rPr>
                <a:t>creative</a:t>
              </a:r>
            </a:p>
          </p:txBody>
        </p:sp>
      </p:grpSp>
    </p:spTree>
    <p:extLst>
      <p:ext uri="{BB962C8B-B14F-4D97-AF65-F5344CB8AC3E}">
        <p14:creationId xmlns:p14="http://schemas.microsoft.com/office/powerpoint/2010/main" val="26490886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Box 20"/>
          <p:cNvSpPr txBox="1"/>
          <p:nvPr/>
        </p:nvSpPr>
        <p:spPr>
          <a:xfrm>
            <a:off x="4395855" y="480993"/>
            <a:ext cx="3400290" cy="584775"/>
          </a:xfrm>
          <a:prstGeom prst="rect">
            <a:avLst/>
          </a:prstGeom>
          <a:noFill/>
        </p:spPr>
        <p:txBody>
          <a:bodyPr wrap="none" rtlCol="0">
            <a:spAutoFit/>
          </a:bodyPr>
          <a:lstStyle/>
          <a:p>
            <a:pPr algn="ctr"/>
            <a:r>
              <a:rPr lang="en-US" sz="3200" dirty="0">
                <a:solidFill>
                  <a:schemeClr val="tx1">
                    <a:lumMod val="65000"/>
                    <a:lumOff val="35000"/>
                  </a:schemeClr>
                </a:solidFill>
              </a:rPr>
              <a:t>Our Creative Team!</a:t>
            </a:r>
          </a:p>
        </p:txBody>
      </p:sp>
      <p:sp>
        <p:nvSpPr>
          <p:cNvPr id="28" name="TextBox 27"/>
          <p:cNvSpPr txBox="1"/>
          <p:nvPr/>
        </p:nvSpPr>
        <p:spPr>
          <a:xfrm>
            <a:off x="5052637" y="1057959"/>
            <a:ext cx="2086725" cy="276999"/>
          </a:xfrm>
          <a:prstGeom prst="rect">
            <a:avLst/>
          </a:prstGeom>
          <a:noFill/>
        </p:spPr>
        <p:txBody>
          <a:bodyPr wrap="none" rtlCol="0">
            <a:spAutoFit/>
          </a:bodyPr>
          <a:lstStyle/>
          <a:p>
            <a:pPr algn="ctr"/>
            <a:r>
              <a:rPr lang="en-US" sz="1200" dirty="0">
                <a:solidFill>
                  <a:schemeClr val="tx1">
                    <a:lumMod val="65000"/>
                    <a:lumOff val="35000"/>
                  </a:schemeClr>
                </a:solidFill>
              </a:rPr>
              <a:t>/ This is the place for subtitle /</a:t>
            </a:r>
          </a:p>
        </p:txBody>
      </p:sp>
      <p:sp>
        <p:nvSpPr>
          <p:cNvPr id="53" name="Rectangle 52"/>
          <p:cNvSpPr/>
          <p:nvPr/>
        </p:nvSpPr>
        <p:spPr>
          <a:xfrm>
            <a:off x="3415290" y="3295367"/>
            <a:ext cx="1392497" cy="338554"/>
          </a:xfrm>
          <a:prstGeom prst="rect">
            <a:avLst/>
          </a:prstGeom>
          <a:noFill/>
        </p:spPr>
        <p:txBody>
          <a:bodyPr wrap="none" rtlCol="0">
            <a:spAutoFit/>
          </a:bodyPr>
          <a:lstStyle/>
          <a:p>
            <a:r>
              <a:rPr lang="en-US" sz="1600" dirty="0">
                <a:solidFill>
                  <a:srgbClr val="FFFFFF"/>
                </a:solidFill>
              </a:rPr>
              <a:t>Julia Smith</a:t>
            </a:r>
            <a:r>
              <a:rPr lang="en-US" sz="1200" dirty="0">
                <a:solidFill>
                  <a:srgbClr val="FFFFFF"/>
                </a:solidFill>
              </a:rPr>
              <a:t>/CEO</a:t>
            </a:r>
          </a:p>
        </p:txBody>
      </p:sp>
      <p:sp>
        <p:nvSpPr>
          <p:cNvPr id="54" name="Rectangle 53"/>
          <p:cNvSpPr/>
          <p:nvPr/>
        </p:nvSpPr>
        <p:spPr>
          <a:xfrm>
            <a:off x="3415290" y="5551756"/>
            <a:ext cx="1467838" cy="338554"/>
          </a:xfrm>
          <a:prstGeom prst="rect">
            <a:avLst/>
          </a:prstGeom>
          <a:noFill/>
        </p:spPr>
        <p:txBody>
          <a:bodyPr wrap="none" rtlCol="0">
            <a:spAutoFit/>
          </a:bodyPr>
          <a:lstStyle/>
          <a:p>
            <a:r>
              <a:rPr lang="en-US" sz="1600" dirty="0">
                <a:solidFill>
                  <a:srgbClr val="FFFFFF"/>
                </a:solidFill>
              </a:rPr>
              <a:t>Martin Sole</a:t>
            </a:r>
            <a:r>
              <a:rPr lang="en-US" sz="1200" dirty="0">
                <a:solidFill>
                  <a:srgbClr val="FFFFFF"/>
                </a:solidFill>
              </a:rPr>
              <a:t>/CEO</a:t>
            </a:r>
          </a:p>
        </p:txBody>
      </p:sp>
      <p:sp>
        <p:nvSpPr>
          <p:cNvPr id="55" name="Rectangle 54"/>
          <p:cNvSpPr/>
          <p:nvPr/>
        </p:nvSpPr>
        <p:spPr>
          <a:xfrm>
            <a:off x="8623181" y="3295367"/>
            <a:ext cx="1275477" cy="338554"/>
          </a:xfrm>
          <a:prstGeom prst="rect">
            <a:avLst/>
          </a:prstGeom>
          <a:noFill/>
        </p:spPr>
        <p:txBody>
          <a:bodyPr wrap="none" rtlCol="0">
            <a:spAutoFit/>
          </a:bodyPr>
          <a:lstStyle/>
          <a:p>
            <a:r>
              <a:rPr lang="en-US" sz="1600" dirty="0">
                <a:solidFill>
                  <a:srgbClr val="FFFFFF"/>
                </a:solidFill>
              </a:rPr>
              <a:t>John Doe</a:t>
            </a:r>
            <a:r>
              <a:rPr lang="en-US" sz="1200" dirty="0">
                <a:solidFill>
                  <a:srgbClr val="FFFFFF"/>
                </a:solidFill>
              </a:rPr>
              <a:t>/CEO</a:t>
            </a:r>
          </a:p>
        </p:txBody>
      </p:sp>
      <p:sp>
        <p:nvSpPr>
          <p:cNvPr id="56" name="Rectangle 55"/>
          <p:cNvSpPr/>
          <p:nvPr/>
        </p:nvSpPr>
        <p:spPr>
          <a:xfrm>
            <a:off x="8821784" y="5551756"/>
            <a:ext cx="1212063" cy="338554"/>
          </a:xfrm>
          <a:prstGeom prst="rect">
            <a:avLst/>
          </a:prstGeom>
          <a:noFill/>
        </p:spPr>
        <p:txBody>
          <a:bodyPr wrap="none" rtlCol="0">
            <a:spAutoFit/>
          </a:bodyPr>
          <a:lstStyle/>
          <a:p>
            <a:r>
              <a:rPr lang="en-US" sz="1600" dirty="0">
                <a:solidFill>
                  <a:srgbClr val="FFFFFF"/>
                </a:solidFill>
              </a:rPr>
              <a:t>Jean Pos</a:t>
            </a:r>
            <a:r>
              <a:rPr lang="en-US" sz="1200" dirty="0">
                <a:solidFill>
                  <a:srgbClr val="FFFFFF"/>
                </a:solidFill>
              </a:rPr>
              <a:t>/CEO</a:t>
            </a:r>
          </a:p>
        </p:txBody>
      </p:sp>
      <p:sp>
        <p:nvSpPr>
          <p:cNvPr id="57" name="Rectangle 56"/>
          <p:cNvSpPr/>
          <p:nvPr/>
        </p:nvSpPr>
        <p:spPr>
          <a:xfrm>
            <a:off x="3004044" y="2327338"/>
            <a:ext cx="2711441" cy="701731"/>
          </a:xfrm>
          <a:prstGeom prst="rect">
            <a:avLst/>
          </a:prstGeom>
          <a:noFill/>
        </p:spPr>
        <p:txBody>
          <a:bodyPr wrap="square" rtlCol="0" anchor="t">
            <a:spAutoFit/>
          </a:bodyPr>
          <a:lstStyle/>
          <a:p>
            <a:pPr>
              <a:lnSpc>
                <a:spcPct val="110000"/>
              </a:lnSpc>
            </a:pPr>
            <a:r>
              <a:rPr lang="en-US" sz="1200" dirty="0">
                <a:solidFill>
                  <a:schemeClr val="tx1">
                    <a:lumMod val="65000"/>
                    <a:lumOff val="35000"/>
                  </a:schemeClr>
                </a:solidFill>
              </a:rPr>
              <a:t>Lorem ipsum dolor amet, consectetur adipiscn elit. Proin sed libero magna Suspend placerat gravida.</a:t>
            </a:r>
          </a:p>
        </p:txBody>
      </p:sp>
      <p:sp>
        <p:nvSpPr>
          <p:cNvPr id="58" name="Rectangle 57"/>
          <p:cNvSpPr/>
          <p:nvPr/>
        </p:nvSpPr>
        <p:spPr>
          <a:xfrm>
            <a:off x="8211935" y="2327338"/>
            <a:ext cx="2711441" cy="701731"/>
          </a:xfrm>
          <a:prstGeom prst="rect">
            <a:avLst/>
          </a:prstGeom>
          <a:noFill/>
        </p:spPr>
        <p:txBody>
          <a:bodyPr wrap="square" rtlCol="0" anchor="t">
            <a:spAutoFit/>
          </a:bodyPr>
          <a:lstStyle/>
          <a:p>
            <a:pPr>
              <a:lnSpc>
                <a:spcPct val="110000"/>
              </a:lnSpc>
            </a:pPr>
            <a:r>
              <a:rPr lang="en-US" sz="1200" dirty="0">
                <a:solidFill>
                  <a:schemeClr val="tx1">
                    <a:lumMod val="65000"/>
                    <a:lumOff val="35000"/>
                  </a:schemeClr>
                </a:solidFill>
              </a:rPr>
              <a:t>Lorem ipsum dolor amet, consectetur adipiscn elit. Proin sed libero magna Suspend placerat gravida.</a:t>
            </a:r>
          </a:p>
        </p:txBody>
      </p:sp>
      <p:sp>
        <p:nvSpPr>
          <p:cNvPr id="59" name="Rectangle 58"/>
          <p:cNvSpPr/>
          <p:nvPr/>
        </p:nvSpPr>
        <p:spPr>
          <a:xfrm>
            <a:off x="3004044" y="4607521"/>
            <a:ext cx="2711441" cy="701731"/>
          </a:xfrm>
          <a:prstGeom prst="rect">
            <a:avLst/>
          </a:prstGeom>
          <a:noFill/>
        </p:spPr>
        <p:txBody>
          <a:bodyPr wrap="square" rtlCol="0" anchor="t">
            <a:spAutoFit/>
          </a:bodyPr>
          <a:lstStyle/>
          <a:p>
            <a:pPr>
              <a:lnSpc>
                <a:spcPct val="110000"/>
              </a:lnSpc>
            </a:pPr>
            <a:r>
              <a:rPr lang="en-US" sz="1200" dirty="0">
                <a:solidFill>
                  <a:schemeClr val="tx1">
                    <a:lumMod val="65000"/>
                    <a:lumOff val="35000"/>
                  </a:schemeClr>
                </a:solidFill>
              </a:rPr>
              <a:t>Lorem ipsum dolor amet, consectetur adipiscn elit. Proin sed libero magna Suspend placerat gravida.</a:t>
            </a:r>
          </a:p>
        </p:txBody>
      </p:sp>
      <p:sp>
        <p:nvSpPr>
          <p:cNvPr id="60" name="Rectangle 59"/>
          <p:cNvSpPr/>
          <p:nvPr/>
        </p:nvSpPr>
        <p:spPr>
          <a:xfrm>
            <a:off x="8211935" y="4607521"/>
            <a:ext cx="2711441" cy="701731"/>
          </a:xfrm>
          <a:prstGeom prst="rect">
            <a:avLst/>
          </a:prstGeom>
          <a:noFill/>
        </p:spPr>
        <p:txBody>
          <a:bodyPr wrap="square" rtlCol="0" anchor="t">
            <a:spAutoFit/>
          </a:bodyPr>
          <a:lstStyle/>
          <a:p>
            <a:pPr>
              <a:lnSpc>
                <a:spcPct val="110000"/>
              </a:lnSpc>
            </a:pPr>
            <a:r>
              <a:rPr lang="en-US" sz="1200" dirty="0">
                <a:solidFill>
                  <a:schemeClr val="tx1">
                    <a:lumMod val="65000"/>
                    <a:lumOff val="35000"/>
                  </a:schemeClr>
                </a:solidFill>
              </a:rPr>
              <a:t>Lorem ipsum dolor amet, consectetur adipiscn elit. Proin sed libero magna Suspend placerat gravida.</a:t>
            </a:r>
          </a:p>
        </p:txBody>
      </p:sp>
      <p:grpSp>
        <p:nvGrpSpPr>
          <p:cNvPr id="22" name="Group 21">
            <a:extLst>
              <a:ext uri="{FF2B5EF4-FFF2-40B4-BE49-F238E27FC236}">
                <a16:creationId xmlns:a16="http://schemas.microsoft.com/office/drawing/2014/main" id="{849C88EE-C71C-4E7C-8592-34C5A0C93C41}"/>
              </a:ext>
            </a:extLst>
          </p:cNvPr>
          <p:cNvGrpSpPr/>
          <p:nvPr/>
        </p:nvGrpSpPr>
        <p:grpSpPr>
          <a:xfrm>
            <a:off x="0" y="4807133"/>
            <a:ext cx="370413" cy="1345647"/>
            <a:chOff x="-972" y="5510679"/>
            <a:chExt cx="370413" cy="1345647"/>
          </a:xfrm>
        </p:grpSpPr>
        <p:sp>
          <p:nvSpPr>
            <p:cNvPr id="23" name="Rectangle 22">
              <a:extLst>
                <a:ext uri="{FF2B5EF4-FFF2-40B4-BE49-F238E27FC236}">
                  <a16:creationId xmlns:a16="http://schemas.microsoft.com/office/drawing/2014/main" id="{D3E96E5C-BD55-4903-AF84-B767351CE395}"/>
                </a:ext>
              </a:extLst>
            </p:cNvPr>
            <p:cNvSpPr/>
            <p:nvPr/>
          </p:nvSpPr>
          <p:spPr>
            <a:xfrm>
              <a:off x="-972" y="5510679"/>
              <a:ext cx="370413" cy="1345647"/>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a:extLst>
                <a:ext uri="{FF2B5EF4-FFF2-40B4-BE49-F238E27FC236}">
                  <a16:creationId xmlns:a16="http://schemas.microsoft.com/office/drawing/2014/main" id="{66A541BD-7BAF-487A-89D9-C93B32A82F0E}"/>
                </a:ext>
              </a:extLst>
            </p:cNvPr>
            <p:cNvSpPr txBox="1"/>
            <p:nvPr/>
          </p:nvSpPr>
          <p:spPr>
            <a:xfrm rot="16200000">
              <a:off x="-269576" y="6029615"/>
              <a:ext cx="907621" cy="307777"/>
            </a:xfrm>
            <a:prstGeom prst="rect">
              <a:avLst/>
            </a:prstGeom>
            <a:noFill/>
          </p:spPr>
          <p:txBody>
            <a:bodyPr wrap="none" rtlCol="0">
              <a:spAutoFit/>
            </a:bodyPr>
            <a:lstStyle/>
            <a:p>
              <a:pPr algn="ctr"/>
              <a:r>
                <a:rPr lang="en-US" sz="1400" dirty="0">
                  <a:solidFill>
                    <a:schemeClr val="bg1"/>
                  </a:solidFill>
                  <a:latin typeface="Berlin Sans FB" panose="020E0602020502020306" pitchFamily="34" charset="0"/>
                </a:rPr>
                <a:t>clean2018</a:t>
              </a:r>
            </a:p>
          </p:txBody>
        </p:sp>
      </p:grpSp>
    </p:spTree>
    <p:extLst>
      <p:ext uri="{BB962C8B-B14F-4D97-AF65-F5344CB8AC3E}">
        <p14:creationId xmlns:p14="http://schemas.microsoft.com/office/powerpoint/2010/main" val="37269402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0F0A7883-08B3-431D-A16D-E103553341AB}"/>
              </a:ext>
            </a:extLst>
          </p:cNvPr>
          <p:cNvSpPr txBox="1"/>
          <p:nvPr/>
        </p:nvSpPr>
        <p:spPr>
          <a:xfrm rot="5400000">
            <a:off x="11465069" y="3271100"/>
            <a:ext cx="1146084" cy="307777"/>
          </a:xfrm>
          <a:prstGeom prst="rect">
            <a:avLst/>
          </a:prstGeom>
          <a:noFill/>
        </p:spPr>
        <p:txBody>
          <a:bodyPr wrap="none" rtlCol="0">
            <a:spAutoFit/>
          </a:bodyPr>
          <a:lstStyle/>
          <a:p>
            <a:pPr algn="ctr"/>
            <a:r>
              <a:rPr lang="en-US" sz="1400" dirty="0">
                <a:solidFill>
                  <a:schemeClr val="bg1">
                    <a:lumMod val="75000"/>
                  </a:schemeClr>
                </a:solidFill>
              </a:rPr>
              <a:t>modern style</a:t>
            </a:r>
          </a:p>
        </p:txBody>
      </p:sp>
      <p:sp>
        <p:nvSpPr>
          <p:cNvPr id="35" name="TextBox 34">
            <a:extLst>
              <a:ext uri="{FF2B5EF4-FFF2-40B4-BE49-F238E27FC236}">
                <a16:creationId xmlns:a16="http://schemas.microsoft.com/office/drawing/2014/main" id="{99D7A833-4D3C-469B-ABAB-627C8C0925A9}"/>
              </a:ext>
            </a:extLst>
          </p:cNvPr>
          <p:cNvSpPr txBox="1"/>
          <p:nvPr/>
        </p:nvSpPr>
        <p:spPr>
          <a:xfrm rot="5400000">
            <a:off x="11564480" y="3240324"/>
            <a:ext cx="535723" cy="369332"/>
          </a:xfrm>
          <a:prstGeom prst="rect">
            <a:avLst/>
          </a:prstGeom>
          <a:noFill/>
        </p:spPr>
        <p:txBody>
          <a:bodyPr wrap="none" rtlCol="0">
            <a:spAutoFit/>
          </a:bodyPr>
          <a:lstStyle/>
          <a:p>
            <a:pPr algn="ctr"/>
            <a:r>
              <a:rPr lang="en-US" dirty="0">
                <a:solidFill>
                  <a:schemeClr val="bg1">
                    <a:lumMod val="75000"/>
                  </a:schemeClr>
                </a:solidFill>
                <a:latin typeface="+mj-lt"/>
              </a:rPr>
              <a:t>001</a:t>
            </a:r>
          </a:p>
        </p:txBody>
      </p:sp>
      <p:sp>
        <p:nvSpPr>
          <p:cNvPr id="38" name="Rectangle 37">
            <a:extLst>
              <a:ext uri="{FF2B5EF4-FFF2-40B4-BE49-F238E27FC236}">
                <a16:creationId xmlns:a16="http://schemas.microsoft.com/office/drawing/2014/main" id="{C7114011-9877-43A0-AA3A-44D46C59549E}"/>
              </a:ext>
            </a:extLst>
          </p:cNvPr>
          <p:cNvSpPr/>
          <p:nvPr/>
        </p:nvSpPr>
        <p:spPr>
          <a:xfrm>
            <a:off x="1731015" y="3569185"/>
            <a:ext cx="3874640" cy="1448730"/>
          </a:xfrm>
          <a:prstGeom prst="rect">
            <a:avLst/>
          </a:prstGeom>
        </p:spPr>
        <p:txBody>
          <a:bodyPr wrap="square">
            <a:spAutoFit/>
          </a:bodyPr>
          <a:lstStyle/>
          <a:p>
            <a:pPr>
              <a:lnSpc>
                <a:spcPct val="150000"/>
              </a:lnSpc>
            </a:pPr>
            <a:r>
              <a:rPr lang="en-US" sz="1200" i="0" dirty="0">
                <a:solidFill>
                  <a:schemeClr val="bg1">
                    <a:lumMod val="65000"/>
                  </a:schemeClr>
                </a:solidFill>
                <a:effectLst/>
                <a:latin typeface="+mj-lt"/>
              </a:rPr>
              <a:t>Lorem ipsum dolor sit </a:t>
            </a:r>
            <a:r>
              <a:rPr lang="en-US" sz="1200" i="0" dirty="0" err="1">
                <a:solidFill>
                  <a:schemeClr val="bg1">
                    <a:lumMod val="65000"/>
                  </a:schemeClr>
                </a:solidFill>
                <a:effectLst/>
                <a:latin typeface="+mj-lt"/>
              </a:rPr>
              <a:t>amet</a:t>
            </a:r>
            <a:r>
              <a:rPr lang="en-US" sz="1200" i="0" dirty="0">
                <a:solidFill>
                  <a:schemeClr val="bg1">
                    <a:lumMod val="65000"/>
                  </a:schemeClr>
                </a:solidFill>
                <a:effectLst/>
                <a:latin typeface="+mj-lt"/>
              </a:rPr>
              <a:t>, </a:t>
            </a:r>
            <a:r>
              <a:rPr lang="en-US" sz="1200" i="0" dirty="0" err="1">
                <a:solidFill>
                  <a:schemeClr val="bg1">
                    <a:lumMod val="65000"/>
                  </a:schemeClr>
                </a:solidFill>
                <a:effectLst/>
                <a:latin typeface="+mj-lt"/>
              </a:rPr>
              <a:t>consectetur</a:t>
            </a:r>
            <a:r>
              <a:rPr lang="en-US" sz="1200" i="0" dirty="0">
                <a:solidFill>
                  <a:schemeClr val="bg1">
                    <a:lumMod val="65000"/>
                  </a:schemeClr>
                </a:solidFill>
                <a:effectLst/>
                <a:latin typeface="+mj-lt"/>
              </a:rPr>
              <a:t> </a:t>
            </a:r>
            <a:r>
              <a:rPr lang="en-US" sz="1200" i="0" dirty="0" err="1">
                <a:solidFill>
                  <a:schemeClr val="bg1">
                    <a:lumMod val="65000"/>
                  </a:schemeClr>
                </a:solidFill>
                <a:effectLst/>
                <a:latin typeface="+mj-lt"/>
              </a:rPr>
              <a:t>adipiscing</a:t>
            </a:r>
            <a:r>
              <a:rPr lang="en-US" sz="1200" i="0" dirty="0">
                <a:solidFill>
                  <a:schemeClr val="bg1">
                    <a:lumMod val="65000"/>
                  </a:schemeClr>
                </a:solidFill>
                <a:effectLst/>
                <a:latin typeface="+mj-lt"/>
              </a:rPr>
              <a:t> </a:t>
            </a:r>
            <a:r>
              <a:rPr lang="en-US" sz="1200" i="0" dirty="0" err="1">
                <a:solidFill>
                  <a:schemeClr val="bg1">
                    <a:lumMod val="65000"/>
                  </a:schemeClr>
                </a:solidFill>
                <a:effectLst/>
                <a:latin typeface="+mj-lt"/>
              </a:rPr>
              <a:t>elit</a:t>
            </a:r>
            <a:r>
              <a:rPr lang="en-US" sz="1200" i="0" dirty="0">
                <a:solidFill>
                  <a:schemeClr val="bg1">
                    <a:lumMod val="65000"/>
                  </a:schemeClr>
                </a:solidFill>
                <a:effectLst/>
                <a:latin typeface="+mj-lt"/>
              </a:rPr>
              <a:t>, </a:t>
            </a:r>
            <a:r>
              <a:rPr lang="en-US" sz="1200" i="0" dirty="0" err="1">
                <a:solidFill>
                  <a:schemeClr val="bg1">
                    <a:lumMod val="65000"/>
                  </a:schemeClr>
                </a:solidFill>
                <a:effectLst/>
                <a:latin typeface="+mj-lt"/>
              </a:rPr>
              <a:t>sed</a:t>
            </a:r>
            <a:r>
              <a:rPr lang="en-US" sz="1200" i="0" dirty="0">
                <a:solidFill>
                  <a:schemeClr val="bg1">
                    <a:lumMod val="65000"/>
                  </a:schemeClr>
                </a:solidFill>
                <a:effectLst/>
                <a:latin typeface="+mj-lt"/>
              </a:rPr>
              <a:t> do </a:t>
            </a:r>
            <a:r>
              <a:rPr lang="en-US" sz="1200" i="0" dirty="0" err="1">
                <a:solidFill>
                  <a:schemeClr val="bg1">
                    <a:lumMod val="65000"/>
                  </a:schemeClr>
                </a:solidFill>
                <a:effectLst/>
                <a:latin typeface="+mj-lt"/>
              </a:rPr>
              <a:t>eiusmod</a:t>
            </a:r>
            <a:r>
              <a:rPr lang="en-US" sz="1200" i="0" dirty="0">
                <a:solidFill>
                  <a:schemeClr val="bg1">
                    <a:lumMod val="65000"/>
                  </a:schemeClr>
                </a:solidFill>
                <a:effectLst/>
                <a:latin typeface="+mj-lt"/>
              </a:rPr>
              <a:t> </a:t>
            </a:r>
            <a:r>
              <a:rPr lang="en-US" sz="1200" i="0" dirty="0" err="1">
                <a:solidFill>
                  <a:schemeClr val="bg1">
                    <a:lumMod val="65000"/>
                  </a:schemeClr>
                </a:solidFill>
                <a:effectLst/>
                <a:latin typeface="+mj-lt"/>
              </a:rPr>
              <a:t>tempor</a:t>
            </a:r>
            <a:r>
              <a:rPr lang="en-US" sz="1200" i="0" dirty="0">
                <a:solidFill>
                  <a:schemeClr val="bg1">
                    <a:lumMod val="65000"/>
                  </a:schemeClr>
                </a:solidFill>
                <a:effectLst/>
                <a:latin typeface="+mj-lt"/>
              </a:rPr>
              <a:t> </a:t>
            </a:r>
            <a:r>
              <a:rPr lang="en-US" sz="1200" i="0" dirty="0" err="1">
                <a:solidFill>
                  <a:schemeClr val="bg1">
                    <a:lumMod val="65000"/>
                  </a:schemeClr>
                </a:solidFill>
                <a:effectLst/>
                <a:latin typeface="+mj-lt"/>
              </a:rPr>
              <a:t>incididunt</a:t>
            </a:r>
            <a:r>
              <a:rPr lang="en-US" sz="1200" i="0" dirty="0">
                <a:solidFill>
                  <a:schemeClr val="bg1">
                    <a:lumMod val="65000"/>
                  </a:schemeClr>
                </a:solidFill>
                <a:effectLst/>
                <a:latin typeface="+mj-lt"/>
              </a:rPr>
              <a:t> </a:t>
            </a:r>
            <a:r>
              <a:rPr lang="en-US" sz="1200" i="0" dirty="0" err="1">
                <a:solidFill>
                  <a:schemeClr val="bg1">
                    <a:lumMod val="65000"/>
                  </a:schemeClr>
                </a:solidFill>
                <a:effectLst/>
                <a:latin typeface="+mj-lt"/>
              </a:rPr>
              <a:t>ut</a:t>
            </a:r>
            <a:r>
              <a:rPr lang="en-US" sz="1200" i="0" dirty="0">
                <a:solidFill>
                  <a:schemeClr val="bg1">
                    <a:lumMod val="65000"/>
                  </a:schemeClr>
                </a:solidFill>
                <a:effectLst/>
                <a:latin typeface="+mj-lt"/>
              </a:rPr>
              <a:t> </a:t>
            </a:r>
            <a:r>
              <a:rPr lang="en-US" sz="1200" i="0" dirty="0" err="1">
                <a:solidFill>
                  <a:schemeClr val="bg1">
                    <a:lumMod val="65000"/>
                  </a:schemeClr>
                </a:solidFill>
                <a:effectLst/>
                <a:latin typeface="+mj-lt"/>
              </a:rPr>
              <a:t>labore</a:t>
            </a:r>
            <a:r>
              <a:rPr lang="en-US" sz="1200" i="0" dirty="0">
                <a:solidFill>
                  <a:schemeClr val="bg1">
                    <a:lumMod val="65000"/>
                  </a:schemeClr>
                </a:solidFill>
                <a:effectLst/>
                <a:latin typeface="+mj-lt"/>
              </a:rPr>
              <a:t> et </a:t>
            </a:r>
            <a:r>
              <a:rPr lang="en-US" sz="1200" i="0" dirty="0" err="1">
                <a:solidFill>
                  <a:schemeClr val="bg1">
                    <a:lumMod val="65000"/>
                  </a:schemeClr>
                </a:solidFill>
                <a:effectLst/>
                <a:latin typeface="+mj-lt"/>
              </a:rPr>
              <a:t>dolore</a:t>
            </a:r>
            <a:r>
              <a:rPr lang="en-US" sz="1200" i="0" dirty="0">
                <a:solidFill>
                  <a:schemeClr val="bg1">
                    <a:lumMod val="65000"/>
                  </a:schemeClr>
                </a:solidFill>
                <a:effectLst/>
                <a:latin typeface="+mj-lt"/>
              </a:rPr>
              <a:t> magna </a:t>
            </a:r>
            <a:r>
              <a:rPr lang="en-US" sz="1200" i="0" dirty="0" err="1">
                <a:solidFill>
                  <a:schemeClr val="bg1">
                    <a:lumMod val="65000"/>
                  </a:schemeClr>
                </a:solidFill>
                <a:effectLst/>
                <a:latin typeface="+mj-lt"/>
              </a:rPr>
              <a:t>aliqua</a:t>
            </a:r>
            <a:r>
              <a:rPr lang="en-US" sz="1200" i="0" dirty="0">
                <a:solidFill>
                  <a:schemeClr val="bg1">
                    <a:lumMod val="65000"/>
                  </a:schemeClr>
                </a:solidFill>
                <a:effectLst/>
                <a:latin typeface="+mj-lt"/>
              </a:rPr>
              <a:t> </a:t>
            </a:r>
            <a:r>
              <a:rPr lang="en-US" sz="1200" i="0" dirty="0" err="1">
                <a:solidFill>
                  <a:schemeClr val="bg1">
                    <a:lumMod val="65000"/>
                  </a:schemeClr>
                </a:solidFill>
                <a:effectLst/>
                <a:latin typeface="+mj-lt"/>
              </a:rPr>
              <a:t>dolore</a:t>
            </a:r>
            <a:r>
              <a:rPr lang="en-US" sz="1200" i="0" dirty="0">
                <a:solidFill>
                  <a:schemeClr val="bg1">
                    <a:lumMod val="65000"/>
                  </a:schemeClr>
                </a:solidFill>
                <a:effectLst/>
                <a:latin typeface="+mj-lt"/>
              </a:rPr>
              <a:t> magna </a:t>
            </a:r>
            <a:r>
              <a:rPr lang="en-US" sz="1200" i="0" dirty="0" err="1">
                <a:solidFill>
                  <a:schemeClr val="bg1">
                    <a:lumMod val="65000"/>
                  </a:schemeClr>
                </a:solidFill>
                <a:effectLst/>
                <a:latin typeface="+mj-lt"/>
              </a:rPr>
              <a:t>aliqua</a:t>
            </a:r>
            <a:r>
              <a:rPr lang="en-US" sz="1200" i="0" dirty="0">
                <a:solidFill>
                  <a:schemeClr val="bg1">
                    <a:lumMod val="65000"/>
                  </a:schemeClr>
                </a:solidFill>
                <a:effectLst/>
                <a:latin typeface="+mj-lt"/>
              </a:rPr>
              <a:t> </a:t>
            </a:r>
            <a:r>
              <a:rPr lang="en-US" sz="1200" i="0" dirty="0" err="1">
                <a:solidFill>
                  <a:schemeClr val="bg1">
                    <a:lumMod val="65000"/>
                  </a:schemeClr>
                </a:solidFill>
                <a:effectLst/>
                <a:latin typeface="+mj-lt"/>
              </a:rPr>
              <a:t>tempor</a:t>
            </a:r>
            <a:r>
              <a:rPr lang="en-US" sz="1200" dirty="0" err="1">
                <a:solidFill>
                  <a:schemeClr val="bg1">
                    <a:lumMod val="65000"/>
                  </a:schemeClr>
                </a:solidFill>
              </a:rPr>
              <a:t>Lorem</a:t>
            </a:r>
            <a:r>
              <a:rPr lang="en-US" sz="1200" dirty="0">
                <a:solidFill>
                  <a:schemeClr val="bg1">
                    <a:lumMod val="65000"/>
                  </a:schemeClr>
                </a:solidFill>
              </a:rPr>
              <a:t> ipsum dolor sit </a:t>
            </a:r>
            <a:r>
              <a:rPr lang="en-US" sz="1200" dirty="0" err="1">
                <a:solidFill>
                  <a:schemeClr val="bg1">
                    <a:lumMod val="65000"/>
                  </a:schemeClr>
                </a:solidFill>
              </a:rPr>
              <a:t>amet</a:t>
            </a:r>
            <a:r>
              <a:rPr lang="en-US" sz="1200" dirty="0">
                <a:solidFill>
                  <a:schemeClr val="bg1">
                    <a:lumMod val="65000"/>
                  </a:schemeClr>
                </a:solidFill>
              </a:rPr>
              <a:t>, </a:t>
            </a:r>
            <a:r>
              <a:rPr lang="en-US" sz="1200" dirty="0" err="1">
                <a:solidFill>
                  <a:schemeClr val="bg1">
                    <a:lumMod val="65000"/>
                  </a:schemeClr>
                </a:solidFill>
              </a:rPr>
              <a:t>consectetur</a:t>
            </a:r>
            <a:r>
              <a:rPr lang="en-US" sz="1200" dirty="0">
                <a:solidFill>
                  <a:schemeClr val="bg1">
                    <a:lumMod val="65000"/>
                  </a:schemeClr>
                </a:solidFill>
              </a:rPr>
              <a:t> </a:t>
            </a:r>
            <a:r>
              <a:rPr lang="en-US" sz="1200" dirty="0" err="1">
                <a:solidFill>
                  <a:schemeClr val="bg1">
                    <a:lumMod val="65000"/>
                  </a:schemeClr>
                </a:solidFill>
              </a:rPr>
              <a:t>adipiscing</a:t>
            </a:r>
            <a:r>
              <a:rPr lang="en-US" sz="1200" dirty="0">
                <a:solidFill>
                  <a:schemeClr val="bg1">
                    <a:lumMod val="65000"/>
                  </a:schemeClr>
                </a:solidFill>
              </a:rPr>
              <a:t> </a:t>
            </a:r>
            <a:r>
              <a:rPr lang="en-US" sz="1200" dirty="0" err="1">
                <a:solidFill>
                  <a:schemeClr val="bg1">
                    <a:lumMod val="65000"/>
                  </a:schemeClr>
                </a:solidFill>
              </a:rPr>
              <a:t>elit</a:t>
            </a:r>
            <a:r>
              <a:rPr lang="en-US" sz="1200" dirty="0">
                <a:solidFill>
                  <a:schemeClr val="bg1">
                    <a:lumMod val="65000"/>
                  </a:schemeClr>
                </a:solidFill>
              </a:rPr>
              <a:t>, </a:t>
            </a:r>
            <a:r>
              <a:rPr lang="en-US" sz="1200" dirty="0" err="1">
                <a:solidFill>
                  <a:schemeClr val="bg1">
                    <a:lumMod val="65000"/>
                  </a:schemeClr>
                </a:solidFill>
              </a:rPr>
              <a:t>sed</a:t>
            </a:r>
            <a:r>
              <a:rPr lang="en-US" sz="1200" dirty="0">
                <a:solidFill>
                  <a:schemeClr val="bg1">
                    <a:lumMod val="65000"/>
                  </a:schemeClr>
                </a:solidFill>
              </a:rPr>
              <a:t> do </a:t>
            </a:r>
            <a:r>
              <a:rPr lang="en-US" sz="1200" dirty="0" err="1">
                <a:solidFill>
                  <a:schemeClr val="bg1">
                    <a:lumMod val="65000"/>
                  </a:schemeClr>
                </a:solidFill>
              </a:rPr>
              <a:t>eiusmod</a:t>
            </a:r>
            <a:r>
              <a:rPr lang="en-US" sz="1200" dirty="0">
                <a:solidFill>
                  <a:schemeClr val="bg1">
                    <a:lumMod val="65000"/>
                  </a:schemeClr>
                </a:solidFill>
              </a:rPr>
              <a:t> </a:t>
            </a:r>
            <a:r>
              <a:rPr lang="en-US" sz="1200" dirty="0" err="1">
                <a:solidFill>
                  <a:schemeClr val="bg1">
                    <a:lumMod val="65000"/>
                  </a:schemeClr>
                </a:solidFill>
              </a:rPr>
              <a:t>tempor</a:t>
            </a:r>
            <a:r>
              <a:rPr lang="en-US" sz="1200" dirty="0">
                <a:solidFill>
                  <a:schemeClr val="bg1">
                    <a:lumMod val="65000"/>
                  </a:schemeClr>
                </a:solidFill>
              </a:rPr>
              <a:t> </a:t>
            </a:r>
            <a:r>
              <a:rPr lang="en-US" sz="1200" dirty="0" err="1">
                <a:solidFill>
                  <a:schemeClr val="bg1">
                    <a:lumMod val="65000"/>
                  </a:schemeClr>
                </a:solidFill>
              </a:rPr>
              <a:t>incididunt</a:t>
            </a:r>
            <a:r>
              <a:rPr lang="en-US" sz="1200" dirty="0">
                <a:solidFill>
                  <a:schemeClr val="bg1">
                    <a:lumMod val="65000"/>
                  </a:schemeClr>
                </a:solidFill>
              </a:rPr>
              <a:t> </a:t>
            </a:r>
            <a:r>
              <a:rPr lang="en-US" sz="1200" dirty="0" err="1">
                <a:solidFill>
                  <a:schemeClr val="bg1">
                    <a:lumMod val="65000"/>
                  </a:schemeClr>
                </a:solidFill>
              </a:rPr>
              <a:t>ut</a:t>
            </a:r>
            <a:r>
              <a:rPr lang="en-US" sz="1200" dirty="0">
                <a:solidFill>
                  <a:schemeClr val="bg1">
                    <a:lumMod val="65000"/>
                  </a:schemeClr>
                </a:solidFill>
              </a:rPr>
              <a:t> </a:t>
            </a:r>
            <a:r>
              <a:rPr lang="en-US" sz="1200" dirty="0" err="1">
                <a:solidFill>
                  <a:schemeClr val="bg1">
                    <a:lumMod val="65000"/>
                  </a:schemeClr>
                </a:solidFill>
              </a:rPr>
              <a:t>labore</a:t>
            </a:r>
            <a:r>
              <a:rPr lang="en-US" sz="1200" dirty="0">
                <a:solidFill>
                  <a:schemeClr val="bg1">
                    <a:lumMod val="65000"/>
                  </a:schemeClr>
                </a:solidFill>
              </a:rPr>
              <a:t> et </a:t>
            </a:r>
            <a:r>
              <a:rPr lang="en-US" sz="1200" dirty="0" err="1">
                <a:solidFill>
                  <a:schemeClr val="bg1">
                    <a:lumMod val="65000"/>
                  </a:schemeClr>
                </a:solidFill>
              </a:rPr>
              <a:t>dolore</a:t>
            </a:r>
            <a:r>
              <a:rPr lang="en-US" sz="1200" dirty="0">
                <a:solidFill>
                  <a:schemeClr val="bg1">
                    <a:lumMod val="65000"/>
                  </a:schemeClr>
                </a:solidFill>
              </a:rPr>
              <a:t> magna </a:t>
            </a:r>
            <a:r>
              <a:rPr lang="en-US" sz="1200" dirty="0" err="1">
                <a:solidFill>
                  <a:schemeClr val="bg1">
                    <a:lumMod val="65000"/>
                  </a:schemeClr>
                </a:solidFill>
              </a:rPr>
              <a:t>aliqua</a:t>
            </a:r>
            <a:r>
              <a:rPr lang="en-US" sz="1200" dirty="0">
                <a:solidFill>
                  <a:schemeClr val="bg1">
                    <a:lumMod val="65000"/>
                  </a:schemeClr>
                </a:solidFill>
              </a:rPr>
              <a:t> </a:t>
            </a:r>
            <a:r>
              <a:rPr lang="en-US" sz="1200" dirty="0" err="1">
                <a:solidFill>
                  <a:schemeClr val="bg1">
                    <a:lumMod val="65000"/>
                  </a:schemeClr>
                </a:solidFill>
              </a:rPr>
              <a:t>dolore</a:t>
            </a:r>
            <a:endParaRPr lang="en-US" sz="1200" dirty="0">
              <a:solidFill>
                <a:schemeClr val="bg1">
                  <a:lumMod val="65000"/>
                </a:schemeClr>
              </a:solidFill>
            </a:endParaRPr>
          </a:p>
        </p:txBody>
      </p:sp>
      <p:sp>
        <p:nvSpPr>
          <p:cNvPr id="39" name="TextBox 38">
            <a:extLst>
              <a:ext uri="{FF2B5EF4-FFF2-40B4-BE49-F238E27FC236}">
                <a16:creationId xmlns:a16="http://schemas.microsoft.com/office/drawing/2014/main" id="{07CB3ACB-CC7C-4CA0-A94B-7E5C9315F871}"/>
              </a:ext>
            </a:extLst>
          </p:cNvPr>
          <p:cNvSpPr txBox="1"/>
          <p:nvPr/>
        </p:nvSpPr>
        <p:spPr>
          <a:xfrm>
            <a:off x="1808431" y="1709407"/>
            <a:ext cx="3270922" cy="1384995"/>
          </a:xfrm>
          <a:prstGeom prst="rect">
            <a:avLst/>
          </a:prstGeom>
          <a:noFill/>
        </p:spPr>
        <p:txBody>
          <a:bodyPr wrap="square" rtlCol="0">
            <a:spAutoFit/>
          </a:bodyPr>
          <a:lstStyle/>
          <a:p>
            <a:r>
              <a:rPr lang="en-US" sz="2800" dirty="0">
                <a:solidFill>
                  <a:schemeClr val="tx1">
                    <a:lumMod val="75000"/>
                    <a:lumOff val="25000"/>
                  </a:schemeClr>
                </a:solidFill>
              </a:rPr>
              <a:t>Keep up </a:t>
            </a:r>
            <a:r>
              <a:rPr lang="en-US" sz="2800" dirty="0">
                <a:solidFill>
                  <a:schemeClr val="accent4"/>
                </a:solidFill>
              </a:rPr>
              <a:t>the good work</a:t>
            </a:r>
            <a:r>
              <a:rPr lang="en-US" sz="2800" dirty="0">
                <a:solidFill>
                  <a:schemeClr val="tx1">
                    <a:lumMod val="75000"/>
                    <a:lumOff val="25000"/>
                  </a:schemeClr>
                </a:solidFill>
              </a:rPr>
              <a:t>. Let’s take over the world!</a:t>
            </a:r>
          </a:p>
        </p:txBody>
      </p:sp>
      <p:grpSp>
        <p:nvGrpSpPr>
          <p:cNvPr id="40" name="Group 39">
            <a:extLst>
              <a:ext uri="{FF2B5EF4-FFF2-40B4-BE49-F238E27FC236}">
                <a16:creationId xmlns:a16="http://schemas.microsoft.com/office/drawing/2014/main" id="{AACF0E92-CDB3-44AD-93EE-1017BA4E001C}"/>
              </a:ext>
            </a:extLst>
          </p:cNvPr>
          <p:cNvGrpSpPr/>
          <p:nvPr/>
        </p:nvGrpSpPr>
        <p:grpSpPr>
          <a:xfrm>
            <a:off x="5753398" y="1693984"/>
            <a:ext cx="342306" cy="3502046"/>
            <a:chOff x="10311895" y="745087"/>
            <a:chExt cx="342306" cy="3502046"/>
          </a:xfrm>
        </p:grpSpPr>
        <p:sp>
          <p:nvSpPr>
            <p:cNvPr id="41" name="Half Frame 40">
              <a:extLst>
                <a:ext uri="{FF2B5EF4-FFF2-40B4-BE49-F238E27FC236}">
                  <a16:creationId xmlns:a16="http://schemas.microsoft.com/office/drawing/2014/main" id="{C3E3FFE8-901F-4611-99CE-68687B6E8332}"/>
                </a:ext>
              </a:extLst>
            </p:cNvPr>
            <p:cNvSpPr/>
            <p:nvPr/>
          </p:nvSpPr>
          <p:spPr>
            <a:xfrm rot="5400000">
              <a:off x="10311896" y="745087"/>
              <a:ext cx="342305" cy="342305"/>
            </a:xfrm>
            <a:prstGeom prst="halfFrame">
              <a:avLst>
                <a:gd name="adj1" fmla="val 4202"/>
                <a:gd name="adj2" fmla="val 3512"/>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2" name="Half Frame 41">
              <a:extLst>
                <a:ext uri="{FF2B5EF4-FFF2-40B4-BE49-F238E27FC236}">
                  <a16:creationId xmlns:a16="http://schemas.microsoft.com/office/drawing/2014/main" id="{24E1041F-4541-46BE-A626-570B04620961}"/>
                </a:ext>
              </a:extLst>
            </p:cNvPr>
            <p:cNvSpPr/>
            <p:nvPr/>
          </p:nvSpPr>
          <p:spPr>
            <a:xfrm rot="16200000" flipV="1">
              <a:off x="10311895" y="3904828"/>
              <a:ext cx="342305" cy="342305"/>
            </a:xfrm>
            <a:prstGeom prst="halfFrame">
              <a:avLst>
                <a:gd name="adj1" fmla="val 4202"/>
                <a:gd name="adj2" fmla="val 3512"/>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13" name="TextBox 12">
            <a:extLst>
              <a:ext uri="{FF2B5EF4-FFF2-40B4-BE49-F238E27FC236}">
                <a16:creationId xmlns:a16="http://schemas.microsoft.com/office/drawing/2014/main" id="{B4451C34-4A6B-4DD0-9E73-8C6590B4AA41}"/>
              </a:ext>
            </a:extLst>
          </p:cNvPr>
          <p:cNvSpPr txBox="1"/>
          <p:nvPr/>
        </p:nvSpPr>
        <p:spPr>
          <a:xfrm>
            <a:off x="4636404" y="480993"/>
            <a:ext cx="2919197" cy="584775"/>
          </a:xfrm>
          <a:prstGeom prst="rect">
            <a:avLst/>
          </a:prstGeom>
          <a:noFill/>
        </p:spPr>
        <p:txBody>
          <a:bodyPr wrap="none" rtlCol="0">
            <a:spAutoFit/>
          </a:bodyPr>
          <a:lstStyle/>
          <a:p>
            <a:pPr algn="ctr"/>
            <a:r>
              <a:rPr lang="en-US" sz="3200" dirty="0">
                <a:solidFill>
                  <a:schemeClr val="tx1">
                    <a:lumMod val="65000"/>
                    <a:lumOff val="35000"/>
                  </a:schemeClr>
                </a:solidFill>
              </a:rPr>
              <a:t>Our Infographic!</a:t>
            </a:r>
          </a:p>
        </p:txBody>
      </p:sp>
      <p:sp>
        <p:nvSpPr>
          <p:cNvPr id="14" name="TextBox 13">
            <a:extLst>
              <a:ext uri="{FF2B5EF4-FFF2-40B4-BE49-F238E27FC236}">
                <a16:creationId xmlns:a16="http://schemas.microsoft.com/office/drawing/2014/main" id="{F6791100-6189-4AA9-8206-4F2354F22EDE}"/>
              </a:ext>
            </a:extLst>
          </p:cNvPr>
          <p:cNvSpPr txBox="1"/>
          <p:nvPr/>
        </p:nvSpPr>
        <p:spPr>
          <a:xfrm>
            <a:off x="5052637" y="1057959"/>
            <a:ext cx="2086725" cy="276999"/>
          </a:xfrm>
          <a:prstGeom prst="rect">
            <a:avLst/>
          </a:prstGeom>
          <a:noFill/>
        </p:spPr>
        <p:txBody>
          <a:bodyPr wrap="none" rtlCol="0">
            <a:spAutoFit/>
          </a:bodyPr>
          <a:lstStyle/>
          <a:p>
            <a:pPr algn="ctr"/>
            <a:r>
              <a:rPr lang="en-US" sz="1200" dirty="0">
                <a:solidFill>
                  <a:schemeClr val="tx1">
                    <a:lumMod val="65000"/>
                    <a:lumOff val="35000"/>
                  </a:schemeClr>
                </a:solidFill>
              </a:rPr>
              <a:t>/ This is the place for subtitle /</a:t>
            </a:r>
          </a:p>
        </p:txBody>
      </p:sp>
      <p:sp>
        <p:nvSpPr>
          <p:cNvPr id="17" name="Circle: Hollow 16">
            <a:extLst>
              <a:ext uri="{FF2B5EF4-FFF2-40B4-BE49-F238E27FC236}">
                <a16:creationId xmlns:a16="http://schemas.microsoft.com/office/drawing/2014/main" id="{A990DD02-41D3-4E3C-AC87-FA6D6EEA4758}"/>
              </a:ext>
            </a:extLst>
          </p:cNvPr>
          <p:cNvSpPr/>
          <p:nvPr/>
        </p:nvSpPr>
        <p:spPr>
          <a:xfrm>
            <a:off x="-317674" y="-351684"/>
            <a:ext cx="2047019" cy="2047019"/>
          </a:xfrm>
          <a:prstGeom prst="donu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15" name="Group 14">
            <a:extLst>
              <a:ext uri="{FF2B5EF4-FFF2-40B4-BE49-F238E27FC236}">
                <a16:creationId xmlns:a16="http://schemas.microsoft.com/office/drawing/2014/main" id="{077C7CAF-A329-454B-80E3-BC88E17C4E25}"/>
              </a:ext>
            </a:extLst>
          </p:cNvPr>
          <p:cNvGrpSpPr/>
          <p:nvPr/>
        </p:nvGrpSpPr>
        <p:grpSpPr>
          <a:xfrm>
            <a:off x="0" y="5010130"/>
            <a:ext cx="370413" cy="1345647"/>
            <a:chOff x="-972" y="5510679"/>
            <a:chExt cx="370413" cy="1345647"/>
          </a:xfrm>
        </p:grpSpPr>
        <p:sp>
          <p:nvSpPr>
            <p:cNvPr id="16" name="Rectangle 15">
              <a:extLst>
                <a:ext uri="{FF2B5EF4-FFF2-40B4-BE49-F238E27FC236}">
                  <a16:creationId xmlns:a16="http://schemas.microsoft.com/office/drawing/2014/main" id="{46D2C660-82ED-470F-B1FF-B1D8734313D8}"/>
                </a:ext>
              </a:extLst>
            </p:cNvPr>
            <p:cNvSpPr/>
            <p:nvPr/>
          </p:nvSpPr>
          <p:spPr>
            <a:xfrm>
              <a:off x="-972" y="5510679"/>
              <a:ext cx="370413" cy="134564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4D659652-B8B9-48AE-ADA7-1F5B0DD7E4FD}"/>
                </a:ext>
              </a:extLst>
            </p:cNvPr>
            <p:cNvSpPr txBox="1"/>
            <p:nvPr/>
          </p:nvSpPr>
          <p:spPr>
            <a:xfrm rot="16200000">
              <a:off x="-206256" y="6029615"/>
              <a:ext cx="780984" cy="307777"/>
            </a:xfrm>
            <a:prstGeom prst="rect">
              <a:avLst/>
            </a:prstGeom>
            <a:noFill/>
          </p:spPr>
          <p:txBody>
            <a:bodyPr wrap="none" rtlCol="0">
              <a:spAutoFit/>
            </a:bodyPr>
            <a:lstStyle/>
            <a:p>
              <a:pPr algn="ctr"/>
              <a:r>
                <a:rPr lang="en-US" sz="1400" dirty="0">
                  <a:solidFill>
                    <a:schemeClr val="bg1"/>
                  </a:solidFill>
                </a:rPr>
                <a:t>creative</a:t>
              </a:r>
            </a:p>
          </p:txBody>
        </p:sp>
      </p:grpSp>
    </p:spTree>
    <p:extLst>
      <p:ext uri="{BB962C8B-B14F-4D97-AF65-F5344CB8AC3E}">
        <p14:creationId xmlns:p14="http://schemas.microsoft.com/office/powerpoint/2010/main" val="1617105837"/>
      </p:ext>
    </p:extLst>
  </p:cSld>
  <p:clrMapOvr>
    <a:masterClrMapping/>
  </p:clrMapOvr>
  <p:transition spd="slow">
    <p:wip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24">
            <a:extLst>
              <a:ext uri="{FF2B5EF4-FFF2-40B4-BE49-F238E27FC236}">
                <a16:creationId xmlns:a16="http://schemas.microsoft.com/office/drawing/2014/main" id="{BC6EBE91-7819-4533-9453-1A8C6AD4D5BC}"/>
              </a:ext>
            </a:extLst>
          </p:cNvPr>
          <p:cNvSpPr txBox="1"/>
          <p:nvPr/>
        </p:nvSpPr>
        <p:spPr>
          <a:xfrm>
            <a:off x="4930350" y="1037359"/>
            <a:ext cx="4162849" cy="1754326"/>
          </a:xfrm>
          <a:prstGeom prst="rect">
            <a:avLst/>
          </a:prstGeom>
          <a:noFill/>
        </p:spPr>
        <p:txBody>
          <a:bodyPr wrap="square" rtlCol="0">
            <a:spAutoFit/>
          </a:bodyPr>
          <a:lstStyle/>
          <a:p>
            <a:r>
              <a:rPr lang="en-US" sz="3600" dirty="0">
                <a:solidFill>
                  <a:schemeClr val="tx1">
                    <a:lumMod val="75000"/>
                    <a:lumOff val="25000"/>
                  </a:schemeClr>
                </a:solidFill>
              </a:rPr>
              <a:t>Keep up </a:t>
            </a:r>
            <a:r>
              <a:rPr lang="en-US" sz="3600" dirty="0">
                <a:solidFill>
                  <a:schemeClr val="accent4"/>
                </a:solidFill>
              </a:rPr>
              <a:t>the good work</a:t>
            </a:r>
            <a:r>
              <a:rPr lang="en-US" sz="3600" dirty="0">
                <a:solidFill>
                  <a:schemeClr val="tx1">
                    <a:lumMod val="75000"/>
                    <a:lumOff val="25000"/>
                  </a:schemeClr>
                </a:solidFill>
              </a:rPr>
              <a:t>. Let’s take over the world!</a:t>
            </a:r>
          </a:p>
        </p:txBody>
      </p:sp>
      <p:sp>
        <p:nvSpPr>
          <p:cNvPr id="26" name="Rectangle 25">
            <a:extLst>
              <a:ext uri="{FF2B5EF4-FFF2-40B4-BE49-F238E27FC236}">
                <a16:creationId xmlns:a16="http://schemas.microsoft.com/office/drawing/2014/main" id="{59EDAA58-E9C6-4FC3-AEE1-22A56F767EEC}"/>
              </a:ext>
            </a:extLst>
          </p:cNvPr>
          <p:cNvSpPr/>
          <p:nvPr/>
        </p:nvSpPr>
        <p:spPr>
          <a:xfrm>
            <a:off x="6011261" y="3809801"/>
            <a:ext cx="4722327" cy="1200329"/>
          </a:xfrm>
          <a:prstGeom prst="rect">
            <a:avLst/>
          </a:prstGeom>
        </p:spPr>
        <p:txBody>
          <a:bodyPr wrap="square">
            <a:spAutoFit/>
          </a:bodyPr>
          <a:lstStyle/>
          <a:p>
            <a:pPr>
              <a:lnSpc>
                <a:spcPct val="150000"/>
              </a:lnSpc>
            </a:pPr>
            <a:r>
              <a:rPr lang="en-US" sz="1200" b="0" i="0" dirty="0">
                <a:solidFill>
                  <a:schemeClr val="tx1">
                    <a:lumMod val="75000"/>
                    <a:lumOff val="25000"/>
                  </a:schemeClr>
                </a:solidFill>
                <a:effectLst/>
              </a:rPr>
              <a:t>Lorem ipsum dolor sit </a:t>
            </a:r>
            <a:r>
              <a:rPr lang="en-US" sz="1200" b="0" i="0" dirty="0" err="1">
                <a:solidFill>
                  <a:schemeClr val="tx1">
                    <a:lumMod val="75000"/>
                    <a:lumOff val="25000"/>
                  </a:schemeClr>
                </a:solidFill>
                <a:effectLst/>
              </a:rPr>
              <a:t>amet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consectetur</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adipiscing</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elit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sed</a:t>
            </a:r>
            <a:r>
              <a:rPr lang="en-US" sz="1200" b="0" i="0" dirty="0">
                <a:solidFill>
                  <a:schemeClr val="tx1">
                    <a:lumMod val="75000"/>
                    <a:lumOff val="25000"/>
                  </a:schemeClr>
                </a:solidFill>
                <a:effectLst/>
              </a:rPr>
              <a:t> do </a:t>
            </a:r>
            <a:r>
              <a:rPr lang="en-US" sz="1200" b="0" i="0" dirty="0" err="1">
                <a:solidFill>
                  <a:schemeClr val="tx1">
                    <a:lumMod val="75000"/>
                    <a:lumOff val="25000"/>
                  </a:schemeClr>
                </a:solidFill>
                <a:effectLst/>
              </a:rPr>
              <a:t>eiusmod</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tempor</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incididunt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ut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labore</a:t>
            </a:r>
            <a:r>
              <a:rPr lang="en-US" sz="1200" b="0" i="0" dirty="0">
                <a:solidFill>
                  <a:schemeClr val="tx1">
                    <a:lumMod val="75000"/>
                    <a:lumOff val="25000"/>
                  </a:schemeClr>
                </a:solidFill>
                <a:effectLst/>
              </a:rPr>
              <a:t> et </a:t>
            </a:r>
            <a:r>
              <a:rPr lang="en-US" sz="1200" b="0" i="0" dirty="0" err="1">
                <a:solidFill>
                  <a:schemeClr val="tx1">
                    <a:lumMod val="75000"/>
                    <a:lumOff val="25000"/>
                  </a:schemeClr>
                </a:solidFill>
                <a:effectLst/>
              </a:rPr>
              <a:t>dolore</a:t>
            </a:r>
            <a:r>
              <a:rPr lang="en-US" sz="1200" b="0" i="0" dirty="0">
                <a:solidFill>
                  <a:schemeClr val="tx1">
                    <a:lumMod val="75000"/>
                    <a:lumOff val="25000"/>
                  </a:schemeClr>
                </a:solidFill>
                <a:effectLst/>
              </a:rPr>
              <a:t> magna </a:t>
            </a:r>
            <a:r>
              <a:rPr lang="en-US" sz="1200" b="0" i="0" dirty="0" err="1">
                <a:solidFill>
                  <a:schemeClr val="tx1">
                    <a:lumMod val="75000"/>
                    <a:lumOff val="25000"/>
                  </a:schemeClr>
                </a:solidFill>
                <a:effectLst/>
              </a:rPr>
              <a:t>aliqua</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tempor</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incididunt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ut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labore</a:t>
            </a:r>
            <a:r>
              <a:rPr lang="en-US" sz="1200" b="0" i="0" dirty="0">
                <a:solidFill>
                  <a:schemeClr val="tx1">
                    <a:lumMod val="75000"/>
                    <a:lumOff val="25000"/>
                  </a:schemeClr>
                </a:solidFill>
                <a:effectLst/>
              </a:rPr>
              <a:t> et </a:t>
            </a:r>
            <a:r>
              <a:rPr lang="en-US" sz="1200" b="0" i="0" dirty="0" err="1">
                <a:solidFill>
                  <a:schemeClr val="tx1">
                    <a:lumMod val="75000"/>
                    <a:lumOff val="25000"/>
                  </a:schemeClr>
                </a:solidFill>
                <a:effectLst/>
              </a:rPr>
              <a:t>dolore</a:t>
            </a:r>
            <a:r>
              <a:rPr lang="en-US" sz="1200" b="0" i="0" dirty="0">
                <a:solidFill>
                  <a:schemeClr val="tx1">
                    <a:lumMod val="75000"/>
                    <a:lumOff val="25000"/>
                  </a:schemeClr>
                </a:solidFill>
                <a:effectLst/>
              </a:rPr>
              <a:t> magna </a:t>
            </a:r>
            <a:r>
              <a:rPr lang="en-US" sz="1200" b="0" i="0" dirty="0" err="1">
                <a:solidFill>
                  <a:schemeClr val="tx1">
                    <a:lumMod val="75000"/>
                    <a:lumOff val="25000"/>
                  </a:schemeClr>
                </a:solidFill>
                <a:effectLst/>
              </a:rPr>
              <a:t>aliqua</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tempor</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incididunt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ut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labore</a:t>
            </a:r>
            <a:r>
              <a:rPr lang="en-US" sz="1200" b="0" i="0" dirty="0">
                <a:solidFill>
                  <a:schemeClr val="tx1">
                    <a:lumMod val="75000"/>
                    <a:lumOff val="25000"/>
                  </a:schemeClr>
                </a:solidFill>
                <a:effectLst/>
              </a:rPr>
              <a:t> et </a:t>
            </a:r>
            <a:r>
              <a:rPr lang="en-US" sz="1200" b="0" i="0" dirty="0" err="1">
                <a:solidFill>
                  <a:schemeClr val="tx1">
                    <a:lumMod val="75000"/>
                    <a:lumOff val="25000"/>
                  </a:schemeClr>
                </a:solidFill>
                <a:effectLst/>
              </a:rPr>
              <a:t>dolore</a:t>
            </a:r>
            <a:r>
              <a:rPr lang="en-US" sz="1200" b="0" i="0" dirty="0">
                <a:solidFill>
                  <a:schemeClr val="tx1">
                    <a:lumMod val="75000"/>
                    <a:lumOff val="25000"/>
                  </a:schemeClr>
                </a:solidFill>
                <a:effectLst/>
              </a:rPr>
              <a:t> magna </a:t>
            </a:r>
            <a:r>
              <a:rPr lang="en-US" sz="1200" b="0" i="0" dirty="0" err="1">
                <a:solidFill>
                  <a:schemeClr val="tx1">
                    <a:lumMod val="75000"/>
                    <a:lumOff val="25000"/>
                  </a:schemeClr>
                </a:solidFill>
                <a:effectLst/>
              </a:rPr>
              <a:t>aliqua</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tempor</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incididunt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ut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labore</a:t>
            </a:r>
            <a:r>
              <a:rPr lang="en-US" sz="1200" b="0" i="0" dirty="0">
                <a:solidFill>
                  <a:schemeClr val="tx1">
                    <a:lumMod val="75000"/>
                    <a:lumOff val="25000"/>
                  </a:schemeClr>
                </a:solidFill>
                <a:effectLst/>
              </a:rPr>
              <a:t> et </a:t>
            </a:r>
            <a:r>
              <a:rPr lang="en-US" sz="1200" b="0" i="0" dirty="0" err="1">
                <a:solidFill>
                  <a:schemeClr val="tx1">
                    <a:lumMod val="75000"/>
                    <a:lumOff val="25000"/>
                  </a:schemeClr>
                </a:solidFill>
                <a:effectLst/>
              </a:rPr>
              <a:t>dolore</a:t>
            </a:r>
            <a:endParaRPr lang="en-US" sz="1200" dirty="0">
              <a:solidFill>
                <a:schemeClr val="tx1">
                  <a:lumMod val="75000"/>
                  <a:lumOff val="25000"/>
                </a:schemeClr>
              </a:solidFill>
            </a:endParaRPr>
          </a:p>
        </p:txBody>
      </p:sp>
      <p:grpSp>
        <p:nvGrpSpPr>
          <p:cNvPr id="27" name="Group 26">
            <a:extLst>
              <a:ext uri="{FF2B5EF4-FFF2-40B4-BE49-F238E27FC236}">
                <a16:creationId xmlns:a16="http://schemas.microsoft.com/office/drawing/2014/main" id="{2163DF91-2546-4305-89F5-99E32A54AAD0}"/>
              </a:ext>
            </a:extLst>
          </p:cNvPr>
          <p:cNvGrpSpPr/>
          <p:nvPr/>
        </p:nvGrpSpPr>
        <p:grpSpPr>
          <a:xfrm>
            <a:off x="9669274" y="805338"/>
            <a:ext cx="342306" cy="2218368"/>
            <a:chOff x="10311895" y="745087"/>
            <a:chExt cx="342306" cy="2218368"/>
          </a:xfrm>
        </p:grpSpPr>
        <p:sp>
          <p:nvSpPr>
            <p:cNvPr id="28" name="Half Frame 27">
              <a:extLst>
                <a:ext uri="{FF2B5EF4-FFF2-40B4-BE49-F238E27FC236}">
                  <a16:creationId xmlns:a16="http://schemas.microsoft.com/office/drawing/2014/main" id="{5D319DFD-CB1D-4164-9BBB-15CFEB5E31AF}"/>
                </a:ext>
              </a:extLst>
            </p:cNvPr>
            <p:cNvSpPr/>
            <p:nvPr/>
          </p:nvSpPr>
          <p:spPr>
            <a:xfrm rot="5400000">
              <a:off x="10311896" y="745087"/>
              <a:ext cx="342305" cy="342305"/>
            </a:xfrm>
            <a:prstGeom prst="halfFrame">
              <a:avLst>
                <a:gd name="adj1" fmla="val 4202"/>
                <a:gd name="adj2" fmla="val 3512"/>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9" name="Half Frame 28">
              <a:extLst>
                <a:ext uri="{FF2B5EF4-FFF2-40B4-BE49-F238E27FC236}">
                  <a16:creationId xmlns:a16="http://schemas.microsoft.com/office/drawing/2014/main" id="{A358861C-2781-4343-88EF-8CCFF8513D7B}"/>
                </a:ext>
              </a:extLst>
            </p:cNvPr>
            <p:cNvSpPr/>
            <p:nvPr/>
          </p:nvSpPr>
          <p:spPr>
            <a:xfrm rot="16200000" flipV="1">
              <a:off x="10311895" y="2621150"/>
              <a:ext cx="342305" cy="342305"/>
            </a:xfrm>
            <a:prstGeom prst="halfFrame">
              <a:avLst>
                <a:gd name="adj1" fmla="val 4202"/>
                <a:gd name="adj2" fmla="val 3512"/>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18" name="Group 17">
            <a:extLst>
              <a:ext uri="{FF2B5EF4-FFF2-40B4-BE49-F238E27FC236}">
                <a16:creationId xmlns:a16="http://schemas.microsoft.com/office/drawing/2014/main" id="{64681A7F-1C96-460B-8045-E78CBC5AE4B7}"/>
              </a:ext>
            </a:extLst>
          </p:cNvPr>
          <p:cNvGrpSpPr/>
          <p:nvPr/>
        </p:nvGrpSpPr>
        <p:grpSpPr>
          <a:xfrm>
            <a:off x="0" y="5010130"/>
            <a:ext cx="370413" cy="1345647"/>
            <a:chOff x="-972" y="5510679"/>
            <a:chExt cx="370413" cy="1345647"/>
          </a:xfrm>
        </p:grpSpPr>
        <p:sp>
          <p:nvSpPr>
            <p:cNvPr id="19" name="Rectangle 18">
              <a:extLst>
                <a:ext uri="{FF2B5EF4-FFF2-40B4-BE49-F238E27FC236}">
                  <a16:creationId xmlns:a16="http://schemas.microsoft.com/office/drawing/2014/main" id="{C1392085-7AB9-45C0-8546-93764E6DE4C8}"/>
                </a:ext>
              </a:extLst>
            </p:cNvPr>
            <p:cNvSpPr/>
            <p:nvPr/>
          </p:nvSpPr>
          <p:spPr>
            <a:xfrm>
              <a:off x="-972" y="5510679"/>
              <a:ext cx="370413" cy="134564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779D407E-3426-4DC3-9AAA-E29912E2F847}"/>
                </a:ext>
              </a:extLst>
            </p:cNvPr>
            <p:cNvSpPr txBox="1"/>
            <p:nvPr/>
          </p:nvSpPr>
          <p:spPr>
            <a:xfrm rot="16200000">
              <a:off x="-206256" y="6029615"/>
              <a:ext cx="780984" cy="307777"/>
            </a:xfrm>
            <a:prstGeom prst="rect">
              <a:avLst/>
            </a:prstGeom>
            <a:noFill/>
          </p:spPr>
          <p:txBody>
            <a:bodyPr wrap="none" rtlCol="0">
              <a:spAutoFit/>
            </a:bodyPr>
            <a:lstStyle/>
            <a:p>
              <a:pPr algn="ctr"/>
              <a:r>
                <a:rPr lang="en-US" sz="1400" dirty="0">
                  <a:solidFill>
                    <a:schemeClr val="bg1"/>
                  </a:solidFill>
                </a:rPr>
                <a:t>creative</a:t>
              </a:r>
            </a:p>
          </p:txBody>
        </p:sp>
      </p:grpSp>
    </p:spTree>
    <p:extLst>
      <p:ext uri="{BB962C8B-B14F-4D97-AF65-F5344CB8AC3E}">
        <p14:creationId xmlns:p14="http://schemas.microsoft.com/office/powerpoint/2010/main" val="4032349496"/>
      </p:ext>
    </p:extLst>
  </p:cSld>
  <p:clrMapOvr>
    <a:masterClrMapping/>
  </p:clrMapOvr>
  <p:transition spd="slow">
    <p:wip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AB12DAC8-80BC-4DDA-B329-A2D20AA3B465}"/>
              </a:ext>
            </a:extLst>
          </p:cNvPr>
          <p:cNvSpPr/>
          <p:nvPr/>
        </p:nvSpPr>
        <p:spPr>
          <a:xfrm>
            <a:off x="1229080" y="5131786"/>
            <a:ext cx="9733839" cy="738664"/>
          </a:xfrm>
          <a:prstGeom prst="rect">
            <a:avLst/>
          </a:prstGeom>
        </p:spPr>
        <p:txBody>
          <a:bodyPr wrap="square">
            <a:spAutoFit/>
          </a:bodyPr>
          <a:lstStyle/>
          <a:p>
            <a:pPr algn="ctr"/>
            <a:r>
              <a:rPr lang="en-US" sz="1400" b="0" dirty="0">
                <a:solidFill>
                  <a:schemeClr val="tx1">
                    <a:lumMod val="75000"/>
                    <a:lumOff val="25000"/>
                  </a:schemeClr>
                </a:solidFill>
                <a:effectLst/>
              </a:rPr>
              <a:t>“Lorem ipsum dolor sit </a:t>
            </a:r>
            <a:r>
              <a:rPr lang="en-US" sz="1400" b="0" dirty="0" err="1">
                <a:solidFill>
                  <a:schemeClr val="tx1">
                    <a:lumMod val="75000"/>
                    <a:lumOff val="25000"/>
                  </a:schemeClr>
                </a:solidFill>
                <a:effectLst/>
              </a:rPr>
              <a:t>amet</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consectetur</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adipiscing</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elit</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sed</a:t>
            </a:r>
            <a:r>
              <a:rPr lang="en-US" sz="1400" b="0" dirty="0">
                <a:solidFill>
                  <a:schemeClr val="tx1">
                    <a:lumMod val="75000"/>
                    <a:lumOff val="25000"/>
                  </a:schemeClr>
                </a:solidFill>
                <a:effectLst/>
              </a:rPr>
              <a:t> do </a:t>
            </a:r>
            <a:r>
              <a:rPr lang="en-US" sz="1400" b="0" dirty="0" err="1">
                <a:solidFill>
                  <a:schemeClr val="tx1">
                    <a:lumMod val="75000"/>
                    <a:lumOff val="25000"/>
                  </a:schemeClr>
                </a:solidFill>
                <a:effectLst/>
              </a:rPr>
              <a:t>eiusmod</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tempor</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incididunt</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ut</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labore</a:t>
            </a:r>
            <a:r>
              <a:rPr lang="en-US" sz="1400" b="0" dirty="0">
                <a:solidFill>
                  <a:schemeClr val="tx1">
                    <a:lumMod val="75000"/>
                    <a:lumOff val="25000"/>
                  </a:schemeClr>
                </a:solidFill>
                <a:effectLst/>
              </a:rPr>
              <a:t> et </a:t>
            </a:r>
            <a:r>
              <a:rPr lang="en-US" sz="1400" b="0" dirty="0" err="1">
                <a:solidFill>
                  <a:schemeClr val="tx1">
                    <a:lumMod val="75000"/>
                    <a:lumOff val="25000"/>
                  </a:schemeClr>
                </a:solidFill>
                <a:effectLst/>
              </a:rPr>
              <a:t>dolore</a:t>
            </a:r>
            <a:r>
              <a:rPr lang="en-US" sz="1400" b="0" dirty="0">
                <a:solidFill>
                  <a:schemeClr val="tx1">
                    <a:lumMod val="75000"/>
                    <a:lumOff val="25000"/>
                  </a:schemeClr>
                </a:solidFill>
                <a:effectLst/>
              </a:rPr>
              <a:t> magna </a:t>
            </a:r>
            <a:r>
              <a:rPr lang="en-US" sz="1400" b="0" dirty="0" err="1">
                <a:solidFill>
                  <a:schemeClr val="tx1">
                    <a:lumMod val="75000"/>
                    <a:lumOff val="25000"/>
                  </a:schemeClr>
                </a:solidFill>
                <a:effectLst/>
              </a:rPr>
              <a:t>aliqua</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Ut</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enim</a:t>
            </a:r>
            <a:r>
              <a:rPr lang="en-US" sz="1400" b="0" dirty="0">
                <a:solidFill>
                  <a:schemeClr val="tx1">
                    <a:lumMod val="75000"/>
                    <a:lumOff val="25000"/>
                  </a:schemeClr>
                </a:solidFill>
                <a:effectLst/>
              </a:rPr>
              <a:t> ad minim </a:t>
            </a:r>
            <a:r>
              <a:rPr lang="en-US" sz="1400" b="0" dirty="0" err="1">
                <a:solidFill>
                  <a:schemeClr val="tx1">
                    <a:lumMod val="75000"/>
                    <a:lumOff val="25000"/>
                  </a:schemeClr>
                </a:solidFill>
                <a:effectLst/>
              </a:rPr>
              <a:t>veniam</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quis</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nostrud</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consectetur</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adipiscing</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elit</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sed</a:t>
            </a:r>
            <a:r>
              <a:rPr lang="en-US" sz="1400" b="0" dirty="0">
                <a:solidFill>
                  <a:schemeClr val="tx1">
                    <a:lumMod val="75000"/>
                    <a:lumOff val="25000"/>
                  </a:schemeClr>
                </a:solidFill>
                <a:effectLst/>
              </a:rPr>
              <a:t> do </a:t>
            </a:r>
            <a:r>
              <a:rPr lang="en-US" sz="1400" b="0" dirty="0" err="1">
                <a:solidFill>
                  <a:schemeClr val="tx1">
                    <a:lumMod val="75000"/>
                    <a:lumOff val="25000"/>
                  </a:schemeClr>
                </a:solidFill>
                <a:effectLst/>
              </a:rPr>
              <a:t>eiusmod</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tempor</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consectetur</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adipiscing</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elit</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sed</a:t>
            </a:r>
            <a:r>
              <a:rPr lang="en-US" sz="1400" b="0" dirty="0">
                <a:solidFill>
                  <a:schemeClr val="tx1">
                    <a:lumMod val="75000"/>
                    <a:lumOff val="25000"/>
                  </a:schemeClr>
                </a:solidFill>
                <a:effectLst/>
              </a:rPr>
              <a:t> do </a:t>
            </a:r>
            <a:r>
              <a:rPr lang="en-US" sz="1400" b="0" dirty="0" err="1">
                <a:solidFill>
                  <a:schemeClr val="tx1">
                    <a:lumMod val="75000"/>
                    <a:lumOff val="25000"/>
                  </a:schemeClr>
                </a:solidFill>
                <a:effectLst/>
              </a:rPr>
              <a:t>eiusmod</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tempor</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incididunt</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ut</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labore</a:t>
            </a:r>
            <a:r>
              <a:rPr lang="en-US" sz="1400" b="0" dirty="0">
                <a:solidFill>
                  <a:schemeClr val="tx1">
                    <a:lumMod val="75000"/>
                    <a:lumOff val="25000"/>
                  </a:schemeClr>
                </a:solidFill>
                <a:effectLst/>
              </a:rPr>
              <a:t> et </a:t>
            </a:r>
            <a:r>
              <a:rPr lang="en-US" sz="1400" b="0" dirty="0" err="1">
                <a:solidFill>
                  <a:schemeClr val="tx1">
                    <a:lumMod val="75000"/>
                    <a:lumOff val="25000"/>
                  </a:schemeClr>
                </a:solidFill>
                <a:effectLst/>
              </a:rPr>
              <a:t>dolore</a:t>
            </a:r>
            <a:r>
              <a:rPr lang="en-US" sz="1400" b="0" dirty="0">
                <a:solidFill>
                  <a:schemeClr val="tx1">
                    <a:lumMod val="75000"/>
                    <a:lumOff val="25000"/>
                  </a:schemeClr>
                </a:solidFill>
                <a:effectLst/>
              </a:rPr>
              <a:t> magna </a:t>
            </a:r>
            <a:r>
              <a:rPr lang="en-US" sz="1400" b="0" dirty="0" err="1">
                <a:solidFill>
                  <a:schemeClr val="tx1">
                    <a:lumMod val="75000"/>
                    <a:lumOff val="25000"/>
                  </a:schemeClr>
                </a:solidFill>
                <a:effectLst/>
              </a:rPr>
              <a:t>aliqua</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Ut</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enim</a:t>
            </a:r>
            <a:r>
              <a:rPr lang="en-US" sz="1400" b="0" dirty="0">
                <a:solidFill>
                  <a:schemeClr val="tx1">
                    <a:lumMod val="75000"/>
                    <a:lumOff val="25000"/>
                  </a:schemeClr>
                </a:solidFill>
                <a:effectLst/>
              </a:rPr>
              <a:t> ad minim </a:t>
            </a:r>
            <a:r>
              <a:rPr lang="en-US" sz="1400" b="0" dirty="0" err="1">
                <a:solidFill>
                  <a:schemeClr val="tx1">
                    <a:lumMod val="75000"/>
                    <a:lumOff val="25000"/>
                  </a:schemeClr>
                </a:solidFill>
                <a:effectLst/>
              </a:rPr>
              <a:t>veniam</a:t>
            </a:r>
            <a:r>
              <a:rPr lang="en-US" sz="1400" b="0" dirty="0">
                <a:solidFill>
                  <a:schemeClr val="tx1">
                    <a:lumMod val="75000"/>
                    <a:lumOff val="25000"/>
                  </a:schemeClr>
                </a:solidFill>
                <a:effectLst/>
              </a:rPr>
              <a:t>, ”</a:t>
            </a:r>
            <a:endParaRPr lang="en-US" sz="1400" dirty="0">
              <a:solidFill>
                <a:schemeClr val="tx1">
                  <a:lumMod val="75000"/>
                  <a:lumOff val="25000"/>
                </a:schemeClr>
              </a:solidFill>
            </a:endParaRPr>
          </a:p>
        </p:txBody>
      </p:sp>
      <p:grpSp>
        <p:nvGrpSpPr>
          <p:cNvPr id="23" name="Group 22">
            <a:extLst>
              <a:ext uri="{FF2B5EF4-FFF2-40B4-BE49-F238E27FC236}">
                <a16:creationId xmlns:a16="http://schemas.microsoft.com/office/drawing/2014/main" id="{D500D074-E057-43D7-89D5-F7AC3865400A}"/>
              </a:ext>
            </a:extLst>
          </p:cNvPr>
          <p:cNvGrpSpPr/>
          <p:nvPr/>
        </p:nvGrpSpPr>
        <p:grpSpPr>
          <a:xfrm>
            <a:off x="0" y="5010130"/>
            <a:ext cx="370413" cy="1345647"/>
            <a:chOff x="-972" y="5510679"/>
            <a:chExt cx="370413" cy="1345647"/>
          </a:xfrm>
        </p:grpSpPr>
        <p:sp>
          <p:nvSpPr>
            <p:cNvPr id="24" name="Rectangle 23">
              <a:extLst>
                <a:ext uri="{FF2B5EF4-FFF2-40B4-BE49-F238E27FC236}">
                  <a16:creationId xmlns:a16="http://schemas.microsoft.com/office/drawing/2014/main" id="{13FF9584-C66D-4C46-A07D-2040BB5C3AED}"/>
                </a:ext>
              </a:extLst>
            </p:cNvPr>
            <p:cNvSpPr/>
            <p:nvPr/>
          </p:nvSpPr>
          <p:spPr>
            <a:xfrm>
              <a:off x="-972" y="5510679"/>
              <a:ext cx="370413" cy="134564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a:extLst>
                <a:ext uri="{FF2B5EF4-FFF2-40B4-BE49-F238E27FC236}">
                  <a16:creationId xmlns:a16="http://schemas.microsoft.com/office/drawing/2014/main" id="{3C9219E8-699E-4190-9E04-5C92A669F6E7}"/>
                </a:ext>
              </a:extLst>
            </p:cNvPr>
            <p:cNvSpPr txBox="1"/>
            <p:nvPr/>
          </p:nvSpPr>
          <p:spPr>
            <a:xfrm rot="16200000">
              <a:off x="-206256" y="6029615"/>
              <a:ext cx="780984" cy="307777"/>
            </a:xfrm>
            <a:prstGeom prst="rect">
              <a:avLst/>
            </a:prstGeom>
            <a:noFill/>
          </p:spPr>
          <p:txBody>
            <a:bodyPr wrap="none" rtlCol="0">
              <a:spAutoFit/>
            </a:bodyPr>
            <a:lstStyle/>
            <a:p>
              <a:pPr algn="ctr"/>
              <a:r>
                <a:rPr lang="en-US" sz="1400" dirty="0">
                  <a:solidFill>
                    <a:schemeClr val="bg1"/>
                  </a:solidFill>
                </a:rPr>
                <a:t>creative</a:t>
              </a:r>
            </a:p>
          </p:txBody>
        </p:sp>
      </p:grpSp>
    </p:spTree>
    <p:extLst>
      <p:ext uri="{BB962C8B-B14F-4D97-AF65-F5344CB8AC3E}">
        <p14:creationId xmlns:p14="http://schemas.microsoft.com/office/powerpoint/2010/main" val="207767180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16"/>
          <p:cNvSpPr txBox="1"/>
          <p:nvPr/>
        </p:nvSpPr>
        <p:spPr>
          <a:xfrm>
            <a:off x="2151466" y="933490"/>
            <a:ext cx="2921853" cy="523220"/>
          </a:xfrm>
          <a:prstGeom prst="rect">
            <a:avLst/>
          </a:prstGeom>
          <a:noFill/>
        </p:spPr>
        <p:txBody>
          <a:bodyPr wrap="square" rtlCol="0" anchor="t">
            <a:spAutoFit/>
          </a:bodyPr>
          <a:lstStyle/>
          <a:p>
            <a:pPr algn="ctr"/>
            <a:r>
              <a:rPr lang="en-US" sz="2800" dirty="0">
                <a:solidFill>
                  <a:schemeClr val="tx1">
                    <a:lumMod val="65000"/>
                    <a:lumOff val="35000"/>
                  </a:schemeClr>
                </a:solidFill>
              </a:rPr>
              <a:t>The Stats</a:t>
            </a:r>
          </a:p>
        </p:txBody>
      </p:sp>
      <p:grpSp>
        <p:nvGrpSpPr>
          <p:cNvPr id="39" name="Group 38"/>
          <p:cNvGrpSpPr/>
          <p:nvPr/>
        </p:nvGrpSpPr>
        <p:grpSpPr>
          <a:xfrm>
            <a:off x="2048511" y="1568205"/>
            <a:ext cx="3127762" cy="3127762"/>
            <a:chOff x="7377431" y="1579369"/>
            <a:chExt cx="3127762" cy="3127762"/>
          </a:xfrm>
        </p:grpSpPr>
        <p:sp>
          <p:nvSpPr>
            <p:cNvPr id="19" name="Pie 18"/>
            <p:cNvSpPr/>
            <p:nvPr/>
          </p:nvSpPr>
          <p:spPr>
            <a:xfrm>
              <a:off x="7746911" y="1948849"/>
              <a:ext cx="2388802" cy="2388802"/>
            </a:xfrm>
            <a:prstGeom prst="pie">
              <a:avLst>
                <a:gd name="adj1" fmla="val 2807946"/>
                <a:gd name="adj2" fmla="val 7203478"/>
              </a:avLst>
            </a:prstGeom>
            <a:gradFill>
              <a:gsLst>
                <a:gs pos="0">
                  <a:schemeClr val="accent4"/>
                </a:gs>
                <a:gs pos="100000">
                  <a:schemeClr val="accent4">
                    <a:lumMod val="75000"/>
                  </a:schemeClr>
                </a:gs>
              </a:gsLst>
              <a:lin ang="5400000" scaled="1"/>
            </a:gradFill>
            <a:ln>
              <a:noFill/>
            </a:ln>
            <a:effectLst>
              <a:outerShdw blurRad="292100" sx="102000" sy="102000" algn="ctr" rotWithShape="0">
                <a:schemeClr val="accent4">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8" name="Pie 17"/>
            <p:cNvSpPr/>
            <p:nvPr/>
          </p:nvSpPr>
          <p:spPr>
            <a:xfrm rot="20700000">
              <a:off x="7610865" y="1812803"/>
              <a:ext cx="2660894" cy="2660894"/>
            </a:xfrm>
            <a:prstGeom prst="pie">
              <a:avLst>
                <a:gd name="adj1" fmla="val 11812340"/>
                <a:gd name="adj2" fmla="val 18065028"/>
              </a:avLst>
            </a:prstGeom>
            <a:gradFill>
              <a:gsLst>
                <a:gs pos="0">
                  <a:schemeClr val="accent1"/>
                </a:gs>
                <a:gs pos="100000">
                  <a:schemeClr val="accent1">
                    <a:lumMod val="75000"/>
                  </a:schemeClr>
                </a:gs>
              </a:gsLst>
              <a:lin ang="5400000" scaled="1"/>
            </a:gradFill>
            <a:ln>
              <a:noFill/>
            </a:ln>
            <a:effectLst>
              <a:outerShdw blurRad="317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1" name="Pie 20"/>
            <p:cNvSpPr/>
            <p:nvPr/>
          </p:nvSpPr>
          <p:spPr>
            <a:xfrm rot="20700000">
              <a:off x="7377431" y="1579369"/>
              <a:ext cx="3127762" cy="3127762"/>
            </a:xfrm>
            <a:prstGeom prst="pie">
              <a:avLst>
                <a:gd name="adj1" fmla="val 7059761"/>
                <a:gd name="adj2" fmla="val 11940272"/>
              </a:avLst>
            </a:prstGeom>
            <a:solidFill>
              <a:schemeClr val="accent4"/>
            </a:solidFill>
            <a:ln>
              <a:noFill/>
            </a:ln>
            <a:effectLst>
              <a:outerShdw blurRad="469900" sx="102000" sy="102000" algn="ctr" rotWithShape="0">
                <a:schemeClr val="accent5">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2" name="Pie 21"/>
            <p:cNvSpPr/>
            <p:nvPr/>
          </p:nvSpPr>
          <p:spPr>
            <a:xfrm>
              <a:off x="7610865" y="1812803"/>
              <a:ext cx="2660894" cy="2660894"/>
            </a:xfrm>
            <a:prstGeom prst="pie">
              <a:avLst>
                <a:gd name="adj1" fmla="val 21298533"/>
                <a:gd name="adj2" fmla="val 2825366"/>
              </a:avLst>
            </a:prstGeom>
            <a:solidFill>
              <a:schemeClr val="accent3"/>
            </a:solidFill>
            <a:ln>
              <a:noFill/>
            </a:ln>
            <a:effectLst>
              <a:outerShdw blurRad="800100" sx="102000" sy="102000" algn="ctr" rotWithShape="0">
                <a:schemeClr val="accent3">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0" name="Oval 19"/>
            <p:cNvSpPr/>
            <p:nvPr/>
          </p:nvSpPr>
          <p:spPr>
            <a:xfrm>
              <a:off x="7896615" y="2098553"/>
              <a:ext cx="2089394" cy="2089394"/>
            </a:xfrm>
            <a:prstGeom prst="ellipse">
              <a:avLst/>
            </a:prstGeom>
            <a:solidFill>
              <a:srgbClr val="F7F7F7"/>
            </a:solidFill>
            <a:ln>
              <a:noFill/>
            </a:ln>
            <a:effectLst>
              <a:outerShdw blurRad="635000" algn="ctr"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0" name="Group 29"/>
            <p:cNvGrpSpPr/>
            <p:nvPr/>
          </p:nvGrpSpPr>
          <p:grpSpPr>
            <a:xfrm>
              <a:off x="8087116" y="2861161"/>
              <a:ext cx="1708394" cy="673885"/>
              <a:chOff x="7820416" y="3002960"/>
              <a:chExt cx="1708394" cy="673885"/>
            </a:xfrm>
          </p:grpSpPr>
          <p:sp>
            <p:nvSpPr>
              <p:cNvPr id="24" name="TextBox 23"/>
              <p:cNvSpPr txBox="1"/>
              <p:nvPr/>
            </p:nvSpPr>
            <p:spPr>
              <a:xfrm>
                <a:off x="7820416" y="3002960"/>
                <a:ext cx="1708394" cy="523220"/>
              </a:xfrm>
              <a:prstGeom prst="rect">
                <a:avLst/>
              </a:prstGeom>
              <a:noFill/>
            </p:spPr>
            <p:txBody>
              <a:bodyPr wrap="square" rtlCol="0" anchor="t">
                <a:spAutoFit/>
              </a:bodyPr>
              <a:lstStyle/>
              <a:p>
                <a:pPr algn="ctr"/>
                <a:r>
                  <a:rPr lang="en-US" sz="2800" dirty="0">
                    <a:solidFill>
                      <a:schemeClr val="tx1">
                        <a:lumMod val="65000"/>
                        <a:lumOff val="35000"/>
                      </a:schemeClr>
                    </a:solidFill>
                  </a:rPr>
                  <a:t>$210,</a:t>
                </a:r>
                <a:r>
                  <a:rPr lang="en-US" sz="2800" baseline="30000" dirty="0">
                    <a:solidFill>
                      <a:schemeClr val="tx1">
                        <a:lumMod val="65000"/>
                        <a:lumOff val="35000"/>
                      </a:schemeClr>
                    </a:solidFill>
                  </a:rPr>
                  <a:t>00</a:t>
                </a:r>
              </a:p>
            </p:txBody>
          </p:sp>
          <p:sp>
            <p:nvSpPr>
              <p:cNvPr id="29" name="Rectangle 28"/>
              <p:cNvSpPr/>
              <p:nvPr/>
            </p:nvSpPr>
            <p:spPr>
              <a:xfrm>
                <a:off x="8098546" y="3400616"/>
                <a:ext cx="1152134" cy="276229"/>
              </a:xfrm>
              <a:prstGeom prst="rect">
                <a:avLst/>
              </a:prstGeom>
            </p:spPr>
            <p:txBody>
              <a:bodyPr wrap="square">
                <a:spAutoFit/>
              </a:bodyPr>
              <a:lstStyle/>
              <a:p>
                <a:pPr algn="ctr">
                  <a:lnSpc>
                    <a:spcPct val="130000"/>
                  </a:lnSpc>
                </a:pPr>
                <a:r>
                  <a:rPr lang="id-ID" sz="1000" dirty="0">
                    <a:solidFill>
                      <a:schemeClr val="bg1">
                        <a:lumMod val="65000"/>
                      </a:schemeClr>
                    </a:solidFill>
                    <a:cs typeface="Segoe UI Light" panose="020B0502040204020203" pitchFamily="34" charset="0"/>
                  </a:rPr>
                  <a:t>The quick brown</a:t>
                </a:r>
              </a:p>
            </p:txBody>
          </p:sp>
        </p:grpSp>
      </p:grpSp>
      <p:sp>
        <p:nvSpPr>
          <p:cNvPr id="25" name="Rectangle 24"/>
          <p:cNvSpPr/>
          <p:nvPr/>
        </p:nvSpPr>
        <p:spPr>
          <a:xfrm>
            <a:off x="1344720" y="5250033"/>
            <a:ext cx="2146541" cy="553100"/>
          </a:xfrm>
          <a:prstGeom prst="rect">
            <a:avLst/>
          </a:prstGeom>
        </p:spPr>
        <p:txBody>
          <a:bodyPr wrap="square">
            <a:spAutoFit/>
          </a:bodyPr>
          <a:lstStyle/>
          <a:p>
            <a:pPr algn="ctr">
              <a:lnSpc>
                <a:spcPct val="130000"/>
              </a:lnSpc>
            </a:pPr>
            <a:r>
              <a:rPr lang="en-US" sz="1200" dirty="0">
                <a:solidFill>
                  <a:schemeClr val="tx1">
                    <a:lumMod val="65000"/>
                    <a:lumOff val="35000"/>
                  </a:schemeClr>
                </a:solidFill>
                <a:cs typeface="Segoe UI Light" panose="020B0502040204020203" pitchFamily="34" charset="0"/>
              </a:rPr>
              <a:t>Lorem ipsum dolor sit </a:t>
            </a:r>
            <a:r>
              <a:rPr lang="en-US" sz="1200" dirty="0" err="1">
                <a:solidFill>
                  <a:schemeClr val="tx1">
                    <a:lumMod val="65000"/>
                    <a:lumOff val="35000"/>
                  </a:schemeClr>
                </a:solidFill>
                <a:cs typeface="Segoe UI Light" panose="020B0502040204020203" pitchFamily="34" charset="0"/>
              </a:rPr>
              <a:t>amet</a:t>
            </a:r>
            <a:r>
              <a:rPr lang="en-US" sz="1200" dirty="0">
                <a:solidFill>
                  <a:schemeClr val="tx1">
                    <a:lumMod val="65000"/>
                    <a:lumOff val="35000"/>
                  </a:schemeClr>
                </a:solidFill>
                <a:cs typeface="Segoe UI Light" panose="020B0502040204020203" pitchFamily="34" charset="0"/>
              </a:rPr>
              <a:t> </a:t>
            </a:r>
            <a:r>
              <a:rPr lang="id-ID" sz="1200" dirty="0">
                <a:solidFill>
                  <a:schemeClr val="tx1">
                    <a:lumMod val="65000"/>
                    <a:lumOff val="35000"/>
                  </a:schemeClr>
                </a:solidFill>
                <a:cs typeface="Segoe UI Light" panose="020B0502040204020203" pitchFamily="34" charset="0"/>
              </a:rPr>
              <a:t>a lazy dog. DJs flock</a:t>
            </a:r>
          </a:p>
        </p:txBody>
      </p:sp>
      <p:sp>
        <p:nvSpPr>
          <p:cNvPr id="40" name="Freeform 43"/>
          <p:cNvSpPr>
            <a:spLocks noEditPoints="1"/>
          </p:cNvSpPr>
          <p:nvPr/>
        </p:nvSpPr>
        <p:spPr bwMode="auto">
          <a:xfrm>
            <a:off x="2125628" y="4758957"/>
            <a:ext cx="481502" cy="409636"/>
          </a:xfrm>
          <a:custGeom>
            <a:avLst/>
            <a:gdLst>
              <a:gd name="T0" fmla="*/ 193 w 221"/>
              <a:gd name="T1" fmla="*/ 102 h 187"/>
              <a:gd name="T2" fmla="*/ 221 w 221"/>
              <a:gd name="T3" fmla="*/ 74 h 187"/>
              <a:gd name="T4" fmla="*/ 147 w 221"/>
              <a:gd name="T5" fmla="*/ 0 h 187"/>
              <a:gd name="T6" fmla="*/ 119 w 221"/>
              <a:gd name="T7" fmla="*/ 29 h 187"/>
              <a:gd name="T8" fmla="*/ 125 w 221"/>
              <a:gd name="T9" fmla="*/ 34 h 187"/>
              <a:gd name="T10" fmla="*/ 114 w 221"/>
              <a:gd name="T11" fmla="*/ 46 h 187"/>
              <a:gd name="T12" fmla="*/ 102 w 221"/>
              <a:gd name="T13" fmla="*/ 34 h 187"/>
              <a:gd name="T14" fmla="*/ 108 w 221"/>
              <a:gd name="T15" fmla="*/ 29 h 187"/>
              <a:gd name="T16" fmla="*/ 80 w 221"/>
              <a:gd name="T17" fmla="*/ 0 h 187"/>
              <a:gd name="T18" fmla="*/ 0 w 221"/>
              <a:gd name="T19" fmla="*/ 80 h 187"/>
              <a:gd name="T20" fmla="*/ 29 w 221"/>
              <a:gd name="T21" fmla="*/ 108 h 187"/>
              <a:gd name="T22" fmla="*/ 34 w 221"/>
              <a:gd name="T23" fmla="*/ 102 h 187"/>
              <a:gd name="T24" fmla="*/ 119 w 221"/>
              <a:gd name="T25" fmla="*/ 187 h 187"/>
              <a:gd name="T26" fmla="*/ 187 w 221"/>
              <a:gd name="T27" fmla="*/ 119 h 187"/>
              <a:gd name="T28" fmla="*/ 176 w 221"/>
              <a:gd name="T29" fmla="*/ 108 h 187"/>
              <a:gd name="T30" fmla="*/ 187 w 221"/>
              <a:gd name="T31" fmla="*/ 96 h 187"/>
              <a:gd name="T32" fmla="*/ 193 w 221"/>
              <a:gd name="T33" fmla="*/ 102 h 187"/>
              <a:gd name="T34" fmla="*/ 12 w 221"/>
              <a:gd name="T35" fmla="*/ 80 h 187"/>
              <a:gd name="T36" fmla="*/ 80 w 221"/>
              <a:gd name="T37" fmla="*/ 12 h 187"/>
              <a:gd name="T38" fmla="*/ 97 w 221"/>
              <a:gd name="T39" fmla="*/ 29 h 187"/>
              <a:gd name="T40" fmla="*/ 29 w 221"/>
              <a:gd name="T41" fmla="*/ 96 h 187"/>
              <a:gd name="T42" fmla="*/ 12 w 221"/>
              <a:gd name="T43" fmla="*/ 80 h 187"/>
              <a:gd name="T44" fmla="*/ 167 w 221"/>
              <a:gd name="T45" fmla="*/ 128 h 187"/>
              <a:gd name="T46" fmla="*/ 142 w 221"/>
              <a:gd name="T47" fmla="*/ 102 h 187"/>
              <a:gd name="T48" fmla="*/ 136 w 221"/>
              <a:gd name="T49" fmla="*/ 102 h 187"/>
              <a:gd name="T50" fmla="*/ 136 w 221"/>
              <a:gd name="T51" fmla="*/ 108 h 187"/>
              <a:gd name="T52" fmla="*/ 162 w 221"/>
              <a:gd name="T53" fmla="*/ 133 h 187"/>
              <a:gd name="T54" fmla="*/ 150 w 221"/>
              <a:gd name="T55" fmla="*/ 145 h 187"/>
              <a:gd name="T56" fmla="*/ 125 w 221"/>
              <a:gd name="T57" fmla="*/ 119 h 187"/>
              <a:gd name="T58" fmla="*/ 119 w 221"/>
              <a:gd name="T59" fmla="*/ 119 h 187"/>
              <a:gd name="T60" fmla="*/ 119 w 221"/>
              <a:gd name="T61" fmla="*/ 125 h 187"/>
              <a:gd name="T62" fmla="*/ 145 w 221"/>
              <a:gd name="T63" fmla="*/ 150 h 187"/>
              <a:gd name="T64" fmla="*/ 145 w 221"/>
              <a:gd name="T65" fmla="*/ 150 h 187"/>
              <a:gd name="T66" fmla="*/ 133 w 221"/>
              <a:gd name="T67" fmla="*/ 162 h 187"/>
              <a:gd name="T68" fmla="*/ 108 w 221"/>
              <a:gd name="T69" fmla="*/ 136 h 187"/>
              <a:gd name="T70" fmla="*/ 102 w 221"/>
              <a:gd name="T71" fmla="*/ 136 h 187"/>
              <a:gd name="T72" fmla="*/ 102 w 221"/>
              <a:gd name="T73" fmla="*/ 142 h 187"/>
              <a:gd name="T74" fmla="*/ 128 w 221"/>
              <a:gd name="T75" fmla="*/ 167 h 187"/>
              <a:gd name="T76" fmla="*/ 128 w 221"/>
              <a:gd name="T77" fmla="*/ 167 h 187"/>
              <a:gd name="T78" fmla="*/ 119 w 221"/>
              <a:gd name="T79" fmla="*/ 176 h 187"/>
              <a:gd name="T80" fmla="*/ 40 w 221"/>
              <a:gd name="T81" fmla="*/ 96 h 187"/>
              <a:gd name="T82" fmla="*/ 97 w 221"/>
              <a:gd name="T83" fmla="*/ 40 h 187"/>
              <a:gd name="T84" fmla="*/ 108 w 221"/>
              <a:gd name="T85" fmla="*/ 51 h 187"/>
              <a:gd name="T86" fmla="*/ 77 w 221"/>
              <a:gd name="T87" fmla="*/ 82 h 187"/>
              <a:gd name="T88" fmla="*/ 99 w 221"/>
              <a:gd name="T89" fmla="*/ 105 h 187"/>
              <a:gd name="T90" fmla="*/ 130 w 221"/>
              <a:gd name="T91" fmla="*/ 74 h 187"/>
              <a:gd name="T92" fmla="*/ 176 w 221"/>
              <a:gd name="T93" fmla="*/ 119 h 187"/>
              <a:gd name="T94" fmla="*/ 167 w 221"/>
              <a:gd name="T95" fmla="*/ 128 h 187"/>
              <a:gd name="T96" fmla="*/ 170 w 221"/>
              <a:gd name="T97" fmla="*/ 102 h 187"/>
              <a:gd name="T98" fmla="*/ 133 w 221"/>
              <a:gd name="T99" fmla="*/ 65 h 187"/>
              <a:gd name="T100" fmla="*/ 128 w 221"/>
              <a:gd name="T101" fmla="*/ 65 h 187"/>
              <a:gd name="T102" fmla="*/ 99 w 221"/>
              <a:gd name="T103" fmla="*/ 94 h 187"/>
              <a:gd name="T104" fmla="*/ 88 w 221"/>
              <a:gd name="T105" fmla="*/ 82 h 187"/>
              <a:gd name="T106" fmla="*/ 116 w 221"/>
              <a:gd name="T107" fmla="*/ 54 h 187"/>
              <a:gd name="T108" fmla="*/ 130 w 221"/>
              <a:gd name="T109" fmla="*/ 40 h 187"/>
              <a:gd name="T110" fmla="*/ 181 w 221"/>
              <a:gd name="T111" fmla="*/ 91 h 187"/>
              <a:gd name="T112" fmla="*/ 170 w 221"/>
              <a:gd name="T113" fmla="*/ 102 h 187"/>
              <a:gd name="T114" fmla="*/ 147 w 221"/>
              <a:gd name="T115" fmla="*/ 12 h 187"/>
              <a:gd name="T116" fmla="*/ 210 w 221"/>
              <a:gd name="T117" fmla="*/ 74 h 187"/>
              <a:gd name="T118" fmla="*/ 193 w 221"/>
              <a:gd name="T119" fmla="*/ 91 h 187"/>
              <a:gd name="T120" fmla="*/ 130 w 221"/>
              <a:gd name="T121" fmla="*/ 29 h 187"/>
              <a:gd name="T122" fmla="*/ 147 w 221"/>
              <a:gd name="T123" fmla="*/ 12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1" h="187">
                <a:moveTo>
                  <a:pt x="193" y="102"/>
                </a:moveTo>
                <a:cubicBezTo>
                  <a:pt x="221" y="74"/>
                  <a:pt x="221" y="74"/>
                  <a:pt x="221" y="74"/>
                </a:cubicBezTo>
                <a:cubicBezTo>
                  <a:pt x="147" y="0"/>
                  <a:pt x="147" y="0"/>
                  <a:pt x="147" y="0"/>
                </a:cubicBezTo>
                <a:cubicBezTo>
                  <a:pt x="119" y="29"/>
                  <a:pt x="119" y="29"/>
                  <a:pt x="119" y="29"/>
                </a:cubicBezTo>
                <a:cubicBezTo>
                  <a:pt x="125" y="34"/>
                  <a:pt x="125" y="34"/>
                  <a:pt x="125" y="34"/>
                </a:cubicBezTo>
                <a:cubicBezTo>
                  <a:pt x="114" y="46"/>
                  <a:pt x="114" y="46"/>
                  <a:pt x="114" y="46"/>
                </a:cubicBezTo>
                <a:cubicBezTo>
                  <a:pt x="102" y="34"/>
                  <a:pt x="102" y="34"/>
                  <a:pt x="102" y="34"/>
                </a:cubicBezTo>
                <a:cubicBezTo>
                  <a:pt x="108" y="29"/>
                  <a:pt x="108" y="29"/>
                  <a:pt x="108" y="29"/>
                </a:cubicBezTo>
                <a:cubicBezTo>
                  <a:pt x="80" y="0"/>
                  <a:pt x="80" y="0"/>
                  <a:pt x="80" y="0"/>
                </a:cubicBezTo>
                <a:cubicBezTo>
                  <a:pt x="0" y="80"/>
                  <a:pt x="0" y="80"/>
                  <a:pt x="0" y="80"/>
                </a:cubicBezTo>
                <a:cubicBezTo>
                  <a:pt x="29" y="108"/>
                  <a:pt x="29" y="108"/>
                  <a:pt x="29" y="108"/>
                </a:cubicBezTo>
                <a:cubicBezTo>
                  <a:pt x="34" y="102"/>
                  <a:pt x="34" y="102"/>
                  <a:pt x="34" y="102"/>
                </a:cubicBezTo>
                <a:cubicBezTo>
                  <a:pt x="119" y="187"/>
                  <a:pt x="119" y="187"/>
                  <a:pt x="119" y="187"/>
                </a:cubicBezTo>
                <a:cubicBezTo>
                  <a:pt x="187" y="119"/>
                  <a:pt x="187" y="119"/>
                  <a:pt x="187" y="119"/>
                </a:cubicBezTo>
                <a:cubicBezTo>
                  <a:pt x="176" y="108"/>
                  <a:pt x="176" y="108"/>
                  <a:pt x="176" y="108"/>
                </a:cubicBezTo>
                <a:cubicBezTo>
                  <a:pt x="187" y="96"/>
                  <a:pt x="187" y="96"/>
                  <a:pt x="187" y="96"/>
                </a:cubicBezTo>
                <a:lnTo>
                  <a:pt x="193" y="102"/>
                </a:lnTo>
                <a:close/>
                <a:moveTo>
                  <a:pt x="12" y="80"/>
                </a:moveTo>
                <a:cubicBezTo>
                  <a:pt x="80" y="12"/>
                  <a:pt x="80" y="12"/>
                  <a:pt x="80" y="12"/>
                </a:cubicBezTo>
                <a:cubicBezTo>
                  <a:pt x="97" y="29"/>
                  <a:pt x="97" y="29"/>
                  <a:pt x="97" y="29"/>
                </a:cubicBezTo>
                <a:cubicBezTo>
                  <a:pt x="29" y="96"/>
                  <a:pt x="29" y="96"/>
                  <a:pt x="29" y="96"/>
                </a:cubicBezTo>
                <a:lnTo>
                  <a:pt x="12" y="80"/>
                </a:lnTo>
                <a:close/>
                <a:moveTo>
                  <a:pt x="167" y="128"/>
                </a:moveTo>
                <a:cubicBezTo>
                  <a:pt x="142" y="102"/>
                  <a:pt x="142" y="102"/>
                  <a:pt x="142" y="102"/>
                </a:cubicBezTo>
                <a:cubicBezTo>
                  <a:pt x="140" y="101"/>
                  <a:pt x="138" y="101"/>
                  <a:pt x="136" y="102"/>
                </a:cubicBezTo>
                <a:cubicBezTo>
                  <a:pt x="135" y="104"/>
                  <a:pt x="135" y="106"/>
                  <a:pt x="136" y="108"/>
                </a:cubicBezTo>
                <a:cubicBezTo>
                  <a:pt x="162" y="133"/>
                  <a:pt x="162" y="133"/>
                  <a:pt x="162" y="133"/>
                </a:cubicBezTo>
                <a:cubicBezTo>
                  <a:pt x="150" y="145"/>
                  <a:pt x="150" y="145"/>
                  <a:pt x="150" y="145"/>
                </a:cubicBezTo>
                <a:cubicBezTo>
                  <a:pt x="125" y="119"/>
                  <a:pt x="125" y="119"/>
                  <a:pt x="125" y="119"/>
                </a:cubicBezTo>
                <a:cubicBezTo>
                  <a:pt x="123" y="118"/>
                  <a:pt x="121" y="118"/>
                  <a:pt x="119" y="119"/>
                </a:cubicBezTo>
                <a:cubicBezTo>
                  <a:pt x="118" y="121"/>
                  <a:pt x="118" y="123"/>
                  <a:pt x="119" y="125"/>
                </a:cubicBezTo>
                <a:cubicBezTo>
                  <a:pt x="145" y="150"/>
                  <a:pt x="145" y="150"/>
                  <a:pt x="145" y="150"/>
                </a:cubicBezTo>
                <a:cubicBezTo>
                  <a:pt x="145" y="150"/>
                  <a:pt x="145" y="150"/>
                  <a:pt x="145" y="150"/>
                </a:cubicBezTo>
                <a:cubicBezTo>
                  <a:pt x="133" y="162"/>
                  <a:pt x="133" y="162"/>
                  <a:pt x="133" y="162"/>
                </a:cubicBezTo>
                <a:cubicBezTo>
                  <a:pt x="108" y="136"/>
                  <a:pt x="108" y="136"/>
                  <a:pt x="108" y="136"/>
                </a:cubicBezTo>
                <a:cubicBezTo>
                  <a:pt x="106" y="135"/>
                  <a:pt x="104" y="135"/>
                  <a:pt x="102" y="136"/>
                </a:cubicBezTo>
                <a:cubicBezTo>
                  <a:pt x="101" y="138"/>
                  <a:pt x="101" y="140"/>
                  <a:pt x="102" y="142"/>
                </a:cubicBezTo>
                <a:cubicBezTo>
                  <a:pt x="128" y="167"/>
                  <a:pt x="128" y="167"/>
                  <a:pt x="128" y="167"/>
                </a:cubicBezTo>
                <a:cubicBezTo>
                  <a:pt x="128" y="167"/>
                  <a:pt x="128" y="167"/>
                  <a:pt x="128" y="167"/>
                </a:cubicBezTo>
                <a:cubicBezTo>
                  <a:pt x="119" y="176"/>
                  <a:pt x="119" y="176"/>
                  <a:pt x="119" y="176"/>
                </a:cubicBezTo>
                <a:cubicBezTo>
                  <a:pt x="40" y="96"/>
                  <a:pt x="40" y="96"/>
                  <a:pt x="40" y="96"/>
                </a:cubicBezTo>
                <a:cubicBezTo>
                  <a:pt x="97" y="40"/>
                  <a:pt x="97" y="40"/>
                  <a:pt x="97" y="40"/>
                </a:cubicBezTo>
                <a:cubicBezTo>
                  <a:pt x="108" y="51"/>
                  <a:pt x="108" y="51"/>
                  <a:pt x="108" y="51"/>
                </a:cubicBezTo>
                <a:cubicBezTo>
                  <a:pt x="77" y="82"/>
                  <a:pt x="77" y="82"/>
                  <a:pt x="77" y="82"/>
                </a:cubicBezTo>
                <a:cubicBezTo>
                  <a:pt x="99" y="105"/>
                  <a:pt x="99" y="105"/>
                  <a:pt x="99" y="105"/>
                </a:cubicBezTo>
                <a:cubicBezTo>
                  <a:pt x="130" y="74"/>
                  <a:pt x="130" y="74"/>
                  <a:pt x="130" y="74"/>
                </a:cubicBezTo>
                <a:cubicBezTo>
                  <a:pt x="176" y="119"/>
                  <a:pt x="176" y="119"/>
                  <a:pt x="176" y="119"/>
                </a:cubicBezTo>
                <a:lnTo>
                  <a:pt x="167" y="128"/>
                </a:lnTo>
                <a:close/>
                <a:moveTo>
                  <a:pt x="170" y="102"/>
                </a:moveTo>
                <a:cubicBezTo>
                  <a:pt x="133" y="65"/>
                  <a:pt x="133" y="65"/>
                  <a:pt x="133" y="65"/>
                </a:cubicBezTo>
                <a:cubicBezTo>
                  <a:pt x="132" y="64"/>
                  <a:pt x="129" y="64"/>
                  <a:pt x="128" y="65"/>
                </a:cubicBezTo>
                <a:cubicBezTo>
                  <a:pt x="99" y="94"/>
                  <a:pt x="99" y="94"/>
                  <a:pt x="99" y="94"/>
                </a:cubicBezTo>
                <a:cubicBezTo>
                  <a:pt x="88" y="82"/>
                  <a:pt x="88" y="82"/>
                  <a:pt x="88" y="82"/>
                </a:cubicBezTo>
                <a:cubicBezTo>
                  <a:pt x="116" y="54"/>
                  <a:pt x="116" y="54"/>
                  <a:pt x="116" y="54"/>
                </a:cubicBezTo>
                <a:cubicBezTo>
                  <a:pt x="130" y="40"/>
                  <a:pt x="130" y="40"/>
                  <a:pt x="130" y="40"/>
                </a:cubicBezTo>
                <a:cubicBezTo>
                  <a:pt x="181" y="91"/>
                  <a:pt x="181" y="91"/>
                  <a:pt x="181" y="91"/>
                </a:cubicBezTo>
                <a:lnTo>
                  <a:pt x="170" y="102"/>
                </a:lnTo>
                <a:close/>
                <a:moveTo>
                  <a:pt x="147" y="12"/>
                </a:moveTo>
                <a:cubicBezTo>
                  <a:pt x="210" y="74"/>
                  <a:pt x="210" y="74"/>
                  <a:pt x="210" y="74"/>
                </a:cubicBezTo>
                <a:cubicBezTo>
                  <a:pt x="193" y="91"/>
                  <a:pt x="193" y="91"/>
                  <a:pt x="193" y="91"/>
                </a:cubicBezTo>
                <a:cubicBezTo>
                  <a:pt x="130" y="29"/>
                  <a:pt x="130" y="29"/>
                  <a:pt x="130" y="29"/>
                </a:cubicBezTo>
                <a:lnTo>
                  <a:pt x="147" y="12"/>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pPr algn="ctr"/>
            <a:endParaRPr lang="en-US"/>
          </a:p>
        </p:txBody>
      </p:sp>
      <p:sp>
        <p:nvSpPr>
          <p:cNvPr id="41" name="Rectangle 40"/>
          <p:cNvSpPr/>
          <p:nvPr/>
        </p:nvSpPr>
        <p:spPr>
          <a:xfrm>
            <a:off x="3638499" y="5250033"/>
            <a:ext cx="2146541" cy="553100"/>
          </a:xfrm>
          <a:prstGeom prst="rect">
            <a:avLst/>
          </a:prstGeom>
        </p:spPr>
        <p:txBody>
          <a:bodyPr wrap="square">
            <a:spAutoFit/>
          </a:bodyPr>
          <a:lstStyle/>
          <a:p>
            <a:pPr algn="ctr">
              <a:lnSpc>
                <a:spcPct val="130000"/>
              </a:lnSpc>
            </a:pPr>
            <a:r>
              <a:rPr lang="en-US" sz="1200" dirty="0">
                <a:solidFill>
                  <a:schemeClr val="tx1">
                    <a:lumMod val="65000"/>
                    <a:lumOff val="35000"/>
                  </a:schemeClr>
                </a:solidFill>
                <a:cs typeface="Segoe UI Light" panose="020B0502040204020203" pitchFamily="34" charset="0"/>
              </a:rPr>
              <a:t>Lorem ipsum dolor sit </a:t>
            </a:r>
            <a:r>
              <a:rPr lang="en-US" sz="1200" dirty="0" err="1">
                <a:solidFill>
                  <a:schemeClr val="tx1">
                    <a:lumMod val="65000"/>
                    <a:lumOff val="35000"/>
                  </a:schemeClr>
                </a:solidFill>
                <a:cs typeface="Segoe UI Light" panose="020B0502040204020203" pitchFamily="34" charset="0"/>
              </a:rPr>
              <a:t>amet</a:t>
            </a:r>
            <a:r>
              <a:rPr lang="en-US" sz="1200" dirty="0">
                <a:solidFill>
                  <a:schemeClr val="tx1">
                    <a:lumMod val="65000"/>
                    <a:lumOff val="35000"/>
                  </a:schemeClr>
                </a:solidFill>
                <a:cs typeface="Segoe UI Light" panose="020B0502040204020203" pitchFamily="34" charset="0"/>
              </a:rPr>
              <a:t> </a:t>
            </a:r>
            <a:r>
              <a:rPr lang="id-ID" sz="1200" dirty="0">
                <a:solidFill>
                  <a:schemeClr val="tx1">
                    <a:lumMod val="65000"/>
                    <a:lumOff val="35000"/>
                  </a:schemeClr>
                </a:solidFill>
                <a:cs typeface="Segoe UI Light" panose="020B0502040204020203" pitchFamily="34" charset="0"/>
              </a:rPr>
              <a:t>a lazy dog. DJs flock</a:t>
            </a:r>
          </a:p>
        </p:txBody>
      </p:sp>
      <p:sp>
        <p:nvSpPr>
          <p:cNvPr id="42" name="Freeform 58"/>
          <p:cNvSpPr>
            <a:spLocks noEditPoints="1"/>
          </p:cNvSpPr>
          <p:nvPr/>
        </p:nvSpPr>
        <p:spPr bwMode="auto">
          <a:xfrm>
            <a:off x="4464371" y="4757349"/>
            <a:ext cx="391574" cy="406887"/>
          </a:xfrm>
          <a:custGeom>
            <a:avLst/>
            <a:gdLst>
              <a:gd name="T0" fmla="*/ 16 w 196"/>
              <a:gd name="T1" fmla="*/ 0 h 204"/>
              <a:gd name="T2" fmla="*/ 24 w 196"/>
              <a:gd name="T3" fmla="*/ 44 h 204"/>
              <a:gd name="T4" fmla="*/ 16 w 196"/>
              <a:gd name="T5" fmla="*/ 164 h 204"/>
              <a:gd name="T6" fmla="*/ 24 w 196"/>
              <a:gd name="T7" fmla="*/ 124 h 204"/>
              <a:gd name="T8" fmla="*/ 16 w 196"/>
              <a:gd name="T9" fmla="*/ 164 h 204"/>
              <a:gd name="T10" fmla="*/ 12 w 196"/>
              <a:gd name="T11" fmla="*/ 52 h 204"/>
              <a:gd name="T12" fmla="*/ 0 w 196"/>
              <a:gd name="T13" fmla="*/ 104 h 204"/>
              <a:gd name="T14" fmla="*/ 28 w 196"/>
              <a:gd name="T15" fmla="*/ 116 h 204"/>
              <a:gd name="T16" fmla="*/ 40 w 196"/>
              <a:gd name="T17" fmla="*/ 64 h 204"/>
              <a:gd name="T18" fmla="*/ 32 w 196"/>
              <a:gd name="T19" fmla="*/ 104 h 204"/>
              <a:gd name="T20" fmla="*/ 12 w 196"/>
              <a:gd name="T21" fmla="*/ 108 h 204"/>
              <a:gd name="T22" fmla="*/ 8 w 196"/>
              <a:gd name="T23" fmla="*/ 64 h 204"/>
              <a:gd name="T24" fmla="*/ 28 w 196"/>
              <a:gd name="T25" fmla="*/ 60 h 204"/>
              <a:gd name="T26" fmla="*/ 32 w 196"/>
              <a:gd name="T27" fmla="*/ 104 h 204"/>
              <a:gd name="T28" fmla="*/ 68 w 196"/>
              <a:gd name="T29" fmla="*/ 40 h 204"/>
              <a:gd name="T30" fmla="*/ 76 w 196"/>
              <a:gd name="T31" fmla="*/ 84 h 204"/>
              <a:gd name="T32" fmla="*/ 68 w 196"/>
              <a:gd name="T33" fmla="*/ 204 h 204"/>
              <a:gd name="T34" fmla="*/ 76 w 196"/>
              <a:gd name="T35" fmla="*/ 164 h 204"/>
              <a:gd name="T36" fmla="*/ 68 w 196"/>
              <a:gd name="T37" fmla="*/ 204 h 204"/>
              <a:gd name="T38" fmla="*/ 64 w 196"/>
              <a:gd name="T39" fmla="*/ 92 h 204"/>
              <a:gd name="T40" fmla="*/ 52 w 196"/>
              <a:gd name="T41" fmla="*/ 144 h 204"/>
              <a:gd name="T42" fmla="*/ 80 w 196"/>
              <a:gd name="T43" fmla="*/ 156 h 204"/>
              <a:gd name="T44" fmla="*/ 92 w 196"/>
              <a:gd name="T45" fmla="*/ 104 h 204"/>
              <a:gd name="T46" fmla="*/ 84 w 196"/>
              <a:gd name="T47" fmla="*/ 144 h 204"/>
              <a:gd name="T48" fmla="*/ 64 w 196"/>
              <a:gd name="T49" fmla="*/ 148 h 204"/>
              <a:gd name="T50" fmla="*/ 60 w 196"/>
              <a:gd name="T51" fmla="*/ 104 h 204"/>
              <a:gd name="T52" fmla="*/ 80 w 196"/>
              <a:gd name="T53" fmla="*/ 100 h 204"/>
              <a:gd name="T54" fmla="*/ 84 w 196"/>
              <a:gd name="T55" fmla="*/ 144 h 204"/>
              <a:gd name="T56" fmla="*/ 120 w 196"/>
              <a:gd name="T57" fmla="*/ 0 h 204"/>
              <a:gd name="T58" fmla="*/ 128 w 196"/>
              <a:gd name="T59" fmla="*/ 44 h 204"/>
              <a:gd name="T60" fmla="*/ 120 w 196"/>
              <a:gd name="T61" fmla="*/ 164 h 204"/>
              <a:gd name="T62" fmla="*/ 128 w 196"/>
              <a:gd name="T63" fmla="*/ 124 h 204"/>
              <a:gd name="T64" fmla="*/ 120 w 196"/>
              <a:gd name="T65" fmla="*/ 164 h 204"/>
              <a:gd name="T66" fmla="*/ 116 w 196"/>
              <a:gd name="T67" fmla="*/ 52 h 204"/>
              <a:gd name="T68" fmla="*/ 104 w 196"/>
              <a:gd name="T69" fmla="*/ 104 h 204"/>
              <a:gd name="T70" fmla="*/ 132 w 196"/>
              <a:gd name="T71" fmla="*/ 116 h 204"/>
              <a:gd name="T72" fmla="*/ 144 w 196"/>
              <a:gd name="T73" fmla="*/ 64 h 204"/>
              <a:gd name="T74" fmla="*/ 136 w 196"/>
              <a:gd name="T75" fmla="*/ 104 h 204"/>
              <a:gd name="T76" fmla="*/ 116 w 196"/>
              <a:gd name="T77" fmla="*/ 108 h 204"/>
              <a:gd name="T78" fmla="*/ 112 w 196"/>
              <a:gd name="T79" fmla="*/ 64 h 204"/>
              <a:gd name="T80" fmla="*/ 132 w 196"/>
              <a:gd name="T81" fmla="*/ 60 h 204"/>
              <a:gd name="T82" fmla="*/ 136 w 196"/>
              <a:gd name="T83" fmla="*/ 104 h 204"/>
              <a:gd name="T84" fmla="*/ 172 w 196"/>
              <a:gd name="T85" fmla="*/ 40 h 204"/>
              <a:gd name="T86" fmla="*/ 180 w 196"/>
              <a:gd name="T87" fmla="*/ 84 h 204"/>
              <a:gd name="T88" fmla="*/ 172 w 196"/>
              <a:gd name="T89" fmla="*/ 204 h 204"/>
              <a:gd name="T90" fmla="*/ 180 w 196"/>
              <a:gd name="T91" fmla="*/ 164 h 204"/>
              <a:gd name="T92" fmla="*/ 172 w 196"/>
              <a:gd name="T93" fmla="*/ 204 h 204"/>
              <a:gd name="T94" fmla="*/ 168 w 196"/>
              <a:gd name="T95" fmla="*/ 92 h 204"/>
              <a:gd name="T96" fmla="*/ 156 w 196"/>
              <a:gd name="T97" fmla="*/ 144 h 204"/>
              <a:gd name="T98" fmla="*/ 184 w 196"/>
              <a:gd name="T99" fmla="*/ 156 h 204"/>
              <a:gd name="T100" fmla="*/ 196 w 196"/>
              <a:gd name="T101" fmla="*/ 104 h 204"/>
              <a:gd name="T102" fmla="*/ 188 w 196"/>
              <a:gd name="T103" fmla="*/ 144 h 204"/>
              <a:gd name="T104" fmla="*/ 168 w 196"/>
              <a:gd name="T105" fmla="*/ 148 h 204"/>
              <a:gd name="T106" fmla="*/ 164 w 196"/>
              <a:gd name="T107" fmla="*/ 104 h 204"/>
              <a:gd name="T108" fmla="*/ 184 w 196"/>
              <a:gd name="T109" fmla="*/ 100 h 204"/>
              <a:gd name="T110" fmla="*/ 188 w 196"/>
              <a:gd name="T111" fmla="*/ 14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96" h="204">
                <a:moveTo>
                  <a:pt x="24" y="0"/>
                </a:moveTo>
                <a:cubicBezTo>
                  <a:pt x="16" y="0"/>
                  <a:pt x="16" y="0"/>
                  <a:pt x="16" y="0"/>
                </a:cubicBezTo>
                <a:cubicBezTo>
                  <a:pt x="16" y="44"/>
                  <a:pt x="16" y="44"/>
                  <a:pt x="16" y="44"/>
                </a:cubicBezTo>
                <a:cubicBezTo>
                  <a:pt x="24" y="44"/>
                  <a:pt x="24" y="44"/>
                  <a:pt x="24" y="44"/>
                </a:cubicBezTo>
                <a:lnTo>
                  <a:pt x="24" y="0"/>
                </a:lnTo>
                <a:close/>
                <a:moveTo>
                  <a:pt x="16" y="164"/>
                </a:moveTo>
                <a:cubicBezTo>
                  <a:pt x="24" y="164"/>
                  <a:pt x="24" y="164"/>
                  <a:pt x="24" y="164"/>
                </a:cubicBezTo>
                <a:cubicBezTo>
                  <a:pt x="24" y="124"/>
                  <a:pt x="24" y="124"/>
                  <a:pt x="24" y="124"/>
                </a:cubicBezTo>
                <a:cubicBezTo>
                  <a:pt x="16" y="124"/>
                  <a:pt x="16" y="124"/>
                  <a:pt x="16" y="124"/>
                </a:cubicBezTo>
                <a:lnTo>
                  <a:pt x="16" y="164"/>
                </a:lnTo>
                <a:close/>
                <a:moveTo>
                  <a:pt x="28" y="52"/>
                </a:moveTo>
                <a:cubicBezTo>
                  <a:pt x="12" y="52"/>
                  <a:pt x="12" y="52"/>
                  <a:pt x="12" y="52"/>
                </a:cubicBezTo>
                <a:cubicBezTo>
                  <a:pt x="5" y="52"/>
                  <a:pt x="0" y="57"/>
                  <a:pt x="0" y="64"/>
                </a:cubicBezTo>
                <a:cubicBezTo>
                  <a:pt x="0" y="104"/>
                  <a:pt x="0" y="104"/>
                  <a:pt x="0" y="104"/>
                </a:cubicBezTo>
                <a:cubicBezTo>
                  <a:pt x="0" y="111"/>
                  <a:pt x="5" y="116"/>
                  <a:pt x="12" y="116"/>
                </a:cubicBezTo>
                <a:cubicBezTo>
                  <a:pt x="28" y="116"/>
                  <a:pt x="28" y="116"/>
                  <a:pt x="28" y="116"/>
                </a:cubicBezTo>
                <a:cubicBezTo>
                  <a:pt x="35" y="116"/>
                  <a:pt x="40" y="111"/>
                  <a:pt x="40" y="104"/>
                </a:cubicBezTo>
                <a:cubicBezTo>
                  <a:pt x="40" y="64"/>
                  <a:pt x="40" y="64"/>
                  <a:pt x="40" y="64"/>
                </a:cubicBezTo>
                <a:cubicBezTo>
                  <a:pt x="40" y="57"/>
                  <a:pt x="35" y="52"/>
                  <a:pt x="28" y="52"/>
                </a:cubicBezTo>
                <a:close/>
                <a:moveTo>
                  <a:pt x="32" y="104"/>
                </a:moveTo>
                <a:cubicBezTo>
                  <a:pt x="32" y="106"/>
                  <a:pt x="30" y="108"/>
                  <a:pt x="28" y="108"/>
                </a:cubicBezTo>
                <a:cubicBezTo>
                  <a:pt x="12" y="108"/>
                  <a:pt x="12" y="108"/>
                  <a:pt x="12" y="108"/>
                </a:cubicBezTo>
                <a:cubicBezTo>
                  <a:pt x="10" y="108"/>
                  <a:pt x="8" y="106"/>
                  <a:pt x="8" y="104"/>
                </a:cubicBezTo>
                <a:cubicBezTo>
                  <a:pt x="8" y="64"/>
                  <a:pt x="8" y="64"/>
                  <a:pt x="8" y="64"/>
                </a:cubicBezTo>
                <a:cubicBezTo>
                  <a:pt x="8" y="62"/>
                  <a:pt x="10" y="60"/>
                  <a:pt x="12" y="60"/>
                </a:cubicBezTo>
                <a:cubicBezTo>
                  <a:pt x="28" y="60"/>
                  <a:pt x="28" y="60"/>
                  <a:pt x="28" y="60"/>
                </a:cubicBezTo>
                <a:cubicBezTo>
                  <a:pt x="30" y="60"/>
                  <a:pt x="32" y="62"/>
                  <a:pt x="32" y="64"/>
                </a:cubicBezTo>
                <a:lnTo>
                  <a:pt x="32" y="104"/>
                </a:lnTo>
                <a:close/>
                <a:moveTo>
                  <a:pt x="76" y="40"/>
                </a:moveTo>
                <a:cubicBezTo>
                  <a:pt x="68" y="40"/>
                  <a:pt x="68" y="40"/>
                  <a:pt x="68" y="40"/>
                </a:cubicBezTo>
                <a:cubicBezTo>
                  <a:pt x="68" y="84"/>
                  <a:pt x="68" y="84"/>
                  <a:pt x="68" y="84"/>
                </a:cubicBezTo>
                <a:cubicBezTo>
                  <a:pt x="76" y="84"/>
                  <a:pt x="76" y="84"/>
                  <a:pt x="76" y="84"/>
                </a:cubicBezTo>
                <a:lnTo>
                  <a:pt x="76" y="40"/>
                </a:lnTo>
                <a:close/>
                <a:moveTo>
                  <a:pt x="68" y="204"/>
                </a:moveTo>
                <a:cubicBezTo>
                  <a:pt x="76" y="204"/>
                  <a:pt x="76" y="204"/>
                  <a:pt x="76" y="204"/>
                </a:cubicBezTo>
                <a:cubicBezTo>
                  <a:pt x="76" y="164"/>
                  <a:pt x="76" y="164"/>
                  <a:pt x="76" y="164"/>
                </a:cubicBezTo>
                <a:cubicBezTo>
                  <a:pt x="68" y="164"/>
                  <a:pt x="68" y="164"/>
                  <a:pt x="68" y="164"/>
                </a:cubicBezTo>
                <a:lnTo>
                  <a:pt x="68" y="204"/>
                </a:lnTo>
                <a:close/>
                <a:moveTo>
                  <a:pt x="80" y="92"/>
                </a:moveTo>
                <a:cubicBezTo>
                  <a:pt x="64" y="92"/>
                  <a:pt x="64" y="92"/>
                  <a:pt x="64" y="92"/>
                </a:cubicBezTo>
                <a:cubicBezTo>
                  <a:pt x="57" y="92"/>
                  <a:pt x="52" y="97"/>
                  <a:pt x="52" y="104"/>
                </a:cubicBezTo>
                <a:cubicBezTo>
                  <a:pt x="52" y="144"/>
                  <a:pt x="52" y="144"/>
                  <a:pt x="52" y="144"/>
                </a:cubicBezTo>
                <a:cubicBezTo>
                  <a:pt x="52" y="151"/>
                  <a:pt x="57" y="156"/>
                  <a:pt x="64" y="156"/>
                </a:cubicBezTo>
                <a:cubicBezTo>
                  <a:pt x="80" y="156"/>
                  <a:pt x="80" y="156"/>
                  <a:pt x="80" y="156"/>
                </a:cubicBezTo>
                <a:cubicBezTo>
                  <a:pt x="87" y="156"/>
                  <a:pt x="92" y="151"/>
                  <a:pt x="92" y="144"/>
                </a:cubicBezTo>
                <a:cubicBezTo>
                  <a:pt x="92" y="104"/>
                  <a:pt x="92" y="104"/>
                  <a:pt x="92" y="104"/>
                </a:cubicBezTo>
                <a:cubicBezTo>
                  <a:pt x="92" y="97"/>
                  <a:pt x="87" y="92"/>
                  <a:pt x="80" y="92"/>
                </a:cubicBezTo>
                <a:close/>
                <a:moveTo>
                  <a:pt x="84" y="144"/>
                </a:moveTo>
                <a:cubicBezTo>
                  <a:pt x="84" y="146"/>
                  <a:pt x="82" y="148"/>
                  <a:pt x="80" y="148"/>
                </a:cubicBezTo>
                <a:cubicBezTo>
                  <a:pt x="64" y="148"/>
                  <a:pt x="64" y="148"/>
                  <a:pt x="64" y="148"/>
                </a:cubicBezTo>
                <a:cubicBezTo>
                  <a:pt x="62" y="148"/>
                  <a:pt x="60" y="146"/>
                  <a:pt x="60" y="144"/>
                </a:cubicBezTo>
                <a:cubicBezTo>
                  <a:pt x="60" y="104"/>
                  <a:pt x="60" y="104"/>
                  <a:pt x="60" y="104"/>
                </a:cubicBezTo>
                <a:cubicBezTo>
                  <a:pt x="60" y="102"/>
                  <a:pt x="62" y="100"/>
                  <a:pt x="64" y="100"/>
                </a:cubicBezTo>
                <a:cubicBezTo>
                  <a:pt x="80" y="100"/>
                  <a:pt x="80" y="100"/>
                  <a:pt x="80" y="100"/>
                </a:cubicBezTo>
                <a:cubicBezTo>
                  <a:pt x="82" y="100"/>
                  <a:pt x="84" y="102"/>
                  <a:pt x="84" y="104"/>
                </a:cubicBezTo>
                <a:lnTo>
                  <a:pt x="84" y="144"/>
                </a:lnTo>
                <a:close/>
                <a:moveTo>
                  <a:pt x="128" y="0"/>
                </a:moveTo>
                <a:cubicBezTo>
                  <a:pt x="120" y="0"/>
                  <a:pt x="120" y="0"/>
                  <a:pt x="120" y="0"/>
                </a:cubicBezTo>
                <a:cubicBezTo>
                  <a:pt x="120" y="44"/>
                  <a:pt x="120" y="44"/>
                  <a:pt x="120" y="44"/>
                </a:cubicBezTo>
                <a:cubicBezTo>
                  <a:pt x="128" y="44"/>
                  <a:pt x="128" y="44"/>
                  <a:pt x="128" y="44"/>
                </a:cubicBezTo>
                <a:lnTo>
                  <a:pt x="128" y="0"/>
                </a:lnTo>
                <a:close/>
                <a:moveTo>
                  <a:pt x="120" y="164"/>
                </a:moveTo>
                <a:cubicBezTo>
                  <a:pt x="128" y="164"/>
                  <a:pt x="128" y="164"/>
                  <a:pt x="128" y="164"/>
                </a:cubicBezTo>
                <a:cubicBezTo>
                  <a:pt x="128" y="124"/>
                  <a:pt x="128" y="124"/>
                  <a:pt x="128" y="124"/>
                </a:cubicBezTo>
                <a:cubicBezTo>
                  <a:pt x="120" y="124"/>
                  <a:pt x="120" y="124"/>
                  <a:pt x="120" y="124"/>
                </a:cubicBezTo>
                <a:lnTo>
                  <a:pt x="120" y="164"/>
                </a:lnTo>
                <a:close/>
                <a:moveTo>
                  <a:pt x="132" y="52"/>
                </a:moveTo>
                <a:cubicBezTo>
                  <a:pt x="116" y="52"/>
                  <a:pt x="116" y="52"/>
                  <a:pt x="116" y="52"/>
                </a:cubicBezTo>
                <a:cubicBezTo>
                  <a:pt x="109" y="52"/>
                  <a:pt x="104" y="57"/>
                  <a:pt x="104" y="64"/>
                </a:cubicBezTo>
                <a:cubicBezTo>
                  <a:pt x="104" y="104"/>
                  <a:pt x="104" y="104"/>
                  <a:pt x="104" y="104"/>
                </a:cubicBezTo>
                <a:cubicBezTo>
                  <a:pt x="104" y="111"/>
                  <a:pt x="109" y="116"/>
                  <a:pt x="116" y="116"/>
                </a:cubicBezTo>
                <a:cubicBezTo>
                  <a:pt x="132" y="116"/>
                  <a:pt x="132" y="116"/>
                  <a:pt x="132" y="116"/>
                </a:cubicBezTo>
                <a:cubicBezTo>
                  <a:pt x="139" y="116"/>
                  <a:pt x="144" y="111"/>
                  <a:pt x="144" y="104"/>
                </a:cubicBezTo>
                <a:cubicBezTo>
                  <a:pt x="144" y="64"/>
                  <a:pt x="144" y="64"/>
                  <a:pt x="144" y="64"/>
                </a:cubicBezTo>
                <a:cubicBezTo>
                  <a:pt x="144" y="57"/>
                  <a:pt x="139" y="52"/>
                  <a:pt x="132" y="52"/>
                </a:cubicBezTo>
                <a:close/>
                <a:moveTo>
                  <a:pt x="136" y="104"/>
                </a:moveTo>
                <a:cubicBezTo>
                  <a:pt x="136" y="106"/>
                  <a:pt x="134" y="108"/>
                  <a:pt x="132" y="108"/>
                </a:cubicBezTo>
                <a:cubicBezTo>
                  <a:pt x="116" y="108"/>
                  <a:pt x="116" y="108"/>
                  <a:pt x="116" y="108"/>
                </a:cubicBezTo>
                <a:cubicBezTo>
                  <a:pt x="114" y="108"/>
                  <a:pt x="112" y="106"/>
                  <a:pt x="112" y="104"/>
                </a:cubicBezTo>
                <a:cubicBezTo>
                  <a:pt x="112" y="64"/>
                  <a:pt x="112" y="64"/>
                  <a:pt x="112" y="64"/>
                </a:cubicBezTo>
                <a:cubicBezTo>
                  <a:pt x="112" y="62"/>
                  <a:pt x="114" y="60"/>
                  <a:pt x="116" y="60"/>
                </a:cubicBezTo>
                <a:cubicBezTo>
                  <a:pt x="132" y="60"/>
                  <a:pt x="132" y="60"/>
                  <a:pt x="132" y="60"/>
                </a:cubicBezTo>
                <a:cubicBezTo>
                  <a:pt x="134" y="60"/>
                  <a:pt x="136" y="62"/>
                  <a:pt x="136" y="64"/>
                </a:cubicBezTo>
                <a:lnTo>
                  <a:pt x="136" y="104"/>
                </a:lnTo>
                <a:close/>
                <a:moveTo>
                  <a:pt x="180" y="40"/>
                </a:moveTo>
                <a:cubicBezTo>
                  <a:pt x="172" y="40"/>
                  <a:pt x="172" y="40"/>
                  <a:pt x="172" y="40"/>
                </a:cubicBezTo>
                <a:cubicBezTo>
                  <a:pt x="172" y="84"/>
                  <a:pt x="172" y="84"/>
                  <a:pt x="172" y="84"/>
                </a:cubicBezTo>
                <a:cubicBezTo>
                  <a:pt x="180" y="84"/>
                  <a:pt x="180" y="84"/>
                  <a:pt x="180" y="84"/>
                </a:cubicBezTo>
                <a:lnTo>
                  <a:pt x="180" y="40"/>
                </a:lnTo>
                <a:close/>
                <a:moveTo>
                  <a:pt x="172" y="204"/>
                </a:moveTo>
                <a:cubicBezTo>
                  <a:pt x="180" y="204"/>
                  <a:pt x="180" y="204"/>
                  <a:pt x="180" y="204"/>
                </a:cubicBezTo>
                <a:cubicBezTo>
                  <a:pt x="180" y="164"/>
                  <a:pt x="180" y="164"/>
                  <a:pt x="180" y="164"/>
                </a:cubicBezTo>
                <a:cubicBezTo>
                  <a:pt x="172" y="164"/>
                  <a:pt x="172" y="164"/>
                  <a:pt x="172" y="164"/>
                </a:cubicBezTo>
                <a:lnTo>
                  <a:pt x="172" y="204"/>
                </a:lnTo>
                <a:close/>
                <a:moveTo>
                  <a:pt x="184" y="92"/>
                </a:moveTo>
                <a:cubicBezTo>
                  <a:pt x="168" y="92"/>
                  <a:pt x="168" y="92"/>
                  <a:pt x="168" y="92"/>
                </a:cubicBezTo>
                <a:cubicBezTo>
                  <a:pt x="161" y="92"/>
                  <a:pt x="156" y="97"/>
                  <a:pt x="156" y="104"/>
                </a:cubicBezTo>
                <a:cubicBezTo>
                  <a:pt x="156" y="144"/>
                  <a:pt x="156" y="144"/>
                  <a:pt x="156" y="144"/>
                </a:cubicBezTo>
                <a:cubicBezTo>
                  <a:pt x="156" y="151"/>
                  <a:pt x="161" y="156"/>
                  <a:pt x="168" y="156"/>
                </a:cubicBezTo>
                <a:cubicBezTo>
                  <a:pt x="184" y="156"/>
                  <a:pt x="184" y="156"/>
                  <a:pt x="184" y="156"/>
                </a:cubicBezTo>
                <a:cubicBezTo>
                  <a:pt x="191" y="156"/>
                  <a:pt x="196" y="151"/>
                  <a:pt x="196" y="144"/>
                </a:cubicBezTo>
                <a:cubicBezTo>
                  <a:pt x="196" y="104"/>
                  <a:pt x="196" y="104"/>
                  <a:pt x="196" y="104"/>
                </a:cubicBezTo>
                <a:cubicBezTo>
                  <a:pt x="196" y="97"/>
                  <a:pt x="191" y="92"/>
                  <a:pt x="184" y="92"/>
                </a:cubicBezTo>
                <a:close/>
                <a:moveTo>
                  <a:pt x="188" y="144"/>
                </a:moveTo>
                <a:cubicBezTo>
                  <a:pt x="188" y="146"/>
                  <a:pt x="186" y="148"/>
                  <a:pt x="184" y="148"/>
                </a:cubicBezTo>
                <a:cubicBezTo>
                  <a:pt x="168" y="148"/>
                  <a:pt x="168" y="148"/>
                  <a:pt x="168" y="148"/>
                </a:cubicBezTo>
                <a:cubicBezTo>
                  <a:pt x="166" y="148"/>
                  <a:pt x="164" y="146"/>
                  <a:pt x="164" y="144"/>
                </a:cubicBezTo>
                <a:cubicBezTo>
                  <a:pt x="164" y="104"/>
                  <a:pt x="164" y="104"/>
                  <a:pt x="164" y="104"/>
                </a:cubicBezTo>
                <a:cubicBezTo>
                  <a:pt x="164" y="102"/>
                  <a:pt x="166" y="100"/>
                  <a:pt x="168" y="100"/>
                </a:cubicBezTo>
                <a:cubicBezTo>
                  <a:pt x="184" y="100"/>
                  <a:pt x="184" y="100"/>
                  <a:pt x="184" y="100"/>
                </a:cubicBezTo>
                <a:cubicBezTo>
                  <a:pt x="186" y="100"/>
                  <a:pt x="188" y="102"/>
                  <a:pt x="188" y="104"/>
                </a:cubicBezTo>
                <a:lnTo>
                  <a:pt x="188" y="144"/>
                </a:ln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pPr algn="ctr"/>
            <a:endParaRPr lang="en-US"/>
          </a:p>
        </p:txBody>
      </p:sp>
      <p:sp>
        <p:nvSpPr>
          <p:cNvPr id="62" name="Flowchart: Document 2">
            <a:extLst>
              <a:ext uri="{FF2B5EF4-FFF2-40B4-BE49-F238E27FC236}">
                <a16:creationId xmlns:a16="http://schemas.microsoft.com/office/drawing/2014/main" id="{68CDE0C1-D286-444C-96BC-A74EDB30A1CF}"/>
              </a:ext>
            </a:extLst>
          </p:cNvPr>
          <p:cNvSpPr/>
          <p:nvPr/>
        </p:nvSpPr>
        <p:spPr>
          <a:xfrm rot="16200000" flipH="1" flipV="1">
            <a:off x="7922763" y="2588763"/>
            <a:ext cx="6858000" cy="1680475"/>
          </a:xfrm>
          <a:custGeom>
            <a:avLst/>
            <a:gdLst>
              <a:gd name="connsiteX0" fmla="*/ 0 w 21600"/>
              <a:gd name="connsiteY0" fmla="*/ 0 h 21600"/>
              <a:gd name="connsiteX1" fmla="*/ 21600 w 21600"/>
              <a:gd name="connsiteY1" fmla="*/ 0 h 21600"/>
              <a:gd name="connsiteX2" fmla="*/ 21600 w 21600"/>
              <a:gd name="connsiteY2" fmla="*/ 17322 h 21600"/>
              <a:gd name="connsiteX3" fmla="*/ 0 w 21600"/>
              <a:gd name="connsiteY3" fmla="*/ 20172 h 21600"/>
              <a:gd name="connsiteX4" fmla="*/ 0 w 21600"/>
              <a:gd name="connsiteY4" fmla="*/ 0 h 21600"/>
              <a:gd name="connsiteX0" fmla="*/ 0 w 21600"/>
              <a:gd name="connsiteY0" fmla="*/ 0 h 20715"/>
              <a:gd name="connsiteX1" fmla="*/ 21600 w 21600"/>
              <a:gd name="connsiteY1" fmla="*/ 0 h 20715"/>
              <a:gd name="connsiteX2" fmla="*/ 21600 w 21600"/>
              <a:gd name="connsiteY2" fmla="*/ 17322 h 20715"/>
              <a:gd name="connsiteX3" fmla="*/ 0 w 21600"/>
              <a:gd name="connsiteY3" fmla="*/ 20172 h 20715"/>
              <a:gd name="connsiteX4" fmla="*/ 0 w 21600"/>
              <a:gd name="connsiteY4" fmla="*/ 0 h 20715"/>
              <a:gd name="connsiteX0" fmla="*/ 0 w 21600"/>
              <a:gd name="connsiteY0" fmla="*/ 0 h 28252"/>
              <a:gd name="connsiteX1" fmla="*/ 21600 w 21600"/>
              <a:gd name="connsiteY1" fmla="*/ 0 h 28252"/>
              <a:gd name="connsiteX2" fmla="*/ 21600 w 21600"/>
              <a:gd name="connsiteY2" fmla="*/ 17322 h 28252"/>
              <a:gd name="connsiteX3" fmla="*/ 0 w 21600"/>
              <a:gd name="connsiteY3" fmla="*/ 20172 h 28252"/>
              <a:gd name="connsiteX4" fmla="*/ 0 w 21600"/>
              <a:gd name="connsiteY4" fmla="*/ 0 h 28252"/>
              <a:gd name="connsiteX0" fmla="*/ 0 w 21600"/>
              <a:gd name="connsiteY0" fmla="*/ 0 h 26173"/>
              <a:gd name="connsiteX1" fmla="*/ 21600 w 21600"/>
              <a:gd name="connsiteY1" fmla="*/ 0 h 26173"/>
              <a:gd name="connsiteX2" fmla="*/ 21600 w 21600"/>
              <a:gd name="connsiteY2" fmla="*/ 17322 h 26173"/>
              <a:gd name="connsiteX3" fmla="*/ 0 w 21600"/>
              <a:gd name="connsiteY3" fmla="*/ 20172 h 26173"/>
              <a:gd name="connsiteX4" fmla="*/ 0 w 21600"/>
              <a:gd name="connsiteY4" fmla="*/ 0 h 261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600" h="26173">
                <a:moveTo>
                  <a:pt x="0" y="0"/>
                </a:moveTo>
                <a:lnTo>
                  <a:pt x="21600" y="0"/>
                </a:lnTo>
                <a:lnTo>
                  <a:pt x="21600" y="17322"/>
                </a:lnTo>
                <a:cubicBezTo>
                  <a:pt x="10787" y="-12593"/>
                  <a:pt x="10878" y="43937"/>
                  <a:pt x="0" y="20172"/>
                </a:cubicBezTo>
                <a:lnTo>
                  <a:pt x="0" y="0"/>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Circle: Hollow 33">
            <a:extLst>
              <a:ext uri="{FF2B5EF4-FFF2-40B4-BE49-F238E27FC236}">
                <a16:creationId xmlns:a16="http://schemas.microsoft.com/office/drawing/2014/main" id="{548AE2A7-F27C-435E-8FD1-EF8A29F25A77}"/>
              </a:ext>
            </a:extLst>
          </p:cNvPr>
          <p:cNvSpPr/>
          <p:nvPr/>
        </p:nvSpPr>
        <p:spPr>
          <a:xfrm>
            <a:off x="-317674" y="-351684"/>
            <a:ext cx="2047019" cy="2047019"/>
          </a:xfrm>
          <a:prstGeom prst="donu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35" name="Group 34">
            <a:extLst>
              <a:ext uri="{FF2B5EF4-FFF2-40B4-BE49-F238E27FC236}">
                <a16:creationId xmlns:a16="http://schemas.microsoft.com/office/drawing/2014/main" id="{4EDFDC5A-B421-4BC9-9F7D-61A682351452}"/>
              </a:ext>
            </a:extLst>
          </p:cNvPr>
          <p:cNvGrpSpPr/>
          <p:nvPr/>
        </p:nvGrpSpPr>
        <p:grpSpPr>
          <a:xfrm>
            <a:off x="0" y="5010130"/>
            <a:ext cx="370413" cy="1345647"/>
            <a:chOff x="-972" y="5510679"/>
            <a:chExt cx="370413" cy="1345647"/>
          </a:xfrm>
        </p:grpSpPr>
        <p:sp>
          <p:nvSpPr>
            <p:cNvPr id="36" name="Rectangle 35">
              <a:extLst>
                <a:ext uri="{FF2B5EF4-FFF2-40B4-BE49-F238E27FC236}">
                  <a16:creationId xmlns:a16="http://schemas.microsoft.com/office/drawing/2014/main" id="{06BBE367-2C8F-476C-A1B5-7240333987B1}"/>
                </a:ext>
              </a:extLst>
            </p:cNvPr>
            <p:cNvSpPr/>
            <p:nvPr/>
          </p:nvSpPr>
          <p:spPr>
            <a:xfrm>
              <a:off x="-972" y="5510679"/>
              <a:ext cx="370413" cy="134564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TextBox 36">
              <a:extLst>
                <a:ext uri="{FF2B5EF4-FFF2-40B4-BE49-F238E27FC236}">
                  <a16:creationId xmlns:a16="http://schemas.microsoft.com/office/drawing/2014/main" id="{59A46E22-948F-477A-9056-85F992317ED8}"/>
                </a:ext>
              </a:extLst>
            </p:cNvPr>
            <p:cNvSpPr txBox="1"/>
            <p:nvPr/>
          </p:nvSpPr>
          <p:spPr>
            <a:xfrm rot="16200000">
              <a:off x="-206256" y="6029615"/>
              <a:ext cx="780984" cy="307777"/>
            </a:xfrm>
            <a:prstGeom prst="rect">
              <a:avLst/>
            </a:prstGeom>
            <a:noFill/>
          </p:spPr>
          <p:txBody>
            <a:bodyPr wrap="none" rtlCol="0">
              <a:spAutoFit/>
            </a:bodyPr>
            <a:lstStyle/>
            <a:p>
              <a:pPr algn="ctr"/>
              <a:r>
                <a:rPr lang="en-US" sz="1400" dirty="0">
                  <a:solidFill>
                    <a:schemeClr val="bg1"/>
                  </a:solidFill>
                </a:rPr>
                <a:t>creative</a:t>
              </a:r>
            </a:p>
          </p:txBody>
        </p:sp>
      </p:grpSp>
      <p:sp>
        <p:nvSpPr>
          <p:cNvPr id="38" name="TextBox 37">
            <a:extLst>
              <a:ext uri="{FF2B5EF4-FFF2-40B4-BE49-F238E27FC236}">
                <a16:creationId xmlns:a16="http://schemas.microsoft.com/office/drawing/2014/main" id="{3245C25F-3E5C-4EAD-9CF6-FD551C00804B}"/>
              </a:ext>
            </a:extLst>
          </p:cNvPr>
          <p:cNvSpPr txBox="1"/>
          <p:nvPr/>
        </p:nvSpPr>
        <p:spPr>
          <a:xfrm>
            <a:off x="7282963" y="933490"/>
            <a:ext cx="2921853" cy="523220"/>
          </a:xfrm>
          <a:prstGeom prst="rect">
            <a:avLst/>
          </a:prstGeom>
          <a:noFill/>
        </p:spPr>
        <p:txBody>
          <a:bodyPr wrap="square" rtlCol="0" anchor="t">
            <a:spAutoFit/>
          </a:bodyPr>
          <a:lstStyle/>
          <a:p>
            <a:pPr algn="ctr"/>
            <a:r>
              <a:rPr lang="en-US" sz="2800" dirty="0">
                <a:solidFill>
                  <a:schemeClr val="tx1">
                    <a:lumMod val="65000"/>
                    <a:lumOff val="35000"/>
                  </a:schemeClr>
                </a:solidFill>
              </a:rPr>
              <a:t>The Stats</a:t>
            </a:r>
          </a:p>
        </p:txBody>
      </p:sp>
      <p:grpSp>
        <p:nvGrpSpPr>
          <p:cNvPr id="43" name="Group 42">
            <a:extLst>
              <a:ext uri="{FF2B5EF4-FFF2-40B4-BE49-F238E27FC236}">
                <a16:creationId xmlns:a16="http://schemas.microsoft.com/office/drawing/2014/main" id="{67BE40E2-1BD5-4793-BDC5-3CD411CBC219}"/>
              </a:ext>
            </a:extLst>
          </p:cNvPr>
          <p:cNvGrpSpPr/>
          <p:nvPr/>
        </p:nvGrpSpPr>
        <p:grpSpPr>
          <a:xfrm>
            <a:off x="7180008" y="1568205"/>
            <a:ext cx="3127762" cy="3127762"/>
            <a:chOff x="7377431" y="1579369"/>
            <a:chExt cx="3127762" cy="3127762"/>
          </a:xfrm>
        </p:grpSpPr>
        <p:sp>
          <p:nvSpPr>
            <p:cNvPr id="44" name="Pie 18">
              <a:extLst>
                <a:ext uri="{FF2B5EF4-FFF2-40B4-BE49-F238E27FC236}">
                  <a16:creationId xmlns:a16="http://schemas.microsoft.com/office/drawing/2014/main" id="{1D9428E2-8AAB-4676-A0D2-5EF19F8FBD47}"/>
                </a:ext>
              </a:extLst>
            </p:cNvPr>
            <p:cNvSpPr/>
            <p:nvPr/>
          </p:nvSpPr>
          <p:spPr>
            <a:xfrm>
              <a:off x="7746911" y="1948849"/>
              <a:ext cx="2388802" cy="2388802"/>
            </a:xfrm>
            <a:prstGeom prst="pie">
              <a:avLst>
                <a:gd name="adj1" fmla="val 2807946"/>
                <a:gd name="adj2" fmla="val 7203478"/>
              </a:avLst>
            </a:prstGeom>
            <a:gradFill>
              <a:gsLst>
                <a:gs pos="0">
                  <a:schemeClr val="accent4"/>
                </a:gs>
                <a:gs pos="100000">
                  <a:schemeClr val="accent4">
                    <a:lumMod val="75000"/>
                  </a:schemeClr>
                </a:gs>
              </a:gsLst>
              <a:lin ang="5400000" scaled="1"/>
            </a:gradFill>
            <a:ln>
              <a:noFill/>
            </a:ln>
            <a:effectLst>
              <a:outerShdw blurRad="292100" sx="102000" sy="102000" algn="ctr" rotWithShape="0">
                <a:schemeClr val="accent4">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5" name="Pie 17">
              <a:extLst>
                <a:ext uri="{FF2B5EF4-FFF2-40B4-BE49-F238E27FC236}">
                  <a16:creationId xmlns:a16="http://schemas.microsoft.com/office/drawing/2014/main" id="{455AC058-DC9F-4F9C-9E71-B78AF00019C3}"/>
                </a:ext>
              </a:extLst>
            </p:cNvPr>
            <p:cNvSpPr/>
            <p:nvPr/>
          </p:nvSpPr>
          <p:spPr>
            <a:xfrm rot="20700000">
              <a:off x="7610865" y="1812803"/>
              <a:ext cx="2660894" cy="2660894"/>
            </a:xfrm>
            <a:prstGeom prst="pie">
              <a:avLst>
                <a:gd name="adj1" fmla="val 11812340"/>
                <a:gd name="adj2" fmla="val 18065028"/>
              </a:avLst>
            </a:prstGeom>
            <a:gradFill>
              <a:gsLst>
                <a:gs pos="0">
                  <a:schemeClr val="accent1"/>
                </a:gs>
                <a:gs pos="100000">
                  <a:schemeClr val="accent1">
                    <a:lumMod val="75000"/>
                  </a:schemeClr>
                </a:gs>
              </a:gsLst>
              <a:lin ang="5400000" scaled="1"/>
            </a:gradFill>
            <a:ln>
              <a:noFill/>
            </a:ln>
            <a:effectLst>
              <a:outerShdw blurRad="317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6" name="Pie 20">
              <a:extLst>
                <a:ext uri="{FF2B5EF4-FFF2-40B4-BE49-F238E27FC236}">
                  <a16:creationId xmlns:a16="http://schemas.microsoft.com/office/drawing/2014/main" id="{5458D593-333F-4726-9F47-488146D9C5B1}"/>
                </a:ext>
              </a:extLst>
            </p:cNvPr>
            <p:cNvSpPr/>
            <p:nvPr/>
          </p:nvSpPr>
          <p:spPr>
            <a:xfrm rot="20700000">
              <a:off x="7377431" y="1579369"/>
              <a:ext cx="3127762" cy="3127762"/>
            </a:xfrm>
            <a:prstGeom prst="pie">
              <a:avLst>
                <a:gd name="adj1" fmla="val 7059761"/>
                <a:gd name="adj2" fmla="val 11940272"/>
              </a:avLst>
            </a:prstGeom>
            <a:solidFill>
              <a:schemeClr val="accent4"/>
            </a:solidFill>
            <a:ln>
              <a:noFill/>
            </a:ln>
            <a:effectLst>
              <a:outerShdw blurRad="469900" sx="102000" sy="102000" algn="ctr" rotWithShape="0">
                <a:schemeClr val="accent5">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7" name="Pie 21">
              <a:extLst>
                <a:ext uri="{FF2B5EF4-FFF2-40B4-BE49-F238E27FC236}">
                  <a16:creationId xmlns:a16="http://schemas.microsoft.com/office/drawing/2014/main" id="{748DA205-97BD-4E47-A11F-975ED8C55D11}"/>
                </a:ext>
              </a:extLst>
            </p:cNvPr>
            <p:cNvSpPr/>
            <p:nvPr/>
          </p:nvSpPr>
          <p:spPr>
            <a:xfrm>
              <a:off x="7610865" y="1812803"/>
              <a:ext cx="2660894" cy="2660894"/>
            </a:xfrm>
            <a:prstGeom prst="pie">
              <a:avLst>
                <a:gd name="adj1" fmla="val 21298533"/>
                <a:gd name="adj2" fmla="val 2825366"/>
              </a:avLst>
            </a:prstGeom>
            <a:solidFill>
              <a:schemeClr val="accent3"/>
            </a:solidFill>
            <a:ln>
              <a:noFill/>
            </a:ln>
            <a:effectLst>
              <a:outerShdw blurRad="800100" sx="102000" sy="102000" algn="ctr" rotWithShape="0">
                <a:schemeClr val="accent3">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8" name="Oval 47">
              <a:extLst>
                <a:ext uri="{FF2B5EF4-FFF2-40B4-BE49-F238E27FC236}">
                  <a16:creationId xmlns:a16="http://schemas.microsoft.com/office/drawing/2014/main" id="{16E75D5C-5AFB-4A65-9F43-49EFD51FD9F7}"/>
                </a:ext>
              </a:extLst>
            </p:cNvPr>
            <p:cNvSpPr/>
            <p:nvPr/>
          </p:nvSpPr>
          <p:spPr>
            <a:xfrm>
              <a:off x="7896615" y="2098553"/>
              <a:ext cx="2089394" cy="2089394"/>
            </a:xfrm>
            <a:prstGeom prst="ellipse">
              <a:avLst/>
            </a:prstGeom>
            <a:solidFill>
              <a:srgbClr val="F7F7F7"/>
            </a:solidFill>
            <a:ln>
              <a:noFill/>
            </a:ln>
            <a:effectLst>
              <a:outerShdw blurRad="635000" algn="ctr"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9" name="Group 48">
              <a:extLst>
                <a:ext uri="{FF2B5EF4-FFF2-40B4-BE49-F238E27FC236}">
                  <a16:creationId xmlns:a16="http://schemas.microsoft.com/office/drawing/2014/main" id="{9C4677AD-C3D0-4FB5-87A7-99214285DDA0}"/>
                </a:ext>
              </a:extLst>
            </p:cNvPr>
            <p:cNvGrpSpPr/>
            <p:nvPr/>
          </p:nvGrpSpPr>
          <p:grpSpPr>
            <a:xfrm>
              <a:off x="8087116" y="2861161"/>
              <a:ext cx="1708394" cy="673885"/>
              <a:chOff x="7820416" y="3002960"/>
              <a:chExt cx="1708394" cy="673885"/>
            </a:xfrm>
          </p:grpSpPr>
          <p:sp>
            <p:nvSpPr>
              <p:cNvPr id="50" name="TextBox 49">
                <a:extLst>
                  <a:ext uri="{FF2B5EF4-FFF2-40B4-BE49-F238E27FC236}">
                    <a16:creationId xmlns:a16="http://schemas.microsoft.com/office/drawing/2014/main" id="{4BC58944-BBD8-45C1-A9C3-10CCC24CEF75}"/>
                  </a:ext>
                </a:extLst>
              </p:cNvPr>
              <p:cNvSpPr txBox="1"/>
              <p:nvPr/>
            </p:nvSpPr>
            <p:spPr>
              <a:xfrm>
                <a:off x="7820416" y="3002960"/>
                <a:ext cx="1708394" cy="523220"/>
              </a:xfrm>
              <a:prstGeom prst="rect">
                <a:avLst/>
              </a:prstGeom>
              <a:noFill/>
            </p:spPr>
            <p:txBody>
              <a:bodyPr wrap="square" rtlCol="0" anchor="t">
                <a:spAutoFit/>
              </a:bodyPr>
              <a:lstStyle/>
              <a:p>
                <a:pPr algn="ctr"/>
                <a:r>
                  <a:rPr lang="en-US" sz="2800" dirty="0">
                    <a:solidFill>
                      <a:schemeClr val="tx1">
                        <a:lumMod val="65000"/>
                        <a:lumOff val="35000"/>
                      </a:schemeClr>
                    </a:solidFill>
                  </a:rPr>
                  <a:t>$710,</a:t>
                </a:r>
                <a:r>
                  <a:rPr lang="en-US" sz="2800" baseline="30000" dirty="0">
                    <a:solidFill>
                      <a:schemeClr val="tx1">
                        <a:lumMod val="65000"/>
                        <a:lumOff val="35000"/>
                      </a:schemeClr>
                    </a:solidFill>
                  </a:rPr>
                  <a:t>00</a:t>
                </a:r>
              </a:p>
            </p:txBody>
          </p:sp>
          <p:sp>
            <p:nvSpPr>
              <p:cNvPr id="51" name="Rectangle 50">
                <a:extLst>
                  <a:ext uri="{FF2B5EF4-FFF2-40B4-BE49-F238E27FC236}">
                    <a16:creationId xmlns:a16="http://schemas.microsoft.com/office/drawing/2014/main" id="{3647D09D-F4E9-40A1-86F2-6E8B7D757A11}"/>
                  </a:ext>
                </a:extLst>
              </p:cNvPr>
              <p:cNvSpPr/>
              <p:nvPr/>
            </p:nvSpPr>
            <p:spPr>
              <a:xfrm>
                <a:off x="8098546" y="3400616"/>
                <a:ext cx="1152134" cy="276229"/>
              </a:xfrm>
              <a:prstGeom prst="rect">
                <a:avLst/>
              </a:prstGeom>
            </p:spPr>
            <p:txBody>
              <a:bodyPr wrap="square">
                <a:spAutoFit/>
              </a:bodyPr>
              <a:lstStyle/>
              <a:p>
                <a:pPr algn="ctr">
                  <a:lnSpc>
                    <a:spcPct val="130000"/>
                  </a:lnSpc>
                </a:pPr>
                <a:r>
                  <a:rPr lang="id-ID" sz="1000" dirty="0">
                    <a:solidFill>
                      <a:schemeClr val="bg1">
                        <a:lumMod val="65000"/>
                      </a:schemeClr>
                    </a:solidFill>
                    <a:cs typeface="Segoe UI Light" panose="020B0502040204020203" pitchFamily="34" charset="0"/>
                  </a:rPr>
                  <a:t>The quick brown</a:t>
                </a:r>
              </a:p>
            </p:txBody>
          </p:sp>
        </p:grpSp>
      </p:grpSp>
      <p:sp>
        <p:nvSpPr>
          <p:cNvPr id="52" name="Rectangle 51">
            <a:extLst>
              <a:ext uri="{FF2B5EF4-FFF2-40B4-BE49-F238E27FC236}">
                <a16:creationId xmlns:a16="http://schemas.microsoft.com/office/drawing/2014/main" id="{A50A25FA-F54F-4B75-9347-284BEAA73705}"/>
              </a:ext>
            </a:extLst>
          </p:cNvPr>
          <p:cNvSpPr/>
          <p:nvPr/>
        </p:nvSpPr>
        <p:spPr>
          <a:xfrm>
            <a:off x="6476217" y="5250033"/>
            <a:ext cx="2146541" cy="553100"/>
          </a:xfrm>
          <a:prstGeom prst="rect">
            <a:avLst/>
          </a:prstGeom>
        </p:spPr>
        <p:txBody>
          <a:bodyPr wrap="square">
            <a:spAutoFit/>
          </a:bodyPr>
          <a:lstStyle/>
          <a:p>
            <a:pPr algn="ctr">
              <a:lnSpc>
                <a:spcPct val="130000"/>
              </a:lnSpc>
            </a:pPr>
            <a:r>
              <a:rPr lang="en-US" sz="1200" dirty="0">
                <a:solidFill>
                  <a:schemeClr val="tx1">
                    <a:lumMod val="65000"/>
                    <a:lumOff val="35000"/>
                  </a:schemeClr>
                </a:solidFill>
                <a:cs typeface="Segoe UI Light" panose="020B0502040204020203" pitchFamily="34" charset="0"/>
              </a:rPr>
              <a:t>Lorem ipsum dolor sit </a:t>
            </a:r>
            <a:r>
              <a:rPr lang="en-US" sz="1200" dirty="0" err="1">
                <a:solidFill>
                  <a:schemeClr val="tx1">
                    <a:lumMod val="65000"/>
                    <a:lumOff val="35000"/>
                  </a:schemeClr>
                </a:solidFill>
                <a:cs typeface="Segoe UI Light" panose="020B0502040204020203" pitchFamily="34" charset="0"/>
              </a:rPr>
              <a:t>amet</a:t>
            </a:r>
            <a:r>
              <a:rPr lang="en-US" sz="1200" dirty="0">
                <a:solidFill>
                  <a:schemeClr val="tx1">
                    <a:lumMod val="65000"/>
                    <a:lumOff val="35000"/>
                  </a:schemeClr>
                </a:solidFill>
                <a:cs typeface="Segoe UI Light" panose="020B0502040204020203" pitchFamily="34" charset="0"/>
              </a:rPr>
              <a:t> </a:t>
            </a:r>
            <a:r>
              <a:rPr lang="id-ID" sz="1200" dirty="0">
                <a:solidFill>
                  <a:schemeClr val="tx1">
                    <a:lumMod val="65000"/>
                    <a:lumOff val="35000"/>
                  </a:schemeClr>
                </a:solidFill>
                <a:cs typeface="Segoe UI Light" panose="020B0502040204020203" pitchFamily="34" charset="0"/>
              </a:rPr>
              <a:t>a lazy dog. DJs flock</a:t>
            </a:r>
          </a:p>
        </p:txBody>
      </p:sp>
      <p:sp>
        <p:nvSpPr>
          <p:cNvPr id="53" name="Freeform 43">
            <a:extLst>
              <a:ext uri="{FF2B5EF4-FFF2-40B4-BE49-F238E27FC236}">
                <a16:creationId xmlns:a16="http://schemas.microsoft.com/office/drawing/2014/main" id="{A83615AC-AE43-4059-A1BD-F3E3280CB86F}"/>
              </a:ext>
            </a:extLst>
          </p:cNvPr>
          <p:cNvSpPr>
            <a:spLocks noEditPoints="1"/>
          </p:cNvSpPr>
          <p:nvPr/>
        </p:nvSpPr>
        <p:spPr bwMode="auto">
          <a:xfrm>
            <a:off x="7257125" y="4758957"/>
            <a:ext cx="481502" cy="409636"/>
          </a:xfrm>
          <a:custGeom>
            <a:avLst/>
            <a:gdLst>
              <a:gd name="T0" fmla="*/ 193 w 221"/>
              <a:gd name="T1" fmla="*/ 102 h 187"/>
              <a:gd name="T2" fmla="*/ 221 w 221"/>
              <a:gd name="T3" fmla="*/ 74 h 187"/>
              <a:gd name="T4" fmla="*/ 147 w 221"/>
              <a:gd name="T5" fmla="*/ 0 h 187"/>
              <a:gd name="T6" fmla="*/ 119 w 221"/>
              <a:gd name="T7" fmla="*/ 29 h 187"/>
              <a:gd name="T8" fmla="*/ 125 w 221"/>
              <a:gd name="T9" fmla="*/ 34 h 187"/>
              <a:gd name="T10" fmla="*/ 114 w 221"/>
              <a:gd name="T11" fmla="*/ 46 h 187"/>
              <a:gd name="T12" fmla="*/ 102 w 221"/>
              <a:gd name="T13" fmla="*/ 34 h 187"/>
              <a:gd name="T14" fmla="*/ 108 w 221"/>
              <a:gd name="T15" fmla="*/ 29 h 187"/>
              <a:gd name="T16" fmla="*/ 80 w 221"/>
              <a:gd name="T17" fmla="*/ 0 h 187"/>
              <a:gd name="T18" fmla="*/ 0 w 221"/>
              <a:gd name="T19" fmla="*/ 80 h 187"/>
              <a:gd name="T20" fmla="*/ 29 w 221"/>
              <a:gd name="T21" fmla="*/ 108 h 187"/>
              <a:gd name="T22" fmla="*/ 34 w 221"/>
              <a:gd name="T23" fmla="*/ 102 h 187"/>
              <a:gd name="T24" fmla="*/ 119 w 221"/>
              <a:gd name="T25" fmla="*/ 187 h 187"/>
              <a:gd name="T26" fmla="*/ 187 w 221"/>
              <a:gd name="T27" fmla="*/ 119 h 187"/>
              <a:gd name="T28" fmla="*/ 176 w 221"/>
              <a:gd name="T29" fmla="*/ 108 h 187"/>
              <a:gd name="T30" fmla="*/ 187 w 221"/>
              <a:gd name="T31" fmla="*/ 96 h 187"/>
              <a:gd name="T32" fmla="*/ 193 w 221"/>
              <a:gd name="T33" fmla="*/ 102 h 187"/>
              <a:gd name="T34" fmla="*/ 12 w 221"/>
              <a:gd name="T35" fmla="*/ 80 h 187"/>
              <a:gd name="T36" fmla="*/ 80 w 221"/>
              <a:gd name="T37" fmla="*/ 12 h 187"/>
              <a:gd name="T38" fmla="*/ 97 w 221"/>
              <a:gd name="T39" fmla="*/ 29 h 187"/>
              <a:gd name="T40" fmla="*/ 29 w 221"/>
              <a:gd name="T41" fmla="*/ 96 h 187"/>
              <a:gd name="T42" fmla="*/ 12 w 221"/>
              <a:gd name="T43" fmla="*/ 80 h 187"/>
              <a:gd name="T44" fmla="*/ 167 w 221"/>
              <a:gd name="T45" fmla="*/ 128 h 187"/>
              <a:gd name="T46" fmla="*/ 142 w 221"/>
              <a:gd name="T47" fmla="*/ 102 h 187"/>
              <a:gd name="T48" fmla="*/ 136 w 221"/>
              <a:gd name="T49" fmla="*/ 102 h 187"/>
              <a:gd name="T50" fmla="*/ 136 w 221"/>
              <a:gd name="T51" fmla="*/ 108 h 187"/>
              <a:gd name="T52" fmla="*/ 162 w 221"/>
              <a:gd name="T53" fmla="*/ 133 h 187"/>
              <a:gd name="T54" fmla="*/ 150 w 221"/>
              <a:gd name="T55" fmla="*/ 145 h 187"/>
              <a:gd name="T56" fmla="*/ 125 w 221"/>
              <a:gd name="T57" fmla="*/ 119 h 187"/>
              <a:gd name="T58" fmla="*/ 119 w 221"/>
              <a:gd name="T59" fmla="*/ 119 h 187"/>
              <a:gd name="T60" fmla="*/ 119 w 221"/>
              <a:gd name="T61" fmla="*/ 125 h 187"/>
              <a:gd name="T62" fmla="*/ 145 w 221"/>
              <a:gd name="T63" fmla="*/ 150 h 187"/>
              <a:gd name="T64" fmla="*/ 145 w 221"/>
              <a:gd name="T65" fmla="*/ 150 h 187"/>
              <a:gd name="T66" fmla="*/ 133 w 221"/>
              <a:gd name="T67" fmla="*/ 162 h 187"/>
              <a:gd name="T68" fmla="*/ 108 w 221"/>
              <a:gd name="T69" fmla="*/ 136 h 187"/>
              <a:gd name="T70" fmla="*/ 102 w 221"/>
              <a:gd name="T71" fmla="*/ 136 h 187"/>
              <a:gd name="T72" fmla="*/ 102 w 221"/>
              <a:gd name="T73" fmla="*/ 142 h 187"/>
              <a:gd name="T74" fmla="*/ 128 w 221"/>
              <a:gd name="T75" fmla="*/ 167 h 187"/>
              <a:gd name="T76" fmla="*/ 128 w 221"/>
              <a:gd name="T77" fmla="*/ 167 h 187"/>
              <a:gd name="T78" fmla="*/ 119 w 221"/>
              <a:gd name="T79" fmla="*/ 176 h 187"/>
              <a:gd name="T80" fmla="*/ 40 w 221"/>
              <a:gd name="T81" fmla="*/ 96 h 187"/>
              <a:gd name="T82" fmla="*/ 97 w 221"/>
              <a:gd name="T83" fmla="*/ 40 h 187"/>
              <a:gd name="T84" fmla="*/ 108 w 221"/>
              <a:gd name="T85" fmla="*/ 51 h 187"/>
              <a:gd name="T86" fmla="*/ 77 w 221"/>
              <a:gd name="T87" fmla="*/ 82 h 187"/>
              <a:gd name="T88" fmla="*/ 99 w 221"/>
              <a:gd name="T89" fmla="*/ 105 h 187"/>
              <a:gd name="T90" fmla="*/ 130 w 221"/>
              <a:gd name="T91" fmla="*/ 74 h 187"/>
              <a:gd name="T92" fmla="*/ 176 w 221"/>
              <a:gd name="T93" fmla="*/ 119 h 187"/>
              <a:gd name="T94" fmla="*/ 167 w 221"/>
              <a:gd name="T95" fmla="*/ 128 h 187"/>
              <a:gd name="T96" fmla="*/ 170 w 221"/>
              <a:gd name="T97" fmla="*/ 102 h 187"/>
              <a:gd name="T98" fmla="*/ 133 w 221"/>
              <a:gd name="T99" fmla="*/ 65 h 187"/>
              <a:gd name="T100" fmla="*/ 128 w 221"/>
              <a:gd name="T101" fmla="*/ 65 h 187"/>
              <a:gd name="T102" fmla="*/ 99 w 221"/>
              <a:gd name="T103" fmla="*/ 94 h 187"/>
              <a:gd name="T104" fmla="*/ 88 w 221"/>
              <a:gd name="T105" fmla="*/ 82 h 187"/>
              <a:gd name="T106" fmla="*/ 116 w 221"/>
              <a:gd name="T107" fmla="*/ 54 h 187"/>
              <a:gd name="T108" fmla="*/ 130 w 221"/>
              <a:gd name="T109" fmla="*/ 40 h 187"/>
              <a:gd name="T110" fmla="*/ 181 w 221"/>
              <a:gd name="T111" fmla="*/ 91 h 187"/>
              <a:gd name="T112" fmla="*/ 170 w 221"/>
              <a:gd name="T113" fmla="*/ 102 h 187"/>
              <a:gd name="T114" fmla="*/ 147 w 221"/>
              <a:gd name="T115" fmla="*/ 12 h 187"/>
              <a:gd name="T116" fmla="*/ 210 w 221"/>
              <a:gd name="T117" fmla="*/ 74 h 187"/>
              <a:gd name="T118" fmla="*/ 193 w 221"/>
              <a:gd name="T119" fmla="*/ 91 h 187"/>
              <a:gd name="T120" fmla="*/ 130 w 221"/>
              <a:gd name="T121" fmla="*/ 29 h 187"/>
              <a:gd name="T122" fmla="*/ 147 w 221"/>
              <a:gd name="T123" fmla="*/ 12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1" h="187">
                <a:moveTo>
                  <a:pt x="193" y="102"/>
                </a:moveTo>
                <a:cubicBezTo>
                  <a:pt x="221" y="74"/>
                  <a:pt x="221" y="74"/>
                  <a:pt x="221" y="74"/>
                </a:cubicBezTo>
                <a:cubicBezTo>
                  <a:pt x="147" y="0"/>
                  <a:pt x="147" y="0"/>
                  <a:pt x="147" y="0"/>
                </a:cubicBezTo>
                <a:cubicBezTo>
                  <a:pt x="119" y="29"/>
                  <a:pt x="119" y="29"/>
                  <a:pt x="119" y="29"/>
                </a:cubicBezTo>
                <a:cubicBezTo>
                  <a:pt x="125" y="34"/>
                  <a:pt x="125" y="34"/>
                  <a:pt x="125" y="34"/>
                </a:cubicBezTo>
                <a:cubicBezTo>
                  <a:pt x="114" y="46"/>
                  <a:pt x="114" y="46"/>
                  <a:pt x="114" y="46"/>
                </a:cubicBezTo>
                <a:cubicBezTo>
                  <a:pt x="102" y="34"/>
                  <a:pt x="102" y="34"/>
                  <a:pt x="102" y="34"/>
                </a:cubicBezTo>
                <a:cubicBezTo>
                  <a:pt x="108" y="29"/>
                  <a:pt x="108" y="29"/>
                  <a:pt x="108" y="29"/>
                </a:cubicBezTo>
                <a:cubicBezTo>
                  <a:pt x="80" y="0"/>
                  <a:pt x="80" y="0"/>
                  <a:pt x="80" y="0"/>
                </a:cubicBezTo>
                <a:cubicBezTo>
                  <a:pt x="0" y="80"/>
                  <a:pt x="0" y="80"/>
                  <a:pt x="0" y="80"/>
                </a:cubicBezTo>
                <a:cubicBezTo>
                  <a:pt x="29" y="108"/>
                  <a:pt x="29" y="108"/>
                  <a:pt x="29" y="108"/>
                </a:cubicBezTo>
                <a:cubicBezTo>
                  <a:pt x="34" y="102"/>
                  <a:pt x="34" y="102"/>
                  <a:pt x="34" y="102"/>
                </a:cubicBezTo>
                <a:cubicBezTo>
                  <a:pt x="119" y="187"/>
                  <a:pt x="119" y="187"/>
                  <a:pt x="119" y="187"/>
                </a:cubicBezTo>
                <a:cubicBezTo>
                  <a:pt x="187" y="119"/>
                  <a:pt x="187" y="119"/>
                  <a:pt x="187" y="119"/>
                </a:cubicBezTo>
                <a:cubicBezTo>
                  <a:pt x="176" y="108"/>
                  <a:pt x="176" y="108"/>
                  <a:pt x="176" y="108"/>
                </a:cubicBezTo>
                <a:cubicBezTo>
                  <a:pt x="187" y="96"/>
                  <a:pt x="187" y="96"/>
                  <a:pt x="187" y="96"/>
                </a:cubicBezTo>
                <a:lnTo>
                  <a:pt x="193" y="102"/>
                </a:lnTo>
                <a:close/>
                <a:moveTo>
                  <a:pt x="12" y="80"/>
                </a:moveTo>
                <a:cubicBezTo>
                  <a:pt x="80" y="12"/>
                  <a:pt x="80" y="12"/>
                  <a:pt x="80" y="12"/>
                </a:cubicBezTo>
                <a:cubicBezTo>
                  <a:pt x="97" y="29"/>
                  <a:pt x="97" y="29"/>
                  <a:pt x="97" y="29"/>
                </a:cubicBezTo>
                <a:cubicBezTo>
                  <a:pt x="29" y="96"/>
                  <a:pt x="29" y="96"/>
                  <a:pt x="29" y="96"/>
                </a:cubicBezTo>
                <a:lnTo>
                  <a:pt x="12" y="80"/>
                </a:lnTo>
                <a:close/>
                <a:moveTo>
                  <a:pt x="167" y="128"/>
                </a:moveTo>
                <a:cubicBezTo>
                  <a:pt x="142" y="102"/>
                  <a:pt x="142" y="102"/>
                  <a:pt x="142" y="102"/>
                </a:cubicBezTo>
                <a:cubicBezTo>
                  <a:pt x="140" y="101"/>
                  <a:pt x="138" y="101"/>
                  <a:pt x="136" y="102"/>
                </a:cubicBezTo>
                <a:cubicBezTo>
                  <a:pt x="135" y="104"/>
                  <a:pt x="135" y="106"/>
                  <a:pt x="136" y="108"/>
                </a:cubicBezTo>
                <a:cubicBezTo>
                  <a:pt x="162" y="133"/>
                  <a:pt x="162" y="133"/>
                  <a:pt x="162" y="133"/>
                </a:cubicBezTo>
                <a:cubicBezTo>
                  <a:pt x="150" y="145"/>
                  <a:pt x="150" y="145"/>
                  <a:pt x="150" y="145"/>
                </a:cubicBezTo>
                <a:cubicBezTo>
                  <a:pt x="125" y="119"/>
                  <a:pt x="125" y="119"/>
                  <a:pt x="125" y="119"/>
                </a:cubicBezTo>
                <a:cubicBezTo>
                  <a:pt x="123" y="118"/>
                  <a:pt x="121" y="118"/>
                  <a:pt x="119" y="119"/>
                </a:cubicBezTo>
                <a:cubicBezTo>
                  <a:pt x="118" y="121"/>
                  <a:pt x="118" y="123"/>
                  <a:pt x="119" y="125"/>
                </a:cubicBezTo>
                <a:cubicBezTo>
                  <a:pt x="145" y="150"/>
                  <a:pt x="145" y="150"/>
                  <a:pt x="145" y="150"/>
                </a:cubicBezTo>
                <a:cubicBezTo>
                  <a:pt x="145" y="150"/>
                  <a:pt x="145" y="150"/>
                  <a:pt x="145" y="150"/>
                </a:cubicBezTo>
                <a:cubicBezTo>
                  <a:pt x="133" y="162"/>
                  <a:pt x="133" y="162"/>
                  <a:pt x="133" y="162"/>
                </a:cubicBezTo>
                <a:cubicBezTo>
                  <a:pt x="108" y="136"/>
                  <a:pt x="108" y="136"/>
                  <a:pt x="108" y="136"/>
                </a:cubicBezTo>
                <a:cubicBezTo>
                  <a:pt x="106" y="135"/>
                  <a:pt x="104" y="135"/>
                  <a:pt x="102" y="136"/>
                </a:cubicBezTo>
                <a:cubicBezTo>
                  <a:pt x="101" y="138"/>
                  <a:pt x="101" y="140"/>
                  <a:pt x="102" y="142"/>
                </a:cubicBezTo>
                <a:cubicBezTo>
                  <a:pt x="128" y="167"/>
                  <a:pt x="128" y="167"/>
                  <a:pt x="128" y="167"/>
                </a:cubicBezTo>
                <a:cubicBezTo>
                  <a:pt x="128" y="167"/>
                  <a:pt x="128" y="167"/>
                  <a:pt x="128" y="167"/>
                </a:cubicBezTo>
                <a:cubicBezTo>
                  <a:pt x="119" y="176"/>
                  <a:pt x="119" y="176"/>
                  <a:pt x="119" y="176"/>
                </a:cubicBezTo>
                <a:cubicBezTo>
                  <a:pt x="40" y="96"/>
                  <a:pt x="40" y="96"/>
                  <a:pt x="40" y="96"/>
                </a:cubicBezTo>
                <a:cubicBezTo>
                  <a:pt x="97" y="40"/>
                  <a:pt x="97" y="40"/>
                  <a:pt x="97" y="40"/>
                </a:cubicBezTo>
                <a:cubicBezTo>
                  <a:pt x="108" y="51"/>
                  <a:pt x="108" y="51"/>
                  <a:pt x="108" y="51"/>
                </a:cubicBezTo>
                <a:cubicBezTo>
                  <a:pt x="77" y="82"/>
                  <a:pt x="77" y="82"/>
                  <a:pt x="77" y="82"/>
                </a:cubicBezTo>
                <a:cubicBezTo>
                  <a:pt x="99" y="105"/>
                  <a:pt x="99" y="105"/>
                  <a:pt x="99" y="105"/>
                </a:cubicBezTo>
                <a:cubicBezTo>
                  <a:pt x="130" y="74"/>
                  <a:pt x="130" y="74"/>
                  <a:pt x="130" y="74"/>
                </a:cubicBezTo>
                <a:cubicBezTo>
                  <a:pt x="176" y="119"/>
                  <a:pt x="176" y="119"/>
                  <a:pt x="176" y="119"/>
                </a:cubicBezTo>
                <a:lnTo>
                  <a:pt x="167" y="128"/>
                </a:lnTo>
                <a:close/>
                <a:moveTo>
                  <a:pt x="170" y="102"/>
                </a:moveTo>
                <a:cubicBezTo>
                  <a:pt x="133" y="65"/>
                  <a:pt x="133" y="65"/>
                  <a:pt x="133" y="65"/>
                </a:cubicBezTo>
                <a:cubicBezTo>
                  <a:pt x="132" y="64"/>
                  <a:pt x="129" y="64"/>
                  <a:pt x="128" y="65"/>
                </a:cubicBezTo>
                <a:cubicBezTo>
                  <a:pt x="99" y="94"/>
                  <a:pt x="99" y="94"/>
                  <a:pt x="99" y="94"/>
                </a:cubicBezTo>
                <a:cubicBezTo>
                  <a:pt x="88" y="82"/>
                  <a:pt x="88" y="82"/>
                  <a:pt x="88" y="82"/>
                </a:cubicBezTo>
                <a:cubicBezTo>
                  <a:pt x="116" y="54"/>
                  <a:pt x="116" y="54"/>
                  <a:pt x="116" y="54"/>
                </a:cubicBezTo>
                <a:cubicBezTo>
                  <a:pt x="130" y="40"/>
                  <a:pt x="130" y="40"/>
                  <a:pt x="130" y="40"/>
                </a:cubicBezTo>
                <a:cubicBezTo>
                  <a:pt x="181" y="91"/>
                  <a:pt x="181" y="91"/>
                  <a:pt x="181" y="91"/>
                </a:cubicBezTo>
                <a:lnTo>
                  <a:pt x="170" y="102"/>
                </a:lnTo>
                <a:close/>
                <a:moveTo>
                  <a:pt x="147" y="12"/>
                </a:moveTo>
                <a:cubicBezTo>
                  <a:pt x="210" y="74"/>
                  <a:pt x="210" y="74"/>
                  <a:pt x="210" y="74"/>
                </a:cubicBezTo>
                <a:cubicBezTo>
                  <a:pt x="193" y="91"/>
                  <a:pt x="193" y="91"/>
                  <a:pt x="193" y="91"/>
                </a:cubicBezTo>
                <a:cubicBezTo>
                  <a:pt x="130" y="29"/>
                  <a:pt x="130" y="29"/>
                  <a:pt x="130" y="29"/>
                </a:cubicBezTo>
                <a:lnTo>
                  <a:pt x="147" y="12"/>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pPr algn="ctr"/>
            <a:endParaRPr lang="en-US"/>
          </a:p>
        </p:txBody>
      </p:sp>
      <p:sp>
        <p:nvSpPr>
          <p:cNvPr id="54" name="Rectangle 53">
            <a:extLst>
              <a:ext uri="{FF2B5EF4-FFF2-40B4-BE49-F238E27FC236}">
                <a16:creationId xmlns:a16="http://schemas.microsoft.com/office/drawing/2014/main" id="{FFC4083F-612C-4D9C-B973-9FE1E7C8DA4B}"/>
              </a:ext>
            </a:extLst>
          </p:cNvPr>
          <p:cNvSpPr/>
          <p:nvPr/>
        </p:nvSpPr>
        <p:spPr>
          <a:xfrm>
            <a:off x="8769996" y="5250033"/>
            <a:ext cx="2146541" cy="553100"/>
          </a:xfrm>
          <a:prstGeom prst="rect">
            <a:avLst/>
          </a:prstGeom>
        </p:spPr>
        <p:txBody>
          <a:bodyPr wrap="square">
            <a:spAutoFit/>
          </a:bodyPr>
          <a:lstStyle/>
          <a:p>
            <a:pPr algn="ctr">
              <a:lnSpc>
                <a:spcPct val="130000"/>
              </a:lnSpc>
            </a:pPr>
            <a:r>
              <a:rPr lang="en-US" sz="1200" dirty="0">
                <a:solidFill>
                  <a:schemeClr val="tx1">
                    <a:lumMod val="65000"/>
                    <a:lumOff val="35000"/>
                  </a:schemeClr>
                </a:solidFill>
                <a:cs typeface="Segoe UI Light" panose="020B0502040204020203" pitchFamily="34" charset="0"/>
              </a:rPr>
              <a:t>Lorem ipsum dolor sit </a:t>
            </a:r>
            <a:r>
              <a:rPr lang="en-US" sz="1200" dirty="0" err="1">
                <a:solidFill>
                  <a:schemeClr val="tx1">
                    <a:lumMod val="65000"/>
                    <a:lumOff val="35000"/>
                  </a:schemeClr>
                </a:solidFill>
                <a:cs typeface="Segoe UI Light" panose="020B0502040204020203" pitchFamily="34" charset="0"/>
              </a:rPr>
              <a:t>amet</a:t>
            </a:r>
            <a:r>
              <a:rPr lang="en-US" sz="1200" dirty="0">
                <a:solidFill>
                  <a:schemeClr val="tx1">
                    <a:lumMod val="65000"/>
                    <a:lumOff val="35000"/>
                  </a:schemeClr>
                </a:solidFill>
                <a:cs typeface="Segoe UI Light" panose="020B0502040204020203" pitchFamily="34" charset="0"/>
              </a:rPr>
              <a:t> </a:t>
            </a:r>
            <a:r>
              <a:rPr lang="id-ID" sz="1200" dirty="0">
                <a:solidFill>
                  <a:schemeClr val="tx1">
                    <a:lumMod val="65000"/>
                    <a:lumOff val="35000"/>
                  </a:schemeClr>
                </a:solidFill>
                <a:cs typeface="Segoe UI Light" panose="020B0502040204020203" pitchFamily="34" charset="0"/>
              </a:rPr>
              <a:t>a lazy dog. DJs flock</a:t>
            </a:r>
          </a:p>
        </p:txBody>
      </p:sp>
      <p:sp>
        <p:nvSpPr>
          <p:cNvPr id="55" name="Freeform 58">
            <a:extLst>
              <a:ext uri="{FF2B5EF4-FFF2-40B4-BE49-F238E27FC236}">
                <a16:creationId xmlns:a16="http://schemas.microsoft.com/office/drawing/2014/main" id="{3F55A43B-478C-4427-AAAA-90BB982AC943}"/>
              </a:ext>
            </a:extLst>
          </p:cNvPr>
          <p:cNvSpPr>
            <a:spLocks noEditPoints="1"/>
          </p:cNvSpPr>
          <p:nvPr/>
        </p:nvSpPr>
        <p:spPr bwMode="auto">
          <a:xfrm>
            <a:off x="9595868" y="4757349"/>
            <a:ext cx="391574" cy="406887"/>
          </a:xfrm>
          <a:custGeom>
            <a:avLst/>
            <a:gdLst>
              <a:gd name="T0" fmla="*/ 16 w 196"/>
              <a:gd name="T1" fmla="*/ 0 h 204"/>
              <a:gd name="T2" fmla="*/ 24 w 196"/>
              <a:gd name="T3" fmla="*/ 44 h 204"/>
              <a:gd name="T4" fmla="*/ 16 w 196"/>
              <a:gd name="T5" fmla="*/ 164 h 204"/>
              <a:gd name="T6" fmla="*/ 24 w 196"/>
              <a:gd name="T7" fmla="*/ 124 h 204"/>
              <a:gd name="T8" fmla="*/ 16 w 196"/>
              <a:gd name="T9" fmla="*/ 164 h 204"/>
              <a:gd name="T10" fmla="*/ 12 w 196"/>
              <a:gd name="T11" fmla="*/ 52 h 204"/>
              <a:gd name="T12" fmla="*/ 0 w 196"/>
              <a:gd name="T13" fmla="*/ 104 h 204"/>
              <a:gd name="T14" fmla="*/ 28 w 196"/>
              <a:gd name="T15" fmla="*/ 116 h 204"/>
              <a:gd name="T16" fmla="*/ 40 w 196"/>
              <a:gd name="T17" fmla="*/ 64 h 204"/>
              <a:gd name="T18" fmla="*/ 32 w 196"/>
              <a:gd name="T19" fmla="*/ 104 h 204"/>
              <a:gd name="T20" fmla="*/ 12 w 196"/>
              <a:gd name="T21" fmla="*/ 108 h 204"/>
              <a:gd name="T22" fmla="*/ 8 w 196"/>
              <a:gd name="T23" fmla="*/ 64 h 204"/>
              <a:gd name="T24" fmla="*/ 28 w 196"/>
              <a:gd name="T25" fmla="*/ 60 h 204"/>
              <a:gd name="T26" fmla="*/ 32 w 196"/>
              <a:gd name="T27" fmla="*/ 104 h 204"/>
              <a:gd name="T28" fmla="*/ 68 w 196"/>
              <a:gd name="T29" fmla="*/ 40 h 204"/>
              <a:gd name="T30" fmla="*/ 76 w 196"/>
              <a:gd name="T31" fmla="*/ 84 h 204"/>
              <a:gd name="T32" fmla="*/ 68 w 196"/>
              <a:gd name="T33" fmla="*/ 204 h 204"/>
              <a:gd name="T34" fmla="*/ 76 w 196"/>
              <a:gd name="T35" fmla="*/ 164 h 204"/>
              <a:gd name="T36" fmla="*/ 68 w 196"/>
              <a:gd name="T37" fmla="*/ 204 h 204"/>
              <a:gd name="T38" fmla="*/ 64 w 196"/>
              <a:gd name="T39" fmla="*/ 92 h 204"/>
              <a:gd name="T40" fmla="*/ 52 w 196"/>
              <a:gd name="T41" fmla="*/ 144 h 204"/>
              <a:gd name="T42" fmla="*/ 80 w 196"/>
              <a:gd name="T43" fmla="*/ 156 h 204"/>
              <a:gd name="T44" fmla="*/ 92 w 196"/>
              <a:gd name="T45" fmla="*/ 104 h 204"/>
              <a:gd name="T46" fmla="*/ 84 w 196"/>
              <a:gd name="T47" fmla="*/ 144 h 204"/>
              <a:gd name="T48" fmla="*/ 64 w 196"/>
              <a:gd name="T49" fmla="*/ 148 h 204"/>
              <a:gd name="T50" fmla="*/ 60 w 196"/>
              <a:gd name="T51" fmla="*/ 104 h 204"/>
              <a:gd name="T52" fmla="*/ 80 w 196"/>
              <a:gd name="T53" fmla="*/ 100 h 204"/>
              <a:gd name="T54" fmla="*/ 84 w 196"/>
              <a:gd name="T55" fmla="*/ 144 h 204"/>
              <a:gd name="T56" fmla="*/ 120 w 196"/>
              <a:gd name="T57" fmla="*/ 0 h 204"/>
              <a:gd name="T58" fmla="*/ 128 w 196"/>
              <a:gd name="T59" fmla="*/ 44 h 204"/>
              <a:gd name="T60" fmla="*/ 120 w 196"/>
              <a:gd name="T61" fmla="*/ 164 h 204"/>
              <a:gd name="T62" fmla="*/ 128 w 196"/>
              <a:gd name="T63" fmla="*/ 124 h 204"/>
              <a:gd name="T64" fmla="*/ 120 w 196"/>
              <a:gd name="T65" fmla="*/ 164 h 204"/>
              <a:gd name="T66" fmla="*/ 116 w 196"/>
              <a:gd name="T67" fmla="*/ 52 h 204"/>
              <a:gd name="T68" fmla="*/ 104 w 196"/>
              <a:gd name="T69" fmla="*/ 104 h 204"/>
              <a:gd name="T70" fmla="*/ 132 w 196"/>
              <a:gd name="T71" fmla="*/ 116 h 204"/>
              <a:gd name="T72" fmla="*/ 144 w 196"/>
              <a:gd name="T73" fmla="*/ 64 h 204"/>
              <a:gd name="T74" fmla="*/ 136 w 196"/>
              <a:gd name="T75" fmla="*/ 104 h 204"/>
              <a:gd name="T76" fmla="*/ 116 w 196"/>
              <a:gd name="T77" fmla="*/ 108 h 204"/>
              <a:gd name="T78" fmla="*/ 112 w 196"/>
              <a:gd name="T79" fmla="*/ 64 h 204"/>
              <a:gd name="T80" fmla="*/ 132 w 196"/>
              <a:gd name="T81" fmla="*/ 60 h 204"/>
              <a:gd name="T82" fmla="*/ 136 w 196"/>
              <a:gd name="T83" fmla="*/ 104 h 204"/>
              <a:gd name="T84" fmla="*/ 172 w 196"/>
              <a:gd name="T85" fmla="*/ 40 h 204"/>
              <a:gd name="T86" fmla="*/ 180 w 196"/>
              <a:gd name="T87" fmla="*/ 84 h 204"/>
              <a:gd name="T88" fmla="*/ 172 w 196"/>
              <a:gd name="T89" fmla="*/ 204 h 204"/>
              <a:gd name="T90" fmla="*/ 180 w 196"/>
              <a:gd name="T91" fmla="*/ 164 h 204"/>
              <a:gd name="T92" fmla="*/ 172 w 196"/>
              <a:gd name="T93" fmla="*/ 204 h 204"/>
              <a:gd name="T94" fmla="*/ 168 w 196"/>
              <a:gd name="T95" fmla="*/ 92 h 204"/>
              <a:gd name="T96" fmla="*/ 156 w 196"/>
              <a:gd name="T97" fmla="*/ 144 h 204"/>
              <a:gd name="T98" fmla="*/ 184 w 196"/>
              <a:gd name="T99" fmla="*/ 156 h 204"/>
              <a:gd name="T100" fmla="*/ 196 w 196"/>
              <a:gd name="T101" fmla="*/ 104 h 204"/>
              <a:gd name="T102" fmla="*/ 188 w 196"/>
              <a:gd name="T103" fmla="*/ 144 h 204"/>
              <a:gd name="T104" fmla="*/ 168 w 196"/>
              <a:gd name="T105" fmla="*/ 148 h 204"/>
              <a:gd name="T106" fmla="*/ 164 w 196"/>
              <a:gd name="T107" fmla="*/ 104 h 204"/>
              <a:gd name="T108" fmla="*/ 184 w 196"/>
              <a:gd name="T109" fmla="*/ 100 h 204"/>
              <a:gd name="T110" fmla="*/ 188 w 196"/>
              <a:gd name="T111" fmla="*/ 14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96" h="204">
                <a:moveTo>
                  <a:pt x="24" y="0"/>
                </a:moveTo>
                <a:cubicBezTo>
                  <a:pt x="16" y="0"/>
                  <a:pt x="16" y="0"/>
                  <a:pt x="16" y="0"/>
                </a:cubicBezTo>
                <a:cubicBezTo>
                  <a:pt x="16" y="44"/>
                  <a:pt x="16" y="44"/>
                  <a:pt x="16" y="44"/>
                </a:cubicBezTo>
                <a:cubicBezTo>
                  <a:pt x="24" y="44"/>
                  <a:pt x="24" y="44"/>
                  <a:pt x="24" y="44"/>
                </a:cubicBezTo>
                <a:lnTo>
                  <a:pt x="24" y="0"/>
                </a:lnTo>
                <a:close/>
                <a:moveTo>
                  <a:pt x="16" y="164"/>
                </a:moveTo>
                <a:cubicBezTo>
                  <a:pt x="24" y="164"/>
                  <a:pt x="24" y="164"/>
                  <a:pt x="24" y="164"/>
                </a:cubicBezTo>
                <a:cubicBezTo>
                  <a:pt x="24" y="124"/>
                  <a:pt x="24" y="124"/>
                  <a:pt x="24" y="124"/>
                </a:cubicBezTo>
                <a:cubicBezTo>
                  <a:pt x="16" y="124"/>
                  <a:pt x="16" y="124"/>
                  <a:pt x="16" y="124"/>
                </a:cubicBezTo>
                <a:lnTo>
                  <a:pt x="16" y="164"/>
                </a:lnTo>
                <a:close/>
                <a:moveTo>
                  <a:pt x="28" y="52"/>
                </a:moveTo>
                <a:cubicBezTo>
                  <a:pt x="12" y="52"/>
                  <a:pt x="12" y="52"/>
                  <a:pt x="12" y="52"/>
                </a:cubicBezTo>
                <a:cubicBezTo>
                  <a:pt x="5" y="52"/>
                  <a:pt x="0" y="57"/>
                  <a:pt x="0" y="64"/>
                </a:cubicBezTo>
                <a:cubicBezTo>
                  <a:pt x="0" y="104"/>
                  <a:pt x="0" y="104"/>
                  <a:pt x="0" y="104"/>
                </a:cubicBezTo>
                <a:cubicBezTo>
                  <a:pt x="0" y="111"/>
                  <a:pt x="5" y="116"/>
                  <a:pt x="12" y="116"/>
                </a:cubicBezTo>
                <a:cubicBezTo>
                  <a:pt x="28" y="116"/>
                  <a:pt x="28" y="116"/>
                  <a:pt x="28" y="116"/>
                </a:cubicBezTo>
                <a:cubicBezTo>
                  <a:pt x="35" y="116"/>
                  <a:pt x="40" y="111"/>
                  <a:pt x="40" y="104"/>
                </a:cubicBezTo>
                <a:cubicBezTo>
                  <a:pt x="40" y="64"/>
                  <a:pt x="40" y="64"/>
                  <a:pt x="40" y="64"/>
                </a:cubicBezTo>
                <a:cubicBezTo>
                  <a:pt x="40" y="57"/>
                  <a:pt x="35" y="52"/>
                  <a:pt x="28" y="52"/>
                </a:cubicBezTo>
                <a:close/>
                <a:moveTo>
                  <a:pt x="32" y="104"/>
                </a:moveTo>
                <a:cubicBezTo>
                  <a:pt x="32" y="106"/>
                  <a:pt x="30" y="108"/>
                  <a:pt x="28" y="108"/>
                </a:cubicBezTo>
                <a:cubicBezTo>
                  <a:pt x="12" y="108"/>
                  <a:pt x="12" y="108"/>
                  <a:pt x="12" y="108"/>
                </a:cubicBezTo>
                <a:cubicBezTo>
                  <a:pt x="10" y="108"/>
                  <a:pt x="8" y="106"/>
                  <a:pt x="8" y="104"/>
                </a:cubicBezTo>
                <a:cubicBezTo>
                  <a:pt x="8" y="64"/>
                  <a:pt x="8" y="64"/>
                  <a:pt x="8" y="64"/>
                </a:cubicBezTo>
                <a:cubicBezTo>
                  <a:pt x="8" y="62"/>
                  <a:pt x="10" y="60"/>
                  <a:pt x="12" y="60"/>
                </a:cubicBezTo>
                <a:cubicBezTo>
                  <a:pt x="28" y="60"/>
                  <a:pt x="28" y="60"/>
                  <a:pt x="28" y="60"/>
                </a:cubicBezTo>
                <a:cubicBezTo>
                  <a:pt x="30" y="60"/>
                  <a:pt x="32" y="62"/>
                  <a:pt x="32" y="64"/>
                </a:cubicBezTo>
                <a:lnTo>
                  <a:pt x="32" y="104"/>
                </a:lnTo>
                <a:close/>
                <a:moveTo>
                  <a:pt x="76" y="40"/>
                </a:moveTo>
                <a:cubicBezTo>
                  <a:pt x="68" y="40"/>
                  <a:pt x="68" y="40"/>
                  <a:pt x="68" y="40"/>
                </a:cubicBezTo>
                <a:cubicBezTo>
                  <a:pt x="68" y="84"/>
                  <a:pt x="68" y="84"/>
                  <a:pt x="68" y="84"/>
                </a:cubicBezTo>
                <a:cubicBezTo>
                  <a:pt x="76" y="84"/>
                  <a:pt x="76" y="84"/>
                  <a:pt x="76" y="84"/>
                </a:cubicBezTo>
                <a:lnTo>
                  <a:pt x="76" y="40"/>
                </a:lnTo>
                <a:close/>
                <a:moveTo>
                  <a:pt x="68" y="204"/>
                </a:moveTo>
                <a:cubicBezTo>
                  <a:pt x="76" y="204"/>
                  <a:pt x="76" y="204"/>
                  <a:pt x="76" y="204"/>
                </a:cubicBezTo>
                <a:cubicBezTo>
                  <a:pt x="76" y="164"/>
                  <a:pt x="76" y="164"/>
                  <a:pt x="76" y="164"/>
                </a:cubicBezTo>
                <a:cubicBezTo>
                  <a:pt x="68" y="164"/>
                  <a:pt x="68" y="164"/>
                  <a:pt x="68" y="164"/>
                </a:cubicBezTo>
                <a:lnTo>
                  <a:pt x="68" y="204"/>
                </a:lnTo>
                <a:close/>
                <a:moveTo>
                  <a:pt x="80" y="92"/>
                </a:moveTo>
                <a:cubicBezTo>
                  <a:pt x="64" y="92"/>
                  <a:pt x="64" y="92"/>
                  <a:pt x="64" y="92"/>
                </a:cubicBezTo>
                <a:cubicBezTo>
                  <a:pt x="57" y="92"/>
                  <a:pt x="52" y="97"/>
                  <a:pt x="52" y="104"/>
                </a:cubicBezTo>
                <a:cubicBezTo>
                  <a:pt x="52" y="144"/>
                  <a:pt x="52" y="144"/>
                  <a:pt x="52" y="144"/>
                </a:cubicBezTo>
                <a:cubicBezTo>
                  <a:pt x="52" y="151"/>
                  <a:pt x="57" y="156"/>
                  <a:pt x="64" y="156"/>
                </a:cubicBezTo>
                <a:cubicBezTo>
                  <a:pt x="80" y="156"/>
                  <a:pt x="80" y="156"/>
                  <a:pt x="80" y="156"/>
                </a:cubicBezTo>
                <a:cubicBezTo>
                  <a:pt x="87" y="156"/>
                  <a:pt x="92" y="151"/>
                  <a:pt x="92" y="144"/>
                </a:cubicBezTo>
                <a:cubicBezTo>
                  <a:pt x="92" y="104"/>
                  <a:pt x="92" y="104"/>
                  <a:pt x="92" y="104"/>
                </a:cubicBezTo>
                <a:cubicBezTo>
                  <a:pt x="92" y="97"/>
                  <a:pt x="87" y="92"/>
                  <a:pt x="80" y="92"/>
                </a:cubicBezTo>
                <a:close/>
                <a:moveTo>
                  <a:pt x="84" y="144"/>
                </a:moveTo>
                <a:cubicBezTo>
                  <a:pt x="84" y="146"/>
                  <a:pt x="82" y="148"/>
                  <a:pt x="80" y="148"/>
                </a:cubicBezTo>
                <a:cubicBezTo>
                  <a:pt x="64" y="148"/>
                  <a:pt x="64" y="148"/>
                  <a:pt x="64" y="148"/>
                </a:cubicBezTo>
                <a:cubicBezTo>
                  <a:pt x="62" y="148"/>
                  <a:pt x="60" y="146"/>
                  <a:pt x="60" y="144"/>
                </a:cubicBezTo>
                <a:cubicBezTo>
                  <a:pt x="60" y="104"/>
                  <a:pt x="60" y="104"/>
                  <a:pt x="60" y="104"/>
                </a:cubicBezTo>
                <a:cubicBezTo>
                  <a:pt x="60" y="102"/>
                  <a:pt x="62" y="100"/>
                  <a:pt x="64" y="100"/>
                </a:cubicBezTo>
                <a:cubicBezTo>
                  <a:pt x="80" y="100"/>
                  <a:pt x="80" y="100"/>
                  <a:pt x="80" y="100"/>
                </a:cubicBezTo>
                <a:cubicBezTo>
                  <a:pt x="82" y="100"/>
                  <a:pt x="84" y="102"/>
                  <a:pt x="84" y="104"/>
                </a:cubicBezTo>
                <a:lnTo>
                  <a:pt x="84" y="144"/>
                </a:lnTo>
                <a:close/>
                <a:moveTo>
                  <a:pt x="128" y="0"/>
                </a:moveTo>
                <a:cubicBezTo>
                  <a:pt x="120" y="0"/>
                  <a:pt x="120" y="0"/>
                  <a:pt x="120" y="0"/>
                </a:cubicBezTo>
                <a:cubicBezTo>
                  <a:pt x="120" y="44"/>
                  <a:pt x="120" y="44"/>
                  <a:pt x="120" y="44"/>
                </a:cubicBezTo>
                <a:cubicBezTo>
                  <a:pt x="128" y="44"/>
                  <a:pt x="128" y="44"/>
                  <a:pt x="128" y="44"/>
                </a:cubicBezTo>
                <a:lnTo>
                  <a:pt x="128" y="0"/>
                </a:lnTo>
                <a:close/>
                <a:moveTo>
                  <a:pt x="120" y="164"/>
                </a:moveTo>
                <a:cubicBezTo>
                  <a:pt x="128" y="164"/>
                  <a:pt x="128" y="164"/>
                  <a:pt x="128" y="164"/>
                </a:cubicBezTo>
                <a:cubicBezTo>
                  <a:pt x="128" y="124"/>
                  <a:pt x="128" y="124"/>
                  <a:pt x="128" y="124"/>
                </a:cubicBezTo>
                <a:cubicBezTo>
                  <a:pt x="120" y="124"/>
                  <a:pt x="120" y="124"/>
                  <a:pt x="120" y="124"/>
                </a:cubicBezTo>
                <a:lnTo>
                  <a:pt x="120" y="164"/>
                </a:lnTo>
                <a:close/>
                <a:moveTo>
                  <a:pt x="132" y="52"/>
                </a:moveTo>
                <a:cubicBezTo>
                  <a:pt x="116" y="52"/>
                  <a:pt x="116" y="52"/>
                  <a:pt x="116" y="52"/>
                </a:cubicBezTo>
                <a:cubicBezTo>
                  <a:pt x="109" y="52"/>
                  <a:pt x="104" y="57"/>
                  <a:pt x="104" y="64"/>
                </a:cubicBezTo>
                <a:cubicBezTo>
                  <a:pt x="104" y="104"/>
                  <a:pt x="104" y="104"/>
                  <a:pt x="104" y="104"/>
                </a:cubicBezTo>
                <a:cubicBezTo>
                  <a:pt x="104" y="111"/>
                  <a:pt x="109" y="116"/>
                  <a:pt x="116" y="116"/>
                </a:cubicBezTo>
                <a:cubicBezTo>
                  <a:pt x="132" y="116"/>
                  <a:pt x="132" y="116"/>
                  <a:pt x="132" y="116"/>
                </a:cubicBezTo>
                <a:cubicBezTo>
                  <a:pt x="139" y="116"/>
                  <a:pt x="144" y="111"/>
                  <a:pt x="144" y="104"/>
                </a:cubicBezTo>
                <a:cubicBezTo>
                  <a:pt x="144" y="64"/>
                  <a:pt x="144" y="64"/>
                  <a:pt x="144" y="64"/>
                </a:cubicBezTo>
                <a:cubicBezTo>
                  <a:pt x="144" y="57"/>
                  <a:pt x="139" y="52"/>
                  <a:pt x="132" y="52"/>
                </a:cubicBezTo>
                <a:close/>
                <a:moveTo>
                  <a:pt x="136" y="104"/>
                </a:moveTo>
                <a:cubicBezTo>
                  <a:pt x="136" y="106"/>
                  <a:pt x="134" y="108"/>
                  <a:pt x="132" y="108"/>
                </a:cubicBezTo>
                <a:cubicBezTo>
                  <a:pt x="116" y="108"/>
                  <a:pt x="116" y="108"/>
                  <a:pt x="116" y="108"/>
                </a:cubicBezTo>
                <a:cubicBezTo>
                  <a:pt x="114" y="108"/>
                  <a:pt x="112" y="106"/>
                  <a:pt x="112" y="104"/>
                </a:cubicBezTo>
                <a:cubicBezTo>
                  <a:pt x="112" y="64"/>
                  <a:pt x="112" y="64"/>
                  <a:pt x="112" y="64"/>
                </a:cubicBezTo>
                <a:cubicBezTo>
                  <a:pt x="112" y="62"/>
                  <a:pt x="114" y="60"/>
                  <a:pt x="116" y="60"/>
                </a:cubicBezTo>
                <a:cubicBezTo>
                  <a:pt x="132" y="60"/>
                  <a:pt x="132" y="60"/>
                  <a:pt x="132" y="60"/>
                </a:cubicBezTo>
                <a:cubicBezTo>
                  <a:pt x="134" y="60"/>
                  <a:pt x="136" y="62"/>
                  <a:pt x="136" y="64"/>
                </a:cubicBezTo>
                <a:lnTo>
                  <a:pt x="136" y="104"/>
                </a:lnTo>
                <a:close/>
                <a:moveTo>
                  <a:pt x="180" y="40"/>
                </a:moveTo>
                <a:cubicBezTo>
                  <a:pt x="172" y="40"/>
                  <a:pt x="172" y="40"/>
                  <a:pt x="172" y="40"/>
                </a:cubicBezTo>
                <a:cubicBezTo>
                  <a:pt x="172" y="84"/>
                  <a:pt x="172" y="84"/>
                  <a:pt x="172" y="84"/>
                </a:cubicBezTo>
                <a:cubicBezTo>
                  <a:pt x="180" y="84"/>
                  <a:pt x="180" y="84"/>
                  <a:pt x="180" y="84"/>
                </a:cubicBezTo>
                <a:lnTo>
                  <a:pt x="180" y="40"/>
                </a:lnTo>
                <a:close/>
                <a:moveTo>
                  <a:pt x="172" y="204"/>
                </a:moveTo>
                <a:cubicBezTo>
                  <a:pt x="180" y="204"/>
                  <a:pt x="180" y="204"/>
                  <a:pt x="180" y="204"/>
                </a:cubicBezTo>
                <a:cubicBezTo>
                  <a:pt x="180" y="164"/>
                  <a:pt x="180" y="164"/>
                  <a:pt x="180" y="164"/>
                </a:cubicBezTo>
                <a:cubicBezTo>
                  <a:pt x="172" y="164"/>
                  <a:pt x="172" y="164"/>
                  <a:pt x="172" y="164"/>
                </a:cubicBezTo>
                <a:lnTo>
                  <a:pt x="172" y="204"/>
                </a:lnTo>
                <a:close/>
                <a:moveTo>
                  <a:pt x="184" y="92"/>
                </a:moveTo>
                <a:cubicBezTo>
                  <a:pt x="168" y="92"/>
                  <a:pt x="168" y="92"/>
                  <a:pt x="168" y="92"/>
                </a:cubicBezTo>
                <a:cubicBezTo>
                  <a:pt x="161" y="92"/>
                  <a:pt x="156" y="97"/>
                  <a:pt x="156" y="104"/>
                </a:cubicBezTo>
                <a:cubicBezTo>
                  <a:pt x="156" y="144"/>
                  <a:pt x="156" y="144"/>
                  <a:pt x="156" y="144"/>
                </a:cubicBezTo>
                <a:cubicBezTo>
                  <a:pt x="156" y="151"/>
                  <a:pt x="161" y="156"/>
                  <a:pt x="168" y="156"/>
                </a:cubicBezTo>
                <a:cubicBezTo>
                  <a:pt x="184" y="156"/>
                  <a:pt x="184" y="156"/>
                  <a:pt x="184" y="156"/>
                </a:cubicBezTo>
                <a:cubicBezTo>
                  <a:pt x="191" y="156"/>
                  <a:pt x="196" y="151"/>
                  <a:pt x="196" y="144"/>
                </a:cubicBezTo>
                <a:cubicBezTo>
                  <a:pt x="196" y="104"/>
                  <a:pt x="196" y="104"/>
                  <a:pt x="196" y="104"/>
                </a:cubicBezTo>
                <a:cubicBezTo>
                  <a:pt x="196" y="97"/>
                  <a:pt x="191" y="92"/>
                  <a:pt x="184" y="92"/>
                </a:cubicBezTo>
                <a:close/>
                <a:moveTo>
                  <a:pt x="188" y="144"/>
                </a:moveTo>
                <a:cubicBezTo>
                  <a:pt x="188" y="146"/>
                  <a:pt x="186" y="148"/>
                  <a:pt x="184" y="148"/>
                </a:cubicBezTo>
                <a:cubicBezTo>
                  <a:pt x="168" y="148"/>
                  <a:pt x="168" y="148"/>
                  <a:pt x="168" y="148"/>
                </a:cubicBezTo>
                <a:cubicBezTo>
                  <a:pt x="166" y="148"/>
                  <a:pt x="164" y="146"/>
                  <a:pt x="164" y="144"/>
                </a:cubicBezTo>
                <a:cubicBezTo>
                  <a:pt x="164" y="104"/>
                  <a:pt x="164" y="104"/>
                  <a:pt x="164" y="104"/>
                </a:cubicBezTo>
                <a:cubicBezTo>
                  <a:pt x="164" y="102"/>
                  <a:pt x="166" y="100"/>
                  <a:pt x="168" y="100"/>
                </a:cubicBezTo>
                <a:cubicBezTo>
                  <a:pt x="184" y="100"/>
                  <a:pt x="184" y="100"/>
                  <a:pt x="184" y="100"/>
                </a:cubicBezTo>
                <a:cubicBezTo>
                  <a:pt x="186" y="100"/>
                  <a:pt x="188" y="102"/>
                  <a:pt x="188" y="104"/>
                </a:cubicBezTo>
                <a:lnTo>
                  <a:pt x="188" y="144"/>
                </a:ln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pPr algn="ctr"/>
            <a:endParaRPr lang="en-US"/>
          </a:p>
        </p:txBody>
      </p:sp>
    </p:spTree>
    <p:extLst>
      <p:ext uri="{BB962C8B-B14F-4D97-AF65-F5344CB8AC3E}">
        <p14:creationId xmlns:p14="http://schemas.microsoft.com/office/powerpoint/2010/main" val="41685053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1" name="Freeform 38"/>
          <p:cNvSpPr>
            <a:spLocks/>
          </p:cNvSpPr>
          <p:nvPr/>
        </p:nvSpPr>
        <p:spPr bwMode="auto">
          <a:xfrm>
            <a:off x="4175588" y="-118531"/>
            <a:ext cx="1538913" cy="3906350"/>
          </a:xfrm>
          <a:custGeom>
            <a:avLst/>
            <a:gdLst>
              <a:gd name="T0" fmla="*/ 3451 w 3854"/>
              <a:gd name="T1" fmla="*/ 6752 h 9787"/>
              <a:gd name="T2" fmla="*/ 3229 w 3854"/>
              <a:gd name="T3" fmla="*/ 6366 h 9787"/>
              <a:gd name="T4" fmla="*/ 3075 w 3854"/>
              <a:gd name="T5" fmla="*/ 6040 h 9787"/>
              <a:gd name="T6" fmla="*/ 2973 w 3854"/>
              <a:gd name="T7" fmla="*/ 5769 h 9787"/>
              <a:gd name="T8" fmla="*/ 2913 w 3854"/>
              <a:gd name="T9" fmla="*/ 5556 h 9787"/>
              <a:gd name="T10" fmla="*/ 2886 w 3854"/>
              <a:gd name="T11" fmla="*/ 5398 h 9787"/>
              <a:gd name="T12" fmla="*/ 2878 w 3854"/>
              <a:gd name="T13" fmla="*/ 5262 h 9787"/>
              <a:gd name="T14" fmla="*/ 3037 w 3854"/>
              <a:gd name="T15" fmla="*/ 5087 h 9787"/>
              <a:gd name="T16" fmla="*/ 3029 w 3854"/>
              <a:gd name="T17" fmla="*/ 3988 h 9787"/>
              <a:gd name="T18" fmla="*/ 2994 w 3854"/>
              <a:gd name="T19" fmla="*/ 3852 h 9787"/>
              <a:gd name="T20" fmla="*/ 2934 w 3854"/>
              <a:gd name="T21" fmla="*/ 3728 h 9787"/>
              <a:gd name="T22" fmla="*/ 2852 w 3854"/>
              <a:gd name="T23" fmla="*/ 3619 h 9787"/>
              <a:gd name="T24" fmla="*/ 2753 w 3854"/>
              <a:gd name="T25" fmla="*/ 3528 h 9787"/>
              <a:gd name="T26" fmla="*/ 2635 w 3854"/>
              <a:gd name="T27" fmla="*/ 3456 h 9787"/>
              <a:gd name="T28" fmla="*/ 2505 w 3854"/>
              <a:gd name="T29" fmla="*/ 3409 h 9787"/>
              <a:gd name="T30" fmla="*/ 2365 w 3854"/>
              <a:gd name="T31" fmla="*/ 3387 h 9787"/>
              <a:gd name="T32" fmla="*/ 1828 w 3854"/>
              <a:gd name="T33" fmla="*/ 0 h 9787"/>
              <a:gd name="T34" fmla="*/ 1453 w 3854"/>
              <a:gd name="T35" fmla="*/ 3391 h 9787"/>
              <a:gd name="T36" fmla="*/ 1315 w 3854"/>
              <a:gd name="T37" fmla="*/ 3419 h 9787"/>
              <a:gd name="T38" fmla="*/ 1188 w 3854"/>
              <a:gd name="T39" fmla="*/ 3473 h 9787"/>
              <a:gd name="T40" fmla="*/ 1075 w 3854"/>
              <a:gd name="T41" fmla="*/ 3549 h 9787"/>
              <a:gd name="T42" fmla="*/ 978 w 3854"/>
              <a:gd name="T43" fmla="*/ 3645 h 9787"/>
              <a:gd name="T44" fmla="*/ 902 w 3854"/>
              <a:gd name="T45" fmla="*/ 3757 h 9787"/>
              <a:gd name="T46" fmla="*/ 848 w 3854"/>
              <a:gd name="T47" fmla="*/ 3885 h 9787"/>
              <a:gd name="T48" fmla="*/ 820 w 3854"/>
              <a:gd name="T49" fmla="*/ 4023 h 9787"/>
              <a:gd name="T50" fmla="*/ 974 w 3854"/>
              <a:gd name="T51" fmla="*/ 5087 h 9787"/>
              <a:gd name="T52" fmla="*/ 975 w 3854"/>
              <a:gd name="T53" fmla="*/ 5262 h 9787"/>
              <a:gd name="T54" fmla="*/ 968 w 3854"/>
              <a:gd name="T55" fmla="*/ 5398 h 9787"/>
              <a:gd name="T56" fmla="*/ 941 w 3854"/>
              <a:gd name="T57" fmla="*/ 5556 h 9787"/>
              <a:gd name="T58" fmla="*/ 881 w 3854"/>
              <a:gd name="T59" fmla="*/ 5769 h 9787"/>
              <a:gd name="T60" fmla="*/ 779 w 3854"/>
              <a:gd name="T61" fmla="*/ 6040 h 9787"/>
              <a:gd name="T62" fmla="*/ 625 w 3854"/>
              <a:gd name="T63" fmla="*/ 6366 h 9787"/>
              <a:gd name="T64" fmla="*/ 403 w 3854"/>
              <a:gd name="T65" fmla="*/ 6752 h 9787"/>
              <a:gd name="T66" fmla="*/ 241 w 3854"/>
              <a:gd name="T67" fmla="*/ 7019 h 9787"/>
              <a:gd name="T68" fmla="*/ 134 w 3854"/>
              <a:gd name="T69" fmla="*/ 7240 h 9787"/>
              <a:gd name="T70" fmla="*/ 55 w 3854"/>
              <a:gd name="T71" fmla="*/ 7477 h 9787"/>
              <a:gd name="T72" fmla="*/ 11 w 3854"/>
              <a:gd name="T73" fmla="*/ 7727 h 9787"/>
              <a:gd name="T74" fmla="*/ 2 w 3854"/>
              <a:gd name="T75" fmla="*/ 8016 h 9787"/>
              <a:gd name="T76" fmla="*/ 61 w 3854"/>
              <a:gd name="T77" fmla="*/ 8386 h 9787"/>
              <a:gd name="T78" fmla="*/ 190 w 3854"/>
              <a:gd name="T79" fmla="*/ 8729 h 9787"/>
              <a:gd name="T80" fmla="*/ 383 w 3854"/>
              <a:gd name="T81" fmla="*/ 9038 h 9787"/>
              <a:gd name="T82" fmla="*/ 632 w 3854"/>
              <a:gd name="T83" fmla="*/ 9302 h 9787"/>
              <a:gd name="T84" fmla="*/ 928 w 3854"/>
              <a:gd name="T85" fmla="*/ 9517 h 9787"/>
              <a:gd name="T86" fmla="*/ 1264 w 3854"/>
              <a:gd name="T87" fmla="*/ 9674 h 9787"/>
              <a:gd name="T88" fmla="*/ 1633 w 3854"/>
              <a:gd name="T89" fmla="*/ 9765 h 9787"/>
              <a:gd name="T90" fmla="*/ 2026 w 3854"/>
              <a:gd name="T91" fmla="*/ 9785 h 9787"/>
              <a:gd name="T92" fmla="*/ 2408 w 3854"/>
              <a:gd name="T93" fmla="*/ 9729 h 9787"/>
              <a:gd name="T94" fmla="*/ 2762 w 3854"/>
              <a:gd name="T95" fmla="*/ 9603 h 9787"/>
              <a:gd name="T96" fmla="*/ 3079 w 3854"/>
              <a:gd name="T97" fmla="*/ 9416 h 9787"/>
              <a:gd name="T98" fmla="*/ 3352 w 3854"/>
              <a:gd name="T99" fmla="*/ 9176 h 9787"/>
              <a:gd name="T100" fmla="*/ 3575 w 3854"/>
              <a:gd name="T101" fmla="*/ 8888 h 9787"/>
              <a:gd name="T102" fmla="*/ 3737 w 3854"/>
              <a:gd name="T103" fmla="*/ 8562 h 9787"/>
              <a:gd name="T104" fmla="*/ 3832 w 3854"/>
              <a:gd name="T105" fmla="*/ 8205 h 9787"/>
              <a:gd name="T106" fmla="*/ 3853 w 3854"/>
              <a:gd name="T107" fmla="*/ 7854 h 9787"/>
              <a:gd name="T108" fmla="*/ 3825 w 3854"/>
              <a:gd name="T109" fmla="*/ 7600 h 9787"/>
              <a:gd name="T110" fmla="*/ 3764 w 3854"/>
              <a:gd name="T111" fmla="*/ 7358 h 9787"/>
              <a:gd name="T112" fmla="*/ 3670 w 3854"/>
              <a:gd name="T113" fmla="*/ 7128 h 97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854" h="9787">
                <a:moveTo>
                  <a:pt x="3581" y="6966"/>
                </a:moveTo>
                <a:lnTo>
                  <a:pt x="3589" y="6966"/>
                </a:lnTo>
                <a:lnTo>
                  <a:pt x="3518" y="6857"/>
                </a:lnTo>
                <a:lnTo>
                  <a:pt x="3451" y="6752"/>
                </a:lnTo>
                <a:lnTo>
                  <a:pt x="3389" y="6650"/>
                </a:lnTo>
                <a:lnTo>
                  <a:pt x="3331" y="6552"/>
                </a:lnTo>
                <a:lnTo>
                  <a:pt x="3279" y="6457"/>
                </a:lnTo>
                <a:lnTo>
                  <a:pt x="3229" y="6366"/>
                </a:lnTo>
                <a:lnTo>
                  <a:pt x="3185" y="6279"/>
                </a:lnTo>
                <a:lnTo>
                  <a:pt x="3145" y="6195"/>
                </a:lnTo>
                <a:lnTo>
                  <a:pt x="3108" y="6116"/>
                </a:lnTo>
                <a:lnTo>
                  <a:pt x="3075" y="6040"/>
                </a:lnTo>
                <a:lnTo>
                  <a:pt x="3044" y="5966"/>
                </a:lnTo>
                <a:lnTo>
                  <a:pt x="3017" y="5897"/>
                </a:lnTo>
                <a:lnTo>
                  <a:pt x="2994" y="5831"/>
                </a:lnTo>
                <a:lnTo>
                  <a:pt x="2973" y="5769"/>
                </a:lnTo>
                <a:lnTo>
                  <a:pt x="2954" y="5710"/>
                </a:lnTo>
                <a:lnTo>
                  <a:pt x="2938" y="5655"/>
                </a:lnTo>
                <a:lnTo>
                  <a:pt x="2925" y="5604"/>
                </a:lnTo>
                <a:lnTo>
                  <a:pt x="2913" y="5556"/>
                </a:lnTo>
                <a:lnTo>
                  <a:pt x="2904" y="5511"/>
                </a:lnTo>
                <a:lnTo>
                  <a:pt x="2897" y="5470"/>
                </a:lnTo>
                <a:lnTo>
                  <a:pt x="2890" y="5433"/>
                </a:lnTo>
                <a:lnTo>
                  <a:pt x="2886" y="5398"/>
                </a:lnTo>
                <a:lnTo>
                  <a:pt x="2883" y="5367"/>
                </a:lnTo>
                <a:lnTo>
                  <a:pt x="2880" y="5339"/>
                </a:lnTo>
                <a:lnTo>
                  <a:pt x="2878" y="5293"/>
                </a:lnTo>
                <a:lnTo>
                  <a:pt x="2878" y="5262"/>
                </a:lnTo>
                <a:lnTo>
                  <a:pt x="2880" y="5242"/>
                </a:lnTo>
                <a:lnTo>
                  <a:pt x="2880" y="5236"/>
                </a:lnTo>
                <a:lnTo>
                  <a:pt x="2880" y="5087"/>
                </a:lnTo>
                <a:lnTo>
                  <a:pt x="3037" y="5087"/>
                </a:lnTo>
                <a:lnTo>
                  <a:pt x="3037" y="4096"/>
                </a:lnTo>
                <a:lnTo>
                  <a:pt x="3036" y="4060"/>
                </a:lnTo>
                <a:lnTo>
                  <a:pt x="3034" y="4023"/>
                </a:lnTo>
                <a:lnTo>
                  <a:pt x="3029" y="3988"/>
                </a:lnTo>
                <a:lnTo>
                  <a:pt x="3022" y="3953"/>
                </a:lnTo>
                <a:lnTo>
                  <a:pt x="3015" y="3918"/>
                </a:lnTo>
                <a:lnTo>
                  <a:pt x="3004" y="3885"/>
                </a:lnTo>
                <a:lnTo>
                  <a:pt x="2994" y="3852"/>
                </a:lnTo>
                <a:lnTo>
                  <a:pt x="2981" y="3819"/>
                </a:lnTo>
                <a:lnTo>
                  <a:pt x="2967" y="3788"/>
                </a:lnTo>
                <a:lnTo>
                  <a:pt x="2952" y="3757"/>
                </a:lnTo>
                <a:lnTo>
                  <a:pt x="2934" y="3728"/>
                </a:lnTo>
                <a:lnTo>
                  <a:pt x="2915" y="3699"/>
                </a:lnTo>
                <a:lnTo>
                  <a:pt x="2895" y="3672"/>
                </a:lnTo>
                <a:lnTo>
                  <a:pt x="2876" y="3645"/>
                </a:lnTo>
                <a:lnTo>
                  <a:pt x="2852" y="3619"/>
                </a:lnTo>
                <a:lnTo>
                  <a:pt x="2829" y="3594"/>
                </a:lnTo>
                <a:lnTo>
                  <a:pt x="2804" y="3571"/>
                </a:lnTo>
                <a:lnTo>
                  <a:pt x="2778" y="3549"/>
                </a:lnTo>
                <a:lnTo>
                  <a:pt x="2753" y="3528"/>
                </a:lnTo>
                <a:lnTo>
                  <a:pt x="2724" y="3508"/>
                </a:lnTo>
                <a:lnTo>
                  <a:pt x="2695" y="3489"/>
                </a:lnTo>
                <a:lnTo>
                  <a:pt x="2666" y="3473"/>
                </a:lnTo>
                <a:lnTo>
                  <a:pt x="2635" y="3456"/>
                </a:lnTo>
                <a:lnTo>
                  <a:pt x="2604" y="3442"/>
                </a:lnTo>
                <a:lnTo>
                  <a:pt x="2572" y="3429"/>
                </a:lnTo>
                <a:lnTo>
                  <a:pt x="2538" y="3419"/>
                </a:lnTo>
                <a:lnTo>
                  <a:pt x="2505" y="3409"/>
                </a:lnTo>
                <a:lnTo>
                  <a:pt x="2470" y="3401"/>
                </a:lnTo>
                <a:lnTo>
                  <a:pt x="2436" y="3395"/>
                </a:lnTo>
                <a:lnTo>
                  <a:pt x="2400" y="3391"/>
                </a:lnTo>
                <a:lnTo>
                  <a:pt x="2365" y="3387"/>
                </a:lnTo>
                <a:lnTo>
                  <a:pt x="2328" y="3387"/>
                </a:lnTo>
                <a:lnTo>
                  <a:pt x="2026" y="3387"/>
                </a:lnTo>
                <a:lnTo>
                  <a:pt x="2026" y="0"/>
                </a:lnTo>
                <a:lnTo>
                  <a:pt x="1828" y="0"/>
                </a:lnTo>
                <a:lnTo>
                  <a:pt x="1828" y="3387"/>
                </a:lnTo>
                <a:lnTo>
                  <a:pt x="1526" y="3387"/>
                </a:lnTo>
                <a:lnTo>
                  <a:pt x="1489" y="3387"/>
                </a:lnTo>
                <a:lnTo>
                  <a:pt x="1453" y="3391"/>
                </a:lnTo>
                <a:lnTo>
                  <a:pt x="1418" y="3395"/>
                </a:lnTo>
                <a:lnTo>
                  <a:pt x="1383" y="3401"/>
                </a:lnTo>
                <a:lnTo>
                  <a:pt x="1349" y="3409"/>
                </a:lnTo>
                <a:lnTo>
                  <a:pt x="1315" y="3419"/>
                </a:lnTo>
                <a:lnTo>
                  <a:pt x="1282" y="3429"/>
                </a:lnTo>
                <a:lnTo>
                  <a:pt x="1250" y="3442"/>
                </a:lnTo>
                <a:lnTo>
                  <a:pt x="1219" y="3456"/>
                </a:lnTo>
                <a:lnTo>
                  <a:pt x="1188" y="3473"/>
                </a:lnTo>
                <a:lnTo>
                  <a:pt x="1158" y="3489"/>
                </a:lnTo>
                <a:lnTo>
                  <a:pt x="1130" y="3508"/>
                </a:lnTo>
                <a:lnTo>
                  <a:pt x="1102" y="3528"/>
                </a:lnTo>
                <a:lnTo>
                  <a:pt x="1075" y="3549"/>
                </a:lnTo>
                <a:lnTo>
                  <a:pt x="1049" y="3571"/>
                </a:lnTo>
                <a:lnTo>
                  <a:pt x="1024" y="3594"/>
                </a:lnTo>
                <a:lnTo>
                  <a:pt x="1001" y="3619"/>
                </a:lnTo>
                <a:lnTo>
                  <a:pt x="978" y="3645"/>
                </a:lnTo>
                <a:lnTo>
                  <a:pt x="957" y="3672"/>
                </a:lnTo>
                <a:lnTo>
                  <a:pt x="937" y="3699"/>
                </a:lnTo>
                <a:lnTo>
                  <a:pt x="920" y="3728"/>
                </a:lnTo>
                <a:lnTo>
                  <a:pt x="902" y="3757"/>
                </a:lnTo>
                <a:lnTo>
                  <a:pt x="887" y="3788"/>
                </a:lnTo>
                <a:lnTo>
                  <a:pt x="873" y="3819"/>
                </a:lnTo>
                <a:lnTo>
                  <a:pt x="860" y="3852"/>
                </a:lnTo>
                <a:lnTo>
                  <a:pt x="848" y="3885"/>
                </a:lnTo>
                <a:lnTo>
                  <a:pt x="839" y="3918"/>
                </a:lnTo>
                <a:lnTo>
                  <a:pt x="831" y="3953"/>
                </a:lnTo>
                <a:lnTo>
                  <a:pt x="825" y="3988"/>
                </a:lnTo>
                <a:lnTo>
                  <a:pt x="820" y="4023"/>
                </a:lnTo>
                <a:lnTo>
                  <a:pt x="818" y="4060"/>
                </a:lnTo>
                <a:lnTo>
                  <a:pt x="817" y="4096"/>
                </a:lnTo>
                <a:lnTo>
                  <a:pt x="817" y="5087"/>
                </a:lnTo>
                <a:lnTo>
                  <a:pt x="974" y="5087"/>
                </a:lnTo>
                <a:lnTo>
                  <a:pt x="974" y="5236"/>
                </a:lnTo>
                <a:lnTo>
                  <a:pt x="974" y="5236"/>
                </a:lnTo>
                <a:lnTo>
                  <a:pt x="974" y="5242"/>
                </a:lnTo>
                <a:lnTo>
                  <a:pt x="975" y="5262"/>
                </a:lnTo>
                <a:lnTo>
                  <a:pt x="976" y="5293"/>
                </a:lnTo>
                <a:lnTo>
                  <a:pt x="974" y="5339"/>
                </a:lnTo>
                <a:lnTo>
                  <a:pt x="971" y="5367"/>
                </a:lnTo>
                <a:lnTo>
                  <a:pt x="968" y="5398"/>
                </a:lnTo>
                <a:lnTo>
                  <a:pt x="963" y="5433"/>
                </a:lnTo>
                <a:lnTo>
                  <a:pt x="957" y="5470"/>
                </a:lnTo>
                <a:lnTo>
                  <a:pt x="950" y="5511"/>
                </a:lnTo>
                <a:lnTo>
                  <a:pt x="941" y="5556"/>
                </a:lnTo>
                <a:lnTo>
                  <a:pt x="929" y="5604"/>
                </a:lnTo>
                <a:lnTo>
                  <a:pt x="915" y="5655"/>
                </a:lnTo>
                <a:lnTo>
                  <a:pt x="900" y="5710"/>
                </a:lnTo>
                <a:lnTo>
                  <a:pt x="881" y="5769"/>
                </a:lnTo>
                <a:lnTo>
                  <a:pt x="860" y="5831"/>
                </a:lnTo>
                <a:lnTo>
                  <a:pt x="837" y="5897"/>
                </a:lnTo>
                <a:lnTo>
                  <a:pt x="810" y="5966"/>
                </a:lnTo>
                <a:lnTo>
                  <a:pt x="779" y="6040"/>
                </a:lnTo>
                <a:lnTo>
                  <a:pt x="746" y="6116"/>
                </a:lnTo>
                <a:lnTo>
                  <a:pt x="709" y="6195"/>
                </a:lnTo>
                <a:lnTo>
                  <a:pt x="669" y="6279"/>
                </a:lnTo>
                <a:lnTo>
                  <a:pt x="625" y="6366"/>
                </a:lnTo>
                <a:lnTo>
                  <a:pt x="575" y="6457"/>
                </a:lnTo>
                <a:lnTo>
                  <a:pt x="523" y="6552"/>
                </a:lnTo>
                <a:lnTo>
                  <a:pt x="465" y="6650"/>
                </a:lnTo>
                <a:lnTo>
                  <a:pt x="403" y="6752"/>
                </a:lnTo>
                <a:lnTo>
                  <a:pt x="336" y="6857"/>
                </a:lnTo>
                <a:lnTo>
                  <a:pt x="265" y="6966"/>
                </a:lnTo>
                <a:lnTo>
                  <a:pt x="272" y="6966"/>
                </a:lnTo>
                <a:lnTo>
                  <a:pt x="241" y="7019"/>
                </a:lnTo>
                <a:lnTo>
                  <a:pt x="211" y="7073"/>
                </a:lnTo>
                <a:lnTo>
                  <a:pt x="184" y="7128"/>
                </a:lnTo>
                <a:lnTo>
                  <a:pt x="157" y="7184"/>
                </a:lnTo>
                <a:lnTo>
                  <a:pt x="134" y="7240"/>
                </a:lnTo>
                <a:lnTo>
                  <a:pt x="111" y="7299"/>
                </a:lnTo>
                <a:lnTo>
                  <a:pt x="90" y="7358"/>
                </a:lnTo>
                <a:lnTo>
                  <a:pt x="72" y="7417"/>
                </a:lnTo>
                <a:lnTo>
                  <a:pt x="55" y="7477"/>
                </a:lnTo>
                <a:lnTo>
                  <a:pt x="41" y="7538"/>
                </a:lnTo>
                <a:lnTo>
                  <a:pt x="29" y="7600"/>
                </a:lnTo>
                <a:lnTo>
                  <a:pt x="19" y="7663"/>
                </a:lnTo>
                <a:lnTo>
                  <a:pt x="11" y="7727"/>
                </a:lnTo>
                <a:lnTo>
                  <a:pt x="5" y="7790"/>
                </a:lnTo>
                <a:lnTo>
                  <a:pt x="1" y="7854"/>
                </a:lnTo>
                <a:lnTo>
                  <a:pt x="0" y="7920"/>
                </a:lnTo>
                <a:lnTo>
                  <a:pt x="2" y="8016"/>
                </a:lnTo>
                <a:lnTo>
                  <a:pt x="11" y="8111"/>
                </a:lnTo>
                <a:lnTo>
                  <a:pt x="22" y="8205"/>
                </a:lnTo>
                <a:lnTo>
                  <a:pt x="40" y="8296"/>
                </a:lnTo>
                <a:lnTo>
                  <a:pt x="61" y="8386"/>
                </a:lnTo>
                <a:lnTo>
                  <a:pt x="87" y="8475"/>
                </a:lnTo>
                <a:lnTo>
                  <a:pt x="117" y="8562"/>
                </a:lnTo>
                <a:lnTo>
                  <a:pt x="151" y="8646"/>
                </a:lnTo>
                <a:lnTo>
                  <a:pt x="190" y="8729"/>
                </a:lnTo>
                <a:lnTo>
                  <a:pt x="233" y="8810"/>
                </a:lnTo>
                <a:lnTo>
                  <a:pt x="279" y="8888"/>
                </a:lnTo>
                <a:lnTo>
                  <a:pt x="329" y="8964"/>
                </a:lnTo>
                <a:lnTo>
                  <a:pt x="383" y="9038"/>
                </a:lnTo>
                <a:lnTo>
                  <a:pt x="441" y="9108"/>
                </a:lnTo>
                <a:lnTo>
                  <a:pt x="500" y="9176"/>
                </a:lnTo>
                <a:lnTo>
                  <a:pt x="565" y="9240"/>
                </a:lnTo>
                <a:lnTo>
                  <a:pt x="632" y="9302"/>
                </a:lnTo>
                <a:lnTo>
                  <a:pt x="701" y="9361"/>
                </a:lnTo>
                <a:lnTo>
                  <a:pt x="775" y="9416"/>
                </a:lnTo>
                <a:lnTo>
                  <a:pt x="850" y="9469"/>
                </a:lnTo>
                <a:lnTo>
                  <a:pt x="928" y="9517"/>
                </a:lnTo>
                <a:lnTo>
                  <a:pt x="1009" y="9561"/>
                </a:lnTo>
                <a:lnTo>
                  <a:pt x="1092" y="9603"/>
                </a:lnTo>
                <a:lnTo>
                  <a:pt x="1177" y="9641"/>
                </a:lnTo>
                <a:lnTo>
                  <a:pt x="1264" y="9674"/>
                </a:lnTo>
                <a:lnTo>
                  <a:pt x="1353" y="9703"/>
                </a:lnTo>
                <a:lnTo>
                  <a:pt x="1445" y="9729"/>
                </a:lnTo>
                <a:lnTo>
                  <a:pt x="1539" y="9749"/>
                </a:lnTo>
                <a:lnTo>
                  <a:pt x="1633" y="9765"/>
                </a:lnTo>
                <a:lnTo>
                  <a:pt x="1730" y="9778"/>
                </a:lnTo>
                <a:lnTo>
                  <a:pt x="1828" y="9785"/>
                </a:lnTo>
                <a:lnTo>
                  <a:pt x="1926" y="9787"/>
                </a:lnTo>
                <a:lnTo>
                  <a:pt x="2026" y="9785"/>
                </a:lnTo>
                <a:lnTo>
                  <a:pt x="2124" y="9778"/>
                </a:lnTo>
                <a:lnTo>
                  <a:pt x="2221" y="9765"/>
                </a:lnTo>
                <a:lnTo>
                  <a:pt x="2315" y="9749"/>
                </a:lnTo>
                <a:lnTo>
                  <a:pt x="2408" y="9729"/>
                </a:lnTo>
                <a:lnTo>
                  <a:pt x="2499" y="9703"/>
                </a:lnTo>
                <a:lnTo>
                  <a:pt x="2590" y="9674"/>
                </a:lnTo>
                <a:lnTo>
                  <a:pt x="2676" y="9641"/>
                </a:lnTo>
                <a:lnTo>
                  <a:pt x="2762" y="9603"/>
                </a:lnTo>
                <a:lnTo>
                  <a:pt x="2845" y="9561"/>
                </a:lnTo>
                <a:lnTo>
                  <a:pt x="2926" y="9517"/>
                </a:lnTo>
                <a:lnTo>
                  <a:pt x="3004" y="9469"/>
                </a:lnTo>
                <a:lnTo>
                  <a:pt x="3079" y="9416"/>
                </a:lnTo>
                <a:lnTo>
                  <a:pt x="3152" y="9361"/>
                </a:lnTo>
                <a:lnTo>
                  <a:pt x="3222" y="9302"/>
                </a:lnTo>
                <a:lnTo>
                  <a:pt x="3289" y="9240"/>
                </a:lnTo>
                <a:lnTo>
                  <a:pt x="3352" y="9176"/>
                </a:lnTo>
                <a:lnTo>
                  <a:pt x="3413" y="9108"/>
                </a:lnTo>
                <a:lnTo>
                  <a:pt x="3471" y="9038"/>
                </a:lnTo>
                <a:lnTo>
                  <a:pt x="3525" y="8964"/>
                </a:lnTo>
                <a:lnTo>
                  <a:pt x="3575" y="8888"/>
                </a:lnTo>
                <a:lnTo>
                  <a:pt x="3621" y="8810"/>
                </a:lnTo>
                <a:lnTo>
                  <a:pt x="3663" y="8729"/>
                </a:lnTo>
                <a:lnTo>
                  <a:pt x="3702" y="8646"/>
                </a:lnTo>
                <a:lnTo>
                  <a:pt x="3737" y="8562"/>
                </a:lnTo>
                <a:lnTo>
                  <a:pt x="3767" y="8475"/>
                </a:lnTo>
                <a:lnTo>
                  <a:pt x="3793" y="8386"/>
                </a:lnTo>
                <a:lnTo>
                  <a:pt x="3814" y="8296"/>
                </a:lnTo>
                <a:lnTo>
                  <a:pt x="3832" y="8205"/>
                </a:lnTo>
                <a:lnTo>
                  <a:pt x="3843" y="8111"/>
                </a:lnTo>
                <a:lnTo>
                  <a:pt x="3850" y="8016"/>
                </a:lnTo>
                <a:lnTo>
                  <a:pt x="3854" y="7920"/>
                </a:lnTo>
                <a:lnTo>
                  <a:pt x="3853" y="7854"/>
                </a:lnTo>
                <a:lnTo>
                  <a:pt x="3849" y="7790"/>
                </a:lnTo>
                <a:lnTo>
                  <a:pt x="3843" y="7727"/>
                </a:lnTo>
                <a:lnTo>
                  <a:pt x="3835" y="7663"/>
                </a:lnTo>
                <a:lnTo>
                  <a:pt x="3825" y="7600"/>
                </a:lnTo>
                <a:lnTo>
                  <a:pt x="3813" y="7538"/>
                </a:lnTo>
                <a:lnTo>
                  <a:pt x="3798" y="7477"/>
                </a:lnTo>
                <a:lnTo>
                  <a:pt x="3781" y="7417"/>
                </a:lnTo>
                <a:lnTo>
                  <a:pt x="3764" y="7358"/>
                </a:lnTo>
                <a:lnTo>
                  <a:pt x="3743" y="7299"/>
                </a:lnTo>
                <a:lnTo>
                  <a:pt x="3720" y="7240"/>
                </a:lnTo>
                <a:lnTo>
                  <a:pt x="3697" y="7184"/>
                </a:lnTo>
                <a:lnTo>
                  <a:pt x="3670" y="7128"/>
                </a:lnTo>
                <a:lnTo>
                  <a:pt x="3642" y="7073"/>
                </a:lnTo>
                <a:lnTo>
                  <a:pt x="3613" y="7019"/>
                </a:lnTo>
                <a:lnTo>
                  <a:pt x="3581" y="6966"/>
                </a:lnTo>
                <a:close/>
              </a:path>
            </a:pathLst>
          </a:custGeom>
          <a:solidFill>
            <a:srgbClr val="E6E6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82" name="Freeform 39"/>
          <p:cNvSpPr>
            <a:spLocks/>
          </p:cNvSpPr>
          <p:nvPr/>
        </p:nvSpPr>
        <p:spPr bwMode="auto">
          <a:xfrm>
            <a:off x="1365954" y="-118531"/>
            <a:ext cx="1537316" cy="3526411"/>
          </a:xfrm>
          <a:custGeom>
            <a:avLst/>
            <a:gdLst>
              <a:gd name="T0" fmla="*/ 3450 w 3853"/>
              <a:gd name="T1" fmla="*/ 5799 h 8836"/>
              <a:gd name="T2" fmla="*/ 3229 w 3853"/>
              <a:gd name="T3" fmla="*/ 5414 h 8836"/>
              <a:gd name="T4" fmla="*/ 3074 w 3853"/>
              <a:gd name="T5" fmla="*/ 5087 h 8836"/>
              <a:gd name="T6" fmla="*/ 2972 w 3853"/>
              <a:gd name="T7" fmla="*/ 4818 h 8836"/>
              <a:gd name="T8" fmla="*/ 2913 w 3853"/>
              <a:gd name="T9" fmla="*/ 4604 h 8836"/>
              <a:gd name="T10" fmla="*/ 2885 w 3853"/>
              <a:gd name="T11" fmla="*/ 4446 h 8836"/>
              <a:gd name="T12" fmla="*/ 2878 w 3853"/>
              <a:gd name="T13" fmla="*/ 4309 h 8836"/>
              <a:gd name="T14" fmla="*/ 3036 w 3853"/>
              <a:gd name="T15" fmla="*/ 4136 h 8836"/>
              <a:gd name="T16" fmla="*/ 3028 w 3853"/>
              <a:gd name="T17" fmla="*/ 3036 h 8836"/>
              <a:gd name="T18" fmla="*/ 2994 w 3853"/>
              <a:gd name="T19" fmla="*/ 2900 h 8836"/>
              <a:gd name="T20" fmla="*/ 2934 w 3853"/>
              <a:gd name="T21" fmla="*/ 2777 h 8836"/>
              <a:gd name="T22" fmla="*/ 2852 w 3853"/>
              <a:gd name="T23" fmla="*/ 2668 h 8836"/>
              <a:gd name="T24" fmla="*/ 2751 w 3853"/>
              <a:gd name="T25" fmla="*/ 2576 h 8836"/>
              <a:gd name="T26" fmla="*/ 2634 w 3853"/>
              <a:gd name="T27" fmla="*/ 2505 h 8836"/>
              <a:gd name="T28" fmla="*/ 2504 w 3853"/>
              <a:gd name="T29" fmla="*/ 2457 h 8836"/>
              <a:gd name="T30" fmla="*/ 2363 w 3853"/>
              <a:gd name="T31" fmla="*/ 2436 h 8836"/>
              <a:gd name="T32" fmla="*/ 1827 w 3853"/>
              <a:gd name="T33" fmla="*/ 0 h 8836"/>
              <a:gd name="T34" fmla="*/ 1453 w 3853"/>
              <a:gd name="T35" fmla="*/ 2439 h 8836"/>
              <a:gd name="T36" fmla="*/ 1315 w 3853"/>
              <a:gd name="T37" fmla="*/ 2467 h 8836"/>
              <a:gd name="T38" fmla="*/ 1187 w 3853"/>
              <a:gd name="T39" fmla="*/ 2520 h 8836"/>
              <a:gd name="T40" fmla="*/ 1075 w 3853"/>
              <a:gd name="T41" fmla="*/ 2597 h 8836"/>
              <a:gd name="T42" fmla="*/ 978 w 3853"/>
              <a:gd name="T43" fmla="*/ 2693 h 8836"/>
              <a:gd name="T44" fmla="*/ 902 w 3853"/>
              <a:gd name="T45" fmla="*/ 2806 h 8836"/>
              <a:gd name="T46" fmla="*/ 848 w 3853"/>
              <a:gd name="T47" fmla="*/ 2934 h 8836"/>
              <a:gd name="T48" fmla="*/ 820 w 3853"/>
              <a:gd name="T49" fmla="*/ 3072 h 8836"/>
              <a:gd name="T50" fmla="*/ 973 w 3853"/>
              <a:gd name="T51" fmla="*/ 4136 h 8836"/>
              <a:gd name="T52" fmla="*/ 975 w 3853"/>
              <a:gd name="T53" fmla="*/ 4309 h 8836"/>
              <a:gd name="T54" fmla="*/ 968 w 3853"/>
              <a:gd name="T55" fmla="*/ 4446 h 8836"/>
              <a:gd name="T56" fmla="*/ 940 w 3853"/>
              <a:gd name="T57" fmla="*/ 4604 h 8836"/>
              <a:gd name="T58" fmla="*/ 881 w 3853"/>
              <a:gd name="T59" fmla="*/ 4818 h 8836"/>
              <a:gd name="T60" fmla="*/ 779 w 3853"/>
              <a:gd name="T61" fmla="*/ 5087 h 8836"/>
              <a:gd name="T62" fmla="*/ 623 w 3853"/>
              <a:gd name="T63" fmla="*/ 5414 h 8836"/>
              <a:gd name="T64" fmla="*/ 403 w 3853"/>
              <a:gd name="T65" fmla="*/ 5799 h 8836"/>
              <a:gd name="T66" fmla="*/ 240 w 3853"/>
              <a:gd name="T67" fmla="*/ 6068 h 8836"/>
              <a:gd name="T68" fmla="*/ 132 w 3853"/>
              <a:gd name="T69" fmla="*/ 6289 h 8836"/>
              <a:gd name="T70" fmla="*/ 55 w 3853"/>
              <a:gd name="T71" fmla="*/ 6526 h 8836"/>
              <a:gd name="T72" fmla="*/ 11 w 3853"/>
              <a:gd name="T73" fmla="*/ 6774 h 8836"/>
              <a:gd name="T74" fmla="*/ 2 w 3853"/>
              <a:gd name="T75" fmla="*/ 7065 h 8836"/>
              <a:gd name="T76" fmla="*/ 61 w 3853"/>
              <a:gd name="T77" fmla="*/ 7435 h 8836"/>
              <a:gd name="T78" fmla="*/ 190 w 3853"/>
              <a:gd name="T79" fmla="*/ 7778 h 8836"/>
              <a:gd name="T80" fmla="*/ 382 w 3853"/>
              <a:gd name="T81" fmla="*/ 8085 h 8836"/>
              <a:gd name="T82" fmla="*/ 630 w 3853"/>
              <a:gd name="T83" fmla="*/ 8351 h 8836"/>
              <a:gd name="T84" fmla="*/ 927 w 3853"/>
              <a:gd name="T85" fmla="*/ 8565 h 8836"/>
              <a:gd name="T86" fmla="*/ 1264 w 3853"/>
              <a:gd name="T87" fmla="*/ 8722 h 8836"/>
              <a:gd name="T88" fmla="*/ 1633 w 3853"/>
              <a:gd name="T89" fmla="*/ 8814 h 8836"/>
              <a:gd name="T90" fmla="*/ 2026 w 3853"/>
              <a:gd name="T91" fmla="*/ 8834 h 8836"/>
              <a:gd name="T92" fmla="*/ 2408 w 3853"/>
              <a:gd name="T93" fmla="*/ 8776 h 8836"/>
              <a:gd name="T94" fmla="*/ 2762 w 3853"/>
              <a:gd name="T95" fmla="*/ 8651 h 8836"/>
              <a:gd name="T96" fmla="*/ 3079 w 3853"/>
              <a:gd name="T97" fmla="*/ 8465 h 8836"/>
              <a:gd name="T98" fmla="*/ 3352 w 3853"/>
              <a:gd name="T99" fmla="*/ 8223 h 8836"/>
              <a:gd name="T100" fmla="*/ 3574 w 3853"/>
              <a:gd name="T101" fmla="*/ 7936 h 8836"/>
              <a:gd name="T102" fmla="*/ 3736 w 3853"/>
              <a:gd name="T103" fmla="*/ 7611 h 8836"/>
              <a:gd name="T104" fmla="*/ 3830 w 3853"/>
              <a:gd name="T105" fmla="*/ 7252 h 8836"/>
              <a:gd name="T106" fmla="*/ 3852 w 3853"/>
              <a:gd name="T107" fmla="*/ 6903 h 8836"/>
              <a:gd name="T108" fmla="*/ 3825 w 3853"/>
              <a:gd name="T109" fmla="*/ 6649 h 8836"/>
              <a:gd name="T110" fmla="*/ 3763 w 3853"/>
              <a:gd name="T111" fmla="*/ 6406 h 8836"/>
              <a:gd name="T112" fmla="*/ 3670 w 3853"/>
              <a:gd name="T113" fmla="*/ 6177 h 88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853" h="8836">
                <a:moveTo>
                  <a:pt x="3581" y="6015"/>
                </a:moveTo>
                <a:lnTo>
                  <a:pt x="3588" y="6015"/>
                </a:lnTo>
                <a:lnTo>
                  <a:pt x="3516" y="5906"/>
                </a:lnTo>
                <a:lnTo>
                  <a:pt x="3450" y="5799"/>
                </a:lnTo>
                <a:lnTo>
                  <a:pt x="3389" y="5697"/>
                </a:lnTo>
                <a:lnTo>
                  <a:pt x="3331" y="5600"/>
                </a:lnTo>
                <a:lnTo>
                  <a:pt x="3279" y="5505"/>
                </a:lnTo>
                <a:lnTo>
                  <a:pt x="3229" y="5414"/>
                </a:lnTo>
                <a:lnTo>
                  <a:pt x="3185" y="5327"/>
                </a:lnTo>
                <a:lnTo>
                  <a:pt x="3144" y="5244"/>
                </a:lnTo>
                <a:lnTo>
                  <a:pt x="3108" y="5163"/>
                </a:lnTo>
                <a:lnTo>
                  <a:pt x="3074" y="5087"/>
                </a:lnTo>
                <a:lnTo>
                  <a:pt x="3044" y="5014"/>
                </a:lnTo>
                <a:lnTo>
                  <a:pt x="3017" y="4945"/>
                </a:lnTo>
                <a:lnTo>
                  <a:pt x="2993" y="4880"/>
                </a:lnTo>
                <a:lnTo>
                  <a:pt x="2972" y="4818"/>
                </a:lnTo>
                <a:lnTo>
                  <a:pt x="2954" y="4759"/>
                </a:lnTo>
                <a:lnTo>
                  <a:pt x="2938" y="4704"/>
                </a:lnTo>
                <a:lnTo>
                  <a:pt x="2925" y="4652"/>
                </a:lnTo>
                <a:lnTo>
                  <a:pt x="2913" y="4604"/>
                </a:lnTo>
                <a:lnTo>
                  <a:pt x="2904" y="4560"/>
                </a:lnTo>
                <a:lnTo>
                  <a:pt x="2895" y="4519"/>
                </a:lnTo>
                <a:lnTo>
                  <a:pt x="2890" y="4480"/>
                </a:lnTo>
                <a:lnTo>
                  <a:pt x="2885" y="4446"/>
                </a:lnTo>
                <a:lnTo>
                  <a:pt x="2881" y="4416"/>
                </a:lnTo>
                <a:lnTo>
                  <a:pt x="2879" y="4388"/>
                </a:lnTo>
                <a:lnTo>
                  <a:pt x="2878" y="4342"/>
                </a:lnTo>
                <a:lnTo>
                  <a:pt x="2878" y="4309"/>
                </a:lnTo>
                <a:lnTo>
                  <a:pt x="2879" y="4290"/>
                </a:lnTo>
                <a:lnTo>
                  <a:pt x="2880" y="4283"/>
                </a:lnTo>
                <a:lnTo>
                  <a:pt x="2880" y="4136"/>
                </a:lnTo>
                <a:lnTo>
                  <a:pt x="3036" y="4136"/>
                </a:lnTo>
                <a:lnTo>
                  <a:pt x="3036" y="3145"/>
                </a:lnTo>
                <a:lnTo>
                  <a:pt x="3036" y="3107"/>
                </a:lnTo>
                <a:lnTo>
                  <a:pt x="3033" y="3072"/>
                </a:lnTo>
                <a:lnTo>
                  <a:pt x="3028" y="3036"/>
                </a:lnTo>
                <a:lnTo>
                  <a:pt x="3022" y="3002"/>
                </a:lnTo>
                <a:lnTo>
                  <a:pt x="3014" y="2966"/>
                </a:lnTo>
                <a:lnTo>
                  <a:pt x="3004" y="2934"/>
                </a:lnTo>
                <a:lnTo>
                  <a:pt x="2994" y="2900"/>
                </a:lnTo>
                <a:lnTo>
                  <a:pt x="2981" y="2868"/>
                </a:lnTo>
                <a:lnTo>
                  <a:pt x="2967" y="2836"/>
                </a:lnTo>
                <a:lnTo>
                  <a:pt x="2950" y="2806"/>
                </a:lnTo>
                <a:lnTo>
                  <a:pt x="2934" y="2777"/>
                </a:lnTo>
                <a:lnTo>
                  <a:pt x="2915" y="2747"/>
                </a:lnTo>
                <a:lnTo>
                  <a:pt x="2895" y="2719"/>
                </a:lnTo>
                <a:lnTo>
                  <a:pt x="2874" y="2693"/>
                </a:lnTo>
                <a:lnTo>
                  <a:pt x="2852" y="2668"/>
                </a:lnTo>
                <a:lnTo>
                  <a:pt x="2829" y="2643"/>
                </a:lnTo>
                <a:lnTo>
                  <a:pt x="2804" y="2620"/>
                </a:lnTo>
                <a:lnTo>
                  <a:pt x="2778" y="2597"/>
                </a:lnTo>
                <a:lnTo>
                  <a:pt x="2751" y="2576"/>
                </a:lnTo>
                <a:lnTo>
                  <a:pt x="2723" y="2556"/>
                </a:lnTo>
                <a:lnTo>
                  <a:pt x="2695" y="2538"/>
                </a:lnTo>
                <a:lnTo>
                  <a:pt x="2666" y="2520"/>
                </a:lnTo>
                <a:lnTo>
                  <a:pt x="2634" y="2505"/>
                </a:lnTo>
                <a:lnTo>
                  <a:pt x="2604" y="2491"/>
                </a:lnTo>
                <a:lnTo>
                  <a:pt x="2571" y="2478"/>
                </a:lnTo>
                <a:lnTo>
                  <a:pt x="2538" y="2467"/>
                </a:lnTo>
                <a:lnTo>
                  <a:pt x="2504" y="2457"/>
                </a:lnTo>
                <a:lnTo>
                  <a:pt x="2470" y="2450"/>
                </a:lnTo>
                <a:lnTo>
                  <a:pt x="2435" y="2443"/>
                </a:lnTo>
                <a:lnTo>
                  <a:pt x="2400" y="2439"/>
                </a:lnTo>
                <a:lnTo>
                  <a:pt x="2363" y="2436"/>
                </a:lnTo>
                <a:lnTo>
                  <a:pt x="2327" y="2435"/>
                </a:lnTo>
                <a:lnTo>
                  <a:pt x="2026" y="2435"/>
                </a:lnTo>
                <a:lnTo>
                  <a:pt x="2026" y="0"/>
                </a:lnTo>
                <a:lnTo>
                  <a:pt x="1827" y="0"/>
                </a:lnTo>
                <a:lnTo>
                  <a:pt x="1827" y="2435"/>
                </a:lnTo>
                <a:lnTo>
                  <a:pt x="1526" y="2435"/>
                </a:lnTo>
                <a:lnTo>
                  <a:pt x="1489" y="2436"/>
                </a:lnTo>
                <a:lnTo>
                  <a:pt x="1453" y="2439"/>
                </a:lnTo>
                <a:lnTo>
                  <a:pt x="1418" y="2443"/>
                </a:lnTo>
                <a:lnTo>
                  <a:pt x="1383" y="2450"/>
                </a:lnTo>
                <a:lnTo>
                  <a:pt x="1349" y="2457"/>
                </a:lnTo>
                <a:lnTo>
                  <a:pt x="1315" y="2467"/>
                </a:lnTo>
                <a:lnTo>
                  <a:pt x="1282" y="2478"/>
                </a:lnTo>
                <a:lnTo>
                  <a:pt x="1249" y="2491"/>
                </a:lnTo>
                <a:lnTo>
                  <a:pt x="1217" y="2505"/>
                </a:lnTo>
                <a:lnTo>
                  <a:pt x="1187" y="2520"/>
                </a:lnTo>
                <a:lnTo>
                  <a:pt x="1158" y="2538"/>
                </a:lnTo>
                <a:lnTo>
                  <a:pt x="1128" y="2556"/>
                </a:lnTo>
                <a:lnTo>
                  <a:pt x="1101" y="2576"/>
                </a:lnTo>
                <a:lnTo>
                  <a:pt x="1075" y="2597"/>
                </a:lnTo>
                <a:lnTo>
                  <a:pt x="1049" y="2620"/>
                </a:lnTo>
                <a:lnTo>
                  <a:pt x="1024" y="2643"/>
                </a:lnTo>
                <a:lnTo>
                  <a:pt x="1001" y="2668"/>
                </a:lnTo>
                <a:lnTo>
                  <a:pt x="978" y="2693"/>
                </a:lnTo>
                <a:lnTo>
                  <a:pt x="957" y="2719"/>
                </a:lnTo>
                <a:lnTo>
                  <a:pt x="937" y="2747"/>
                </a:lnTo>
                <a:lnTo>
                  <a:pt x="919" y="2777"/>
                </a:lnTo>
                <a:lnTo>
                  <a:pt x="902" y="2806"/>
                </a:lnTo>
                <a:lnTo>
                  <a:pt x="886" y="2836"/>
                </a:lnTo>
                <a:lnTo>
                  <a:pt x="872" y="2868"/>
                </a:lnTo>
                <a:lnTo>
                  <a:pt x="859" y="2900"/>
                </a:lnTo>
                <a:lnTo>
                  <a:pt x="848" y="2934"/>
                </a:lnTo>
                <a:lnTo>
                  <a:pt x="839" y="2966"/>
                </a:lnTo>
                <a:lnTo>
                  <a:pt x="831" y="3002"/>
                </a:lnTo>
                <a:lnTo>
                  <a:pt x="825" y="3036"/>
                </a:lnTo>
                <a:lnTo>
                  <a:pt x="820" y="3072"/>
                </a:lnTo>
                <a:lnTo>
                  <a:pt x="817" y="3107"/>
                </a:lnTo>
                <a:lnTo>
                  <a:pt x="817" y="3145"/>
                </a:lnTo>
                <a:lnTo>
                  <a:pt x="817" y="4136"/>
                </a:lnTo>
                <a:lnTo>
                  <a:pt x="973" y="4136"/>
                </a:lnTo>
                <a:lnTo>
                  <a:pt x="973" y="4283"/>
                </a:lnTo>
                <a:lnTo>
                  <a:pt x="973" y="4283"/>
                </a:lnTo>
                <a:lnTo>
                  <a:pt x="974" y="4290"/>
                </a:lnTo>
                <a:lnTo>
                  <a:pt x="975" y="4309"/>
                </a:lnTo>
                <a:lnTo>
                  <a:pt x="975" y="4342"/>
                </a:lnTo>
                <a:lnTo>
                  <a:pt x="974" y="4388"/>
                </a:lnTo>
                <a:lnTo>
                  <a:pt x="971" y="4416"/>
                </a:lnTo>
                <a:lnTo>
                  <a:pt x="968" y="4446"/>
                </a:lnTo>
                <a:lnTo>
                  <a:pt x="963" y="4480"/>
                </a:lnTo>
                <a:lnTo>
                  <a:pt x="957" y="4519"/>
                </a:lnTo>
                <a:lnTo>
                  <a:pt x="949" y="4560"/>
                </a:lnTo>
                <a:lnTo>
                  <a:pt x="940" y="4604"/>
                </a:lnTo>
                <a:lnTo>
                  <a:pt x="929" y="4652"/>
                </a:lnTo>
                <a:lnTo>
                  <a:pt x="915" y="4704"/>
                </a:lnTo>
                <a:lnTo>
                  <a:pt x="900" y="4759"/>
                </a:lnTo>
                <a:lnTo>
                  <a:pt x="881" y="4818"/>
                </a:lnTo>
                <a:lnTo>
                  <a:pt x="860" y="4880"/>
                </a:lnTo>
                <a:lnTo>
                  <a:pt x="837" y="4945"/>
                </a:lnTo>
                <a:lnTo>
                  <a:pt x="810" y="5014"/>
                </a:lnTo>
                <a:lnTo>
                  <a:pt x="779" y="5087"/>
                </a:lnTo>
                <a:lnTo>
                  <a:pt x="745" y="5163"/>
                </a:lnTo>
                <a:lnTo>
                  <a:pt x="709" y="5244"/>
                </a:lnTo>
                <a:lnTo>
                  <a:pt x="668" y="5327"/>
                </a:lnTo>
                <a:lnTo>
                  <a:pt x="623" y="5414"/>
                </a:lnTo>
                <a:lnTo>
                  <a:pt x="575" y="5505"/>
                </a:lnTo>
                <a:lnTo>
                  <a:pt x="523" y="5600"/>
                </a:lnTo>
                <a:lnTo>
                  <a:pt x="465" y="5697"/>
                </a:lnTo>
                <a:lnTo>
                  <a:pt x="403" y="5799"/>
                </a:lnTo>
                <a:lnTo>
                  <a:pt x="336" y="5906"/>
                </a:lnTo>
                <a:lnTo>
                  <a:pt x="265" y="6015"/>
                </a:lnTo>
                <a:lnTo>
                  <a:pt x="272" y="6015"/>
                </a:lnTo>
                <a:lnTo>
                  <a:pt x="240" y="6068"/>
                </a:lnTo>
                <a:lnTo>
                  <a:pt x="211" y="6122"/>
                </a:lnTo>
                <a:lnTo>
                  <a:pt x="183" y="6177"/>
                </a:lnTo>
                <a:lnTo>
                  <a:pt x="157" y="6233"/>
                </a:lnTo>
                <a:lnTo>
                  <a:pt x="132" y="6289"/>
                </a:lnTo>
                <a:lnTo>
                  <a:pt x="110" y="6348"/>
                </a:lnTo>
                <a:lnTo>
                  <a:pt x="90" y="6406"/>
                </a:lnTo>
                <a:lnTo>
                  <a:pt x="71" y="6465"/>
                </a:lnTo>
                <a:lnTo>
                  <a:pt x="55" y="6526"/>
                </a:lnTo>
                <a:lnTo>
                  <a:pt x="41" y="6587"/>
                </a:lnTo>
                <a:lnTo>
                  <a:pt x="28" y="6649"/>
                </a:lnTo>
                <a:lnTo>
                  <a:pt x="18" y="6711"/>
                </a:lnTo>
                <a:lnTo>
                  <a:pt x="11" y="6774"/>
                </a:lnTo>
                <a:lnTo>
                  <a:pt x="5" y="6839"/>
                </a:lnTo>
                <a:lnTo>
                  <a:pt x="1" y="6903"/>
                </a:lnTo>
                <a:lnTo>
                  <a:pt x="0" y="6969"/>
                </a:lnTo>
                <a:lnTo>
                  <a:pt x="2" y="7065"/>
                </a:lnTo>
                <a:lnTo>
                  <a:pt x="9" y="7160"/>
                </a:lnTo>
                <a:lnTo>
                  <a:pt x="22" y="7252"/>
                </a:lnTo>
                <a:lnTo>
                  <a:pt x="39" y="7345"/>
                </a:lnTo>
                <a:lnTo>
                  <a:pt x="61" y="7435"/>
                </a:lnTo>
                <a:lnTo>
                  <a:pt x="87" y="7524"/>
                </a:lnTo>
                <a:lnTo>
                  <a:pt x="117" y="7611"/>
                </a:lnTo>
                <a:lnTo>
                  <a:pt x="151" y="7695"/>
                </a:lnTo>
                <a:lnTo>
                  <a:pt x="190" y="7778"/>
                </a:lnTo>
                <a:lnTo>
                  <a:pt x="232" y="7858"/>
                </a:lnTo>
                <a:lnTo>
                  <a:pt x="279" y="7936"/>
                </a:lnTo>
                <a:lnTo>
                  <a:pt x="329" y="8012"/>
                </a:lnTo>
                <a:lnTo>
                  <a:pt x="382" y="8085"/>
                </a:lnTo>
                <a:lnTo>
                  <a:pt x="439" y="8157"/>
                </a:lnTo>
                <a:lnTo>
                  <a:pt x="500" y="8223"/>
                </a:lnTo>
                <a:lnTo>
                  <a:pt x="564" y="8289"/>
                </a:lnTo>
                <a:lnTo>
                  <a:pt x="630" y="8351"/>
                </a:lnTo>
                <a:lnTo>
                  <a:pt x="701" y="8410"/>
                </a:lnTo>
                <a:lnTo>
                  <a:pt x="773" y="8465"/>
                </a:lnTo>
                <a:lnTo>
                  <a:pt x="850" y="8516"/>
                </a:lnTo>
                <a:lnTo>
                  <a:pt x="927" y="8565"/>
                </a:lnTo>
                <a:lnTo>
                  <a:pt x="1008" y="8610"/>
                </a:lnTo>
                <a:lnTo>
                  <a:pt x="1091" y="8651"/>
                </a:lnTo>
                <a:lnTo>
                  <a:pt x="1176" y="8688"/>
                </a:lnTo>
                <a:lnTo>
                  <a:pt x="1264" y="8722"/>
                </a:lnTo>
                <a:lnTo>
                  <a:pt x="1353" y="8752"/>
                </a:lnTo>
                <a:lnTo>
                  <a:pt x="1445" y="8776"/>
                </a:lnTo>
                <a:lnTo>
                  <a:pt x="1539" y="8797"/>
                </a:lnTo>
                <a:lnTo>
                  <a:pt x="1633" y="8814"/>
                </a:lnTo>
                <a:lnTo>
                  <a:pt x="1730" y="8826"/>
                </a:lnTo>
                <a:lnTo>
                  <a:pt x="1827" y="8834"/>
                </a:lnTo>
                <a:lnTo>
                  <a:pt x="1926" y="8836"/>
                </a:lnTo>
                <a:lnTo>
                  <a:pt x="2026" y="8834"/>
                </a:lnTo>
                <a:lnTo>
                  <a:pt x="2123" y="8826"/>
                </a:lnTo>
                <a:lnTo>
                  <a:pt x="2219" y="8814"/>
                </a:lnTo>
                <a:lnTo>
                  <a:pt x="2314" y="8797"/>
                </a:lnTo>
                <a:lnTo>
                  <a:pt x="2408" y="8776"/>
                </a:lnTo>
                <a:lnTo>
                  <a:pt x="2499" y="8752"/>
                </a:lnTo>
                <a:lnTo>
                  <a:pt x="2588" y="8722"/>
                </a:lnTo>
                <a:lnTo>
                  <a:pt x="2676" y="8688"/>
                </a:lnTo>
                <a:lnTo>
                  <a:pt x="2762" y="8651"/>
                </a:lnTo>
                <a:lnTo>
                  <a:pt x="2845" y="8610"/>
                </a:lnTo>
                <a:lnTo>
                  <a:pt x="2926" y="8565"/>
                </a:lnTo>
                <a:lnTo>
                  <a:pt x="3003" y="8516"/>
                </a:lnTo>
                <a:lnTo>
                  <a:pt x="3079" y="8465"/>
                </a:lnTo>
                <a:lnTo>
                  <a:pt x="3152" y="8410"/>
                </a:lnTo>
                <a:lnTo>
                  <a:pt x="3222" y="8351"/>
                </a:lnTo>
                <a:lnTo>
                  <a:pt x="3289" y="8289"/>
                </a:lnTo>
                <a:lnTo>
                  <a:pt x="3352" y="8223"/>
                </a:lnTo>
                <a:lnTo>
                  <a:pt x="3413" y="8157"/>
                </a:lnTo>
                <a:lnTo>
                  <a:pt x="3471" y="8085"/>
                </a:lnTo>
                <a:lnTo>
                  <a:pt x="3523" y="8012"/>
                </a:lnTo>
                <a:lnTo>
                  <a:pt x="3574" y="7936"/>
                </a:lnTo>
                <a:lnTo>
                  <a:pt x="3621" y="7858"/>
                </a:lnTo>
                <a:lnTo>
                  <a:pt x="3663" y="7778"/>
                </a:lnTo>
                <a:lnTo>
                  <a:pt x="3702" y="7695"/>
                </a:lnTo>
                <a:lnTo>
                  <a:pt x="3736" y="7611"/>
                </a:lnTo>
                <a:lnTo>
                  <a:pt x="3766" y="7524"/>
                </a:lnTo>
                <a:lnTo>
                  <a:pt x="3792" y="7435"/>
                </a:lnTo>
                <a:lnTo>
                  <a:pt x="3814" y="7345"/>
                </a:lnTo>
                <a:lnTo>
                  <a:pt x="3830" y="7252"/>
                </a:lnTo>
                <a:lnTo>
                  <a:pt x="3843" y="7160"/>
                </a:lnTo>
                <a:lnTo>
                  <a:pt x="3850" y="7065"/>
                </a:lnTo>
                <a:lnTo>
                  <a:pt x="3853" y="6969"/>
                </a:lnTo>
                <a:lnTo>
                  <a:pt x="3852" y="6903"/>
                </a:lnTo>
                <a:lnTo>
                  <a:pt x="3848" y="6839"/>
                </a:lnTo>
                <a:lnTo>
                  <a:pt x="3842" y="6774"/>
                </a:lnTo>
                <a:lnTo>
                  <a:pt x="3835" y="6711"/>
                </a:lnTo>
                <a:lnTo>
                  <a:pt x="3825" y="6649"/>
                </a:lnTo>
                <a:lnTo>
                  <a:pt x="3812" y="6587"/>
                </a:lnTo>
                <a:lnTo>
                  <a:pt x="3798" y="6526"/>
                </a:lnTo>
                <a:lnTo>
                  <a:pt x="3781" y="6465"/>
                </a:lnTo>
                <a:lnTo>
                  <a:pt x="3763" y="6406"/>
                </a:lnTo>
                <a:lnTo>
                  <a:pt x="3743" y="6348"/>
                </a:lnTo>
                <a:lnTo>
                  <a:pt x="3720" y="6289"/>
                </a:lnTo>
                <a:lnTo>
                  <a:pt x="3696" y="6233"/>
                </a:lnTo>
                <a:lnTo>
                  <a:pt x="3670" y="6177"/>
                </a:lnTo>
                <a:lnTo>
                  <a:pt x="3642" y="6122"/>
                </a:lnTo>
                <a:lnTo>
                  <a:pt x="3613" y="6068"/>
                </a:lnTo>
                <a:lnTo>
                  <a:pt x="3581" y="6015"/>
                </a:lnTo>
                <a:close/>
              </a:path>
            </a:pathLst>
          </a:custGeom>
          <a:solidFill>
            <a:srgbClr val="E6E6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85" name="Freeform 42"/>
          <p:cNvSpPr>
            <a:spLocks/>
          </p:cNvSpPr>
          <p:nvPr/>
        </p:nvSpPr>
        <p:spPr bwMode="auto">
          <a:xfrm>
            <a:off x="2770771" y="-118531"/>
            <a:ext cx="1537316" cy="6240262"/>
          </a:xfrm>
          <a:custGeom>
            <a:avLst/>
            <a:gdLst>
              <a:gd name="T0" fmla="*/ 3389 w 3854"/>
              <a:gd name="T1" fmla="*/ 12498 h 15636"/>
              <a:gd name="T2" fmla="*/ 3186 w 3854"/>
              <a:gd name="T3" fmla="*/ 12127 h 15636"/>
              <a:gd name="T4" fmla="*/ 3044 w 3854"/>
              <a:gd name="T5" fmla="*/ 11815 h 15636"/>
              <a:gd name="T6" fmla="*/ 2954 w 3854"/>
              <a:gd name="T7" fmla="*/ 11560 h 15636"/>
              <a:gd name="T8" fmla="*/ 2904 w 3854"/>
              <a:gd name="T9" fmla="*/ 11360 h 15636"/>
              <a:gd name="T10" fmla="*/ 2882 w 3854"/>
              <a:gd name="T11" fmla="*/ 11216 h 15636"/>
              <a:gd name="T12" fmla="*/ 2880 w 3854"/>
              <a:gd name="T13" fmla="*/ 11090 h 15636"/>
              <a:gd name="T14" fmla="*/ 3037 w 3854"/>
              <a:gd name="T15" fmla="*/ 9944 h 15636"/>
              <a:gd name="T16" fmla="*/ 3023 w 3854"/>
              <a:gd name="T17" fmla="*/ 9801 h 15636"/>
              <a:gd name="T18" fmla="*/ 2981 w 3854"/>
              <a:gd name="T19" fmla="*/ 9668 h 15636"/>
              <a:gd name="T20" fmla="*/ 2916 w 3854"/>
              <a:gd name="T21" fmla="*/ 9548 h 15636"/>
              <a:gd name="T22" fmla="*/ 2830 w 3854"/>
              <a:gd name="T23" fmla="*/ 9443 h 15636"/>
              <a:gd name="T24" fmla="*/ 2724 w 3854"/>
              <a:gd name="T25" fmla="*/ 9356 h 15636"/>
              <a:gd name="T26" fmla="*/ 2604 w 3854"/>
              <a:gd name="T27" fmla="*/ 9291 h 15636"/>
              <a:gd name="T28" fmla="*/ 2471 w 3854"/>
              <a:gd name="T29" fmla="*/ 9250 h 15636"/>
              <a:gd name="T30" fmla="*/ 2328 w 3854"/>
              <a:gd name="T31" fmla="*/ 9236 h 15636"/>
              <a:gd name="T32" fmla="*/ 1828 w 3854"/>
              <a:gd name="T33" fmla="*/ 9236 h 15636"/>
              <a:gd name="T34" fmla="*/ 1418 w 3854"/>
              <a:gd name="T35" fmla="*/ 9244 h 15636"/>
              <a:gd name="T36" fmla="*/ 1282 w 3854"/>
              <a:gd name="T37" fmla="*/ 9278 h 15636"/>
              <a:gd name="T38" fmla="*/ 1159 w 3854"/>
              <a:gd name="T39" fmla="*/ 9338 h 15636"/>
              <a:gd name="T40" fmla="*/ 1050 w 3854"/>
              <a:gd name="T41" fmla="*/ 9420 h 15636"/>
              <a:gd name="T42" fmla="*/ 958 w 3854"/>
              <a:gd name="T43" fmla="*/ 9520 h 15636"/>
              <a:gd name="T44" fmla="*/ 887 w 3854"/>
              <a:gd name="T45" fmla="*/ 9637 h 15636"/>
              <a:gd name="T46" fmla="*/ 839 w 3854"/>
              <a:gd name="T47" fmla="*/ 9768 h 15636"/>
              <a:gd name="T48" fmla="*/ 818 w 3854"/>
              <a:gd name="T49" fmla="*/ 9908 h 15636"/>
              <a:gd name="T50" fmla="*/ 974 w 3854"/>
              <a:gd name="T51" fmla="*/ 11084 h 15636"/>
              <a:gd name="T52" fmla="*/ 976 w 3854"/>
              <a:gd name="T53" fmla="*/ 11142 h 15636"/>
              <a:gd name="T54" fmla="*/ 964 w 3854"/>
              <a:gd name="T55" fmla="*/ 11281 h 15636"/>
              <a:gd name="T56" fmla="*/ 929 w 3854"/>
              <a:gd name="T57" fmla="*/ 11453 h 15636"/>
              <a:gd name="T58" fmla="*/ 861 w 3854"/>
              <a:gd name="T59" fmla="*/ 11681 h 15636"/>
              <a:gd name="T60" fmla="*/ 746 w 3854"/>
              <a:gd name="T61" fmla="*/ 11964 h 15636"/>
              <a:gd name="T62" fmla="*/ 575 w 3854"/>
              <a:gd name="T63" fmla="*/ 12305 h 15636"/>
              <a:gd name="T64" fmla="*/ 337 w 3854"/>
              <a:gd name="T65" fmla="*/ 12706 h 15636"/>
              <a:gd name="T66" fmla="*/ 212 w 3854"/>
              <a:gd name="T67" fmla="*/ 12921 h 15636"/>
              <a:gd name="T68" fmla="*/ 111 w 3854"/>
              <a:gd name="T69" fmla="*/ 13148 h 15636"/>
              <a:gd name="T70" fmla="*/ 41 w 3854"/>
              <a:gd name="T71" fmla="*/ 13388 h 15636"/>
              <a:gd name="T72" fmla="*/ 5 w 3854"/>
              <a:gd name="T73" fmla="*/ 13638 h 15636"/>
              <a:gd name="T74" fmla="*/ 11 w 3854"/>
              <a:gd name="T75" fmla="*/ 13959 h 15636"/>
              <a:gd name="T76" fmla="*/ 87 w 3854"/>
              <a:gd name="T77" fmla="*/ 14324 h 15636"/>
              <a:gd name="T78" fmla="*/ 233 w 3854"/>
              <a:gd name="T79" fmla="*/ 14659 h 15636"/>
              <a:gd name="T80" fmla="*/ 441 w 3854"/>
              <a:gd name="T81" fmla="*/ 14956 h 15636"/>
              <a:gd name="T82" fmla="*/ 702 w 3854"/>
              <a:gd name="T83" fmla="*/ 15210 h 15636"/>
              <a:gd name="T84" fmla="*/ 1009 w 3854"/>
              <a:gd name="T85" fmla="*/ 15411 h 15636"/>
              <a:gd name="T86" fmla="*/ 1355 w 3854"/>
              <a:gd name="T87" fmla="*/ 15552 h 15636"/>
              <a:gd name="T88" fmla="*/ 1731 w 3854"/>
              <a:gd name="T89" fmla="*/ 15627 h 15636"/>
              <a:gd name="T90" fmla="*/ 2124 w 3854"/>
              <a:gd name="T91" fmla="*/ 15627 h 15636"/>
              <a:gd name="T92" fmla="*/ 2500 w 3854"/>
              <a:gd name="T93" fmla="*/ 15552 h 15636"/>
              <a:gd name="T94" fmla="*/ 2845 w 3854"/>
              <a:gd name="T95" fmla="*/ 15411 h 15636"/>
              <a:gd name="T96" fmla="*/ 3153 w 3854"/>
              <a:gd name="T97" fmla="*/ 15210 h 15636"/>
              <a:gd name="T98" fmla="*/ 3413 w 3854"/>
              <a:gd name="T99" fmla="*/ 14956 h 15636"/>
              <a:gd name="T100" fmla="*/ 3621 w 3854"/>
              <a:gd name="T101" fmla="*/ 14659 h 15636"/>
              <a:gd name="T102" fmla="*/ 3767 w 3854"/>
              <a:gd name="T103" fmla="*/ 14324 h 15636"/>
              <a:gd name="T104" fmla="*/ 3843 w 3854"/>
              <a:gd name="T105" fmla="*/ 13959 h 15636"/>
              <a:gd name="T106" fmla="*/ 3849 w 3854"/>
              <a:gd name="T107" fmla="*/ 13638 h 15636"/>
              <a:gd name="T108" fmla="*/ 3813 w 3854"/>
              <a:gd name="T109" fmla="*/ 13388 h 15636"/>
              <a:gd name="T110" fmla="*/ 3744 w 3854"/>
              <a:gd name="T111" fmla="*/ 13148 h 15636"/>
              <a:gd name="T112" fmla="*/ 3643 w 3854"/>
              <a:gd name="T113" fmla="*/ 12921 h 15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854" h="15636">
                <a:moveTo>
                  <a:pt x="3589" y="12815"/>
                </a:moveTo>
                <a:lnTo>
                  <a:pt x="3518" y="12706"/>
                </a:lnTo>
                <a:lnTo>
                  <a:pt x="3451" y="12600"/>
                </a:lnTo>
                <a:lnTo>
                  <a:pt x="3389" y="12498"/>
                </a:lnTo>
                <a:lnTo>
                  <a:pt x="3331" y="12400"/>
                </a:lnTo>
                <a:lnTo>
                  <a:pt x="3279" y="12305"/>
                </a:lnTo>
                <a:lnTo>
                  <a:pt x="3230" y="12215"/>
                </a:lnTo>
                <a:lnTo>
                  <a:pt x="3186" y="12127"/>
                </a:lnTo>
                <a:lnTo>
                  <a:pt x="3145" y="12044"/>
                </a:lnTo>
                <a:lnTo>
                  <a:pt x="3107" y="11964"/>
                </a:lnTo>
                <a:lnTo>
                  <a:pt x="3075" y="11888"/>
                </a:lnTo>
                <a:lnTo>
                  <a:pt x="3044" y="11815"/>
                </a:lnTo>
                <a:lnTo>
                  <a:pt x="3017" y="11746"/>
                </a:lnTo>
                <a:lnTo>
                  <a:pt x="2994" y="11681"/>
                </a:lnTo>
                <a:lnTo>
                  <a:pt x="2973" y="11619"/>
                </a:lnTo>
                <a:lnTo>
                  <a:pt x="2954" y="11560"/>
                </a:lnTo>
                <a:lnTo>
                  <a:pt x="2939" y="11505"/>
                </a:lnTo>
                <a:lnTo>
                  <a:pt x="2925" y="11453"/>
                </a:lnTo>
                <a:lnTo>
                  <a:pt x="2913" y="11404"/>
                </a:lnTo>
                <a:lnTo>
                  <a:pt x="2904" y="11360"/>
                </a:lnTo>
                <a:lnTo>
                  <a:pt x="2897" y="11319"/>
                </a:lnTo>
                <a:lnTo>
                  <a:pt x="2891" y="11281"/>
                </a:lnTo>
                <a:lnTo>
                  <a:pt x="2886" y="11246"/>
                </a:lnTo>
                <a:lnTo>
                  <a:pt x="2882" y="11216"/>
                </a:lnTo>
                <a:lnTo>
                  <a:pt x="2880" y="11187"/>
                </a:lnTo>
                <a:lnTo>
                  <a:pt x="2878" y="11142"/>
                </a:lnTo>
                <a:lnTo>
                  <a:pt x="2879" y="11110"/>
                </a:lnTo>
                <a:lnTo>
                  <a:pt x="2880" y="11090"/>
                </a:lnTo>
                <a:lnTo>
                  <a:pt x="2880" y="11084"/>
                </a:lnTo>
                <a:lnTo>
                  <a:pt x="2880" y="10936"/>
                </a:lnTo>
                <a:lnTo>
                  <a:pt x="3037" y="10936"/>
                </a:lnTo>
                <a:lnTo>
                  <a:pt x="3037" y="9944"/>
                </a:lnTo>
                <a:lnTo>
                  <a:pt x="3036" y="9908"/>
                </a:lnTo>
                <a:lnTo>
                  <a:pt x="3034" y="9872"/>
                </a:lnTo>
                <a:lnTo>
                  <a:pt x="3029" y="9837"/>
                </a:lnTo>
                <a:lnTo>
                  <a:pt x="3023" y="9801"/>
                </a:lnTo>
                <a:lnTo>
                  <a:pt x="3015" y="9768"/>
                </a:lnTo>
                <a:lnTo>
                  <a:pt x="3005" y="9734"/>
                </a:lnTo>
                <a:lnTo>
                  <a:pt x="2994" y="9701"/>
                </a:lnTo>
                <a:lnTo>
                  <a:pt x="2981" y="9668"/>
                </a:lnTo>
                <a:lnTo>
                  <a:pt x="2967" y="9637"/>
                </a:lnTo>
                <a:lnTo>
                  <a:pt x="2952" y="9606"/>
                </a:lnTo>
                <a:lnTo>
                  <a:pt x="2934" y="9577"/>
                </a:lnTo>
                <a:lnTo>
                  <a:pt x="2916" y="9548"/>
                </a:lnTo>
                <a:lnTo>
                  <a:pt x="2897" y="9520"/>
                </a:lnTo>
                <a:lnTo>
                  <a:pt x="2875" y="9493"/>
                </a:lnTo>
                <a:lnTo>
                  <a:pt x="2853" y="9468"/>
                </a:lnTo>
                <a:lnTo>
                  <a:pt x="2830" y="9443"/>
                </a:lnTo>
                <a:lnTo>
                  <a:pt x="2805" y="9420"/>
                </a:lnTo>
                <a:lnTo>
                  <a:pt x="2779" y="9397"/>
                </a:lnTo>
                <a:lnTo>
                  <a:pt x="2752" y="9376"/>
                </a:lnTo>
                <a:lnTo>
                  <a:pt x="2724" y="9356"/>
                </a:lnTo>
                <a:lnTo>
                  <a:pt x="2696" y="9338"/>
                </a:lnTo>
                <a:lnTo>
                  <a:pt x="2666" y="9321"/>
                </a:lnTo>
                <a:lnTo>
                  <a:pt x="2635" y="9305"/>
                </a:lnTo>
                <a:lnTo>
                  <a:pt x="2604" y="9291"/>
                </a:lnTo>
                <a:lnTo>
                  <a:pt x="2572" y="9278"/>
                </a:lnTo>
                <a:lnTo>
                  <a:pt x="2539" y="9267"/>
                </a:lnTo>
                <a:lnTo>
                  <a:pt x="2505" y="9258"/>
                </a:lnTo>
                <a:lnTo>
                  <a:pt x="2471" y="9250"/>
                </a:lnTo>
                <a:lnTo>
                  <a:pt x="2436" y="9244"/>
                </a:lnTo>
                <a:lnTo>
                  <a:pt x="2401" y="9239"/>
                </a:lnTo>
                <a:lnTo>
                  <a:pt x="2365" y="9236"/>
                </a:lnTo>
                <a:lnTo>
                  <a:pt x="2328" y="9236"/>
                </a:lnTo>
                <a:lnTo>
                  <a:pt x="2026" y="9236"/>
                </a:lnTo>
                <a:lnTo>
                  <a:pt x="2026" y="0"/>
                </a:lnTo>
                <a:lnTo>
                  <a:pt x="1828" y="0"/>
                </a:lnTo>
                <a:lnTo>
                  <a:pt x="1828" y="9236"/>
                </a:lnTo>
                <a:lnTo>
                  <a:pt x="1527" y="9236"/>
                </a:lnTo>
                <a:lnTo>
                  <a:pt x="1489" y="9236"/>
                </a:lnTo>
                <a:lnTo>
                  <a:pt x="1454" y="9239"/>
                </a:lnTo>
                <a:lnTo>
                  <a:pt x="1418" y="9244"/>
                </a:lnTo>
                <a:lnTo>
                  <a:pt x="1384" y="9250"/>
                </a:lnTo>
                <a:lnTo>
                  <a:pt x="1349" y="9258"/>
                </a:lnTo>
                <a:lnTo>
                  <a:pt x="1316" y="9267"/>
                </a:lnTo>
                <a:lnTo>
                  <a:pt x="1282" y="9278"/>
                </a:lnTo>
                <a:lnTo>
                  <a:pt x="1250" y="9291"/>
                </a:lnTo>
                <a:lnTo>
                  <a:pt x="1219" y="9305"/>
                </a:lnTo>
                <a:lnTo>
                  <a:pt x="1188" y="9321"/>
                </a:lnTo>
                <a:lnTo>
                  <a:pt x="1159" y="9338"/>
                </a:lnTo>
                <a:lnTo>
                  <a:pt x="1130" y="9356"/>
                </a:lnTo>
                <a:lnTo>
                  <a:pt x="1101" y="9376"/>
                </a:lnTo>
                <a:lnTo>
                  <a:pt x="1076" y="9397"/>
                </a:lnTo>
                <a:lnTo>
                  <a:pt x="1050" y="9420"/>
                </a:lnTo>
                <a:lnTo>
                  <a:pt x="1025" y="9443"/>
                </a:lnTo>
                <a:lnTo>
                  <a:pt x="1002" y="9468"/>
                </a:lnTo>
                <a:lnTo>
                  <a:pt x="980" y="9493"/>
                </a:lnTo>
                <a:lnTo>
                  <a:pt x="958" y="9520"/>
                </a:lnTo>
                <a:lnTo>
                  <a:pt x="939" y="9548"/>
                </a:lnTo>
                <a:lnTo>
                  <a:pt x="920" y="9577"/>
                </a:lnTo>
                <a:lnTo>
                  <a:pt x="902" y="9606"/>
                </a:lnTo>
                <a:lnTo>
                  <a:pt x="887" y="9637"/>
                </a:lnTo>
                <a:lnTo>
                  <a:pt x="873" y="9668"/>
                </a:lnTo>
                <a:lnTo>
                  <a:pt x="860" y="9701"/>
                </a:lnTo>
                <a:lnTo>
                  <a:pt x="849" y="9734"/>
                </a:lnTo>
                <a:lnTo>
                  <a:pt x="839" y="9768"/>
                </a:lnTo>
                <a:lnTo>
                  <a:pt x="832" y="9801"/>
                </a:lnTo>
                <a:lnTo>
                  <a:pt x="825" y="9837"/>
                </a:lnTo>
                <a:lnTo>
                  <a:pt x="820" y="9872"/>
                </a:lnTo>
                <a:lnTo>
                  <a:pt x="818" y="9908"/>
                </a:lnTo>
                <a:lnTo>
                  <a:pt x="817" y="9944"/>
                </a:lnTo>
                <a:lnTo>
                  <a:pt x="817" y="10936"/>
                </a:lnTo>
                <a:lnTo>
                  <a:pt x="974" y="10936"/>
                </a:lnTo>
                <a:lnTo>
                  <a:pt x="974" y="11084"/>
                </a:lnTo>
                <a:lnTo>
                  <a:pt x="974" y="11084"/>
                </a:lnTo>
                <a:lnTo>
                  <a:pt x="975" y="11090"/>
                </a:lnTo>
                <a:lnTo>
                  <a:pt x="976" y="11110"/>
                </a:lnTo>
                <a:lnTo>
                  <a:pt x="976" y="11142"/>
                </a:lnTo>
                <a:lnTo>
                  <a:pt x="974" y="11187"/>
                </a:lnTo>
                <a:lnTo>
                  <a:pt x="971" y="11216"/>
                </a:lnTo>
                <a:lnTo>
                  <a:pt x="969" y="11246"/>
                </a:lnTo>
                <a:lnTo>
                  <a:pt x="964" y="11281"/>
                </a:lnTo>
                <a:lnTo>
                  <a:pt x="958" y="11319"/>
                </a:lnTo>
                <a:lnTo>
                  <a:pt x="950" y="11360"/>
                </a:lnTo>
                <a:lnTo>
                  <a:pt x="941" y="11404"/>
                </a:lnTo>
                <a:lnTo>
                  <a:pt x="929" y="11453"/>
                </a:lnTo>
                <a:lnTo>
                  <a:pt x="916" y="11505"/>
                </a:lnTo>
                <a:lnTo>
                  <a:pt x="900" y="11560"/>
                </a:lnTo>
                <a:lnTo>
                  <a:pt x="882" y="11619"/>
                </a:lnTo>
                <a:lnTo>
                  <a:pt x="861" y="11681"/>
                </a:lnTo>
                <a:lnTo>
                  <a:pt x="837" y="11746"/>
                </a:lnTo>
                <a:lnTo>
                  <a:pt x="810" y="11815"/>
                </a:lnTo>
                <a:lnTo>
                  <a:pt x="780" y="11888"/>
                </a:lnTo>
                <a:lnTo>
                  <a:pt x="746" y="11964"/>
                </a:lnTo>
                <a:lnTo>
                  <a:pt x="710" y="12044"/>
                </a:lnTo>
                <a:lnTo>
                  <a:pt x="669" y="12127"/>
                </a:lnTo>
                <a:lnTo>
                  <a:pt x="625" y="12215"/>
                </a:lnTo>
                <a:lnTo>
                  <a:pt x="575" y="12305"/>
                </a:lnTo>
                <a:lnTo>
                  <a:pt x="523" y="12400"/>
                </a:lnTo>
                <a:lnTo>
                  <a:pt x="465" y="12498"/>
                </a:lnTo>
                <a:lnTo>
                  <a:pt x="404" y="12600"/>
                </a:lnTo>
                <a:lnTo>
                  <a:pt x="337" y="12706"/>
                </a:lnTo>
                <a:lnTo>
                  <a:pt x="266" y="12815"/>
                </a:lnTo>
                <a:lnTo>
                  <a:pt x="273" y="12815"/>
                </a:lnTo>
                <a:lnTo>
                  <a:pt x="241" y="12868"/>
                </a:lnTo>
                <a:lnTo>
                  <a:pt x="212" y="12921"/>
                </a:lnTo>
                <a:lnTo>
                  <a:pt x="184" y="12976"/>
                </a:lnTo>
                <a:lnTo>
                  <a:pt x="158" y="13033"/>
                </a:lnTo>
                <a:lnTo>
                  <a:pt x="134" y="13090"/>
                </a:lnTo>
                <a:lnTo>
                  <a:pt x="111" y="13148"/>
                </a:lnTo>
                <a:lnTo>
                  <a:pt x="90" y="13206"/>
                </a:lnTo>
                <a:lnTo>
                  <a:pt x="73" y="13266"/>
                </a:lnTo>
                <a:lnTo>
                  <a:pt x="56" y="13326"/>
                </a:lnTo>
                <a:lnTo>
                  <a:pt x="41" y="13388"/>
                </a:lnTo>
                <a:lnTo>
                  <a:pt x="29" y="13449"/>
                </a:lnTo>
                <a:lnTo>
                  <a:pt x="19" y="13512"/>
                </a:lnTo>
                <a:lnTo>
                  <a:pt x="11" y="13575"/>
                </a:lnTo>
                <a:lnTo>
                  <a:pt x="5" y="13638"/>
                </a:lnTo>
                <a:lnTo>
                  <a:pt x="1" y="13703"/>
                </a:lnTo>
                <a:lnTo>
                  <a:pt x="0" y="13768"/>
                </a:lnTo>
                <a:lnTo>
                  <a:pt x="3" y="13865"/>
                </a:lnTo>
                <a:lnTo>
                  <a:pt x="11" y="13959"/>
                </a:lnTo>
                <a:lnTo>
                  <a:pt x="22" y="14053"/>
                </a:lnTo>
                <a:lnTo>
                  <a:pt x="40" y="14145"/>
                </a:lnTo>
                <a:lnTo>
                  <a:pt x="61" y="14235"/>
                </a:lnTo>
                <a:lnTo>
                  <a:pt x="87" y="14324"/>
                </a:lnTo>
                <a:lnTo>
                  <a:pt x="117" y="14411"/>
                </a:lnTo>
                <a:lnTo>
                  <a:pt x="152" y="14495"/>
                </a:lnTo>
                <a:lnTo>
                  <a:pt x="191" y="14578"/>
                </a:lnTo>
                <a:lnTo>
                  <a:pt x="233" y="14659"/>
                </a:lnTo>
                <a:lnTo>
                  <a:pt x="279" y="14737"/>
                </a:lnTo>
                <a:lnTo>
                  <a:pt x="329" y="14812"/>
                </a:lnTo>
                <a:lnTo>
                  <a:pt x="383" y="14886"/>
                </a:lnTo>
                <a:lnTo>
                  <a:pt x="441" y="14956"/>
                </a:lnTo>
                <a:lnTo>
                  <a:pt x="501" y="15024"/>
                </a:lnTo>
                <a:lnTo>
                  <a:pt x="565" y="15089"/>
                </a:lnTo>
                <a:lnTo>
                  <a:pt x="632" y="15151"/>
                </a:lnTo>
                <a:lnTo>
                  <a:pt x="702" y="15210"/>
                </a:lnTo>
                <a:lnTo>
                  <a:pt x="774" y="15265"/>
                </a:lnTo>
                <a:lnTo>
                  <a:pt x="849" y="15317"/>
                </a:lnTo>
                <a:lnTo>
                  <a:pt x="928" y="15365"/>
                </a:lnTo>
                <a:lnTo>
                  <a:pt x="1009" y="15411"/>
                </a:lnTo>
                <a:lnTo>
                  <a:pt x="1092" y="15452"/>
                </a:lnTo>
                <a:lnTo>
                  <a:pt x="1178" y="15490"/>
                </a:lnTo>
                <a:lnTo>
                  <a:pt x="1264" y="15522"/>
                </a:lnTo>
                <a:lnTo>
                  <a:pt x="1355" y="15552"/>
                </a:lnTo>
                <a:lnTo>
                  <a:pt x="1446" y="15577"/>
                </a:lnTo>
                <a:lnTo>
                  <a:pt x="1538" y="15599"/>
                </a:lnTo>
                <a:lnTo>
                  <a:pt x="1633" y="15615"/>
                </a:lnTo>
                <a:lnTo>
                  <a:pt x="1731" y="15627"/>
                </a:lnTo>
                <a:lnTo>
                  <a:pt x="1828" y="15634"/>
                </a:lnTo>
                <a:lnTo>
                  <a:pt x="1927" y="15636"/>
                </a:lnTo>
                <a:lnTo>
                  <a:pt x="2026" y="15634"/>
                </a:lnTo>
                <a:lnTo>
                  <a:pt x="2124" y="15627"/>
                </a:lnTo>
                <a:lnTo>
                  <a:pt x="2220" y="15615"/>
                </a:lnTo>
                <a:lnTo>
                  <a:pt x="2315" y="15599"/>
                </a:lnTo>
                <a:lnTo>
                  <a:pt x="2409" y="15577"/>
                </a:lnTo>
                <a:lnTo>
                  <a:pt x="2500" y="15552"/>
                </a:lnTo>
                <a:lnTo>
                  <a:pt x="2590" y="15522"/>
                </a:lnTo>
                <a:lnTo>
                  <a:pt x="2677" y="15490"/>
                </a:lnTo>
                <a:lnTo>
                  <a:pt x="2763" y="15452"/>
                </a:lnTo>
                <a:lnTo>
                  <a:pt x="2845" y="15411"/>
                </a:lnTo>
                <a:lnTo>
                  <a:pt x="2926" y="15365"/>
                </a:lnTo>
                <a:lnTo>
                  <a:pt x="3004" y="15317"/>
                </a:lnTo>
                <a:lnTo>
                  <a:pt x="3079" y="15265"/>
                </a:lnTo>
                <a:lnTo>
                  <a:pt x="3153" y="15210"/>
                </a:lnTo>
                <a:lnTo>
                  <a:pt x="3222" y="15151"/>
                </a:lnTo>
                <a:lnTo>
                  <a:pt x="3289" y="15089"/>
                </a:lnTo>
                <a:lnTo>
                  <a:pt x="3354" y="15024"/>
                </a:lnTo>
                <a:lnTo>
                  <a:pt x="3413" y="14956"/>
                </a:lnTo>
                <a:lnTo>
                  <a:pt x="3471" y="14886"/>
                </a:lnTo>
                <a:lnTo>
                  <a:pt x="3525" y="14812"/>
                </a:lnTo>
                <a:lnTo>
                  <a:pt x="3575" y="14737"/>
                </a:lnTo>
                <a:lnTo>
                  <a:pt x="3621" y="14659"/>
                </a:lnTo>
                <a:lnTo>
                  <a:pt x="3664" y="14578"/>
                </a:lnTo>
                <a:lnTo>
                  <a:pt x="3703" y="14495"/>
                </a:lnTo>
                <a:lnTo>
                  <a:pt x="3737" y="14411"/>
                </a:lnTo>
                <a:lnTo>
                  <a:pt x="3767" y="14324"/>
                </a:lnTo>
                <a:lnTo>
                  <a:pt x="3793" y="14235"/>
                </a:lnTo>
                <a:lnTo>
                  <a:pt x="3815" y="14145"/>
                </a:lnTo>
                <a:lnTo>
                  <a:pt x="3832" y="14053"/>
                </a:lnTo>
                <a:lnTo>
                  <a:pt x="3843" y="13959"/>
                </a:lnTo>
                <a:lnTo>
                  <a:pt x="3852" y="13865"/>
                </a:lnTo>
                <a:lnTo>
                  <a:pt x="3854" y="13768"/>
                </a:lnTo>
                <a:lnTo>
                  <a:pt x="3853" y="13703"/>
                </a:lnTo>
                <a:lnTo>
                  <a:pt x="3849" y="13638"/>
                </a:lnTo>
                <a:lnTo>
                  <a:pt x="3843" y="13575"/>
                </a:lnTo>
                <a:lnTo>
                  <a:pt x="3835" y="13512"/>
                </a:lnTo>
                <a:lnTo>
                  <a:pt x="3826" y="13449"/>
                </a:lnTo>
                <a:lnTo>
                  <a:pt x="3813" y="13388"/>
                </a:lnTo>
                <a:lnTo>
                  <a:pt x="3799" y="13326"/>
                </a:lnTo>
                <a:lnTo>
                  <a:pt x="3782" y="13266"/>
                </a:lnTo>
                <a:lnTo>
                  <a:pt x="3764" y="13206"/>
                </a:lnTo>
                <a:lnTo>
                  <a:pt x="3744" y="13148"/>
                </a:lnTo>
                <a:lnTo>
                  <a:pt x="3720" y="13090"/>
                </a:lnTo>
                <a:lnTo>
                  <a:pt x="3697" y="13033"/>
                </a:lnTo>
                <a:lnTo>
                  <a:pt x="3671" y="12976"/>
                </a:lnTo>
                <a:lnTo>
                  <a:pt x="3643" y="12921"/>
                </a:lnTo>
                <a:lnTo>
                  <a:pt x="3612" y="12868"/>
                </a:lnTo>
                <a:lnTo>
                  <a:pt x="3582" y="12815"/>
                </a:lnTo>
                <a:lnTo>
                  <a:pt x="3589" y="12815"/>
                </a:lnTo>
                <a:close/>
              </a:path>
            </a:pathLst>
          </a:custGeom>
          <a:solidFill>
            <a:srgbClr val="E6E6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87" name="Rectangle 43"/>
          <p:cNvSpPr>
            <a:spLocks noChangeArrowheads="1"/>
          </p:cNvSpPr>
          <p:nvPr/>
        </p:nvSpPr>
        <p:spPr bwMode="auto">
          <a:xfrm>
            <a:off x="1771436" y="-118531"/>
            <a:ext cx="78222" cy="884396"/>
          </a:xfrm>
          <a:prstGeom prst="rect">
            <a:avLst/>
          </a:prstGeom>
          <a:solidFill>
            <a:srgbClr val="071C2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88" name="Freeform 44"/>
          <p:cNvSpPr>
            <a:spLocks/>
          </p:cNvSpPr>
          <p:nvPr/>
        </p:nvSpPr>
        <p:spPr bwMode="auto">
          <a:xfrm>
            <a:off x="1041889" y="1318214"/>
            <a:ext cx="1537316" cy="1816684"/>
          </a:xfrm>
          <a:custGeom>
            <a:avLst/>
            <a:gdLst>
              <a:gd name="T0" fmla="*/ 211 w 3853"/>
              <a:gd name="T1" fmla="*/ 1839 h 4553"/>
              <a:gd name="T2" fmla="*/ 132 w 3853"/>
              <a:gd name="T3" fmla="*/ 2006 h 4553"/>
              <a:gd name="T4" fmla="*/ 71 w 3853"/>
              <a:gd name="T5" fmla="*/ 2182 h 4553"/>
              <a:gd name="T6" fmla="*/ 28 w 3853"/>
              <a:gd name="T7" fmla="*/ 2366 h 4553"/>
              <a:gd name="T8" fmla="*/ 5 w 3853"/>
              <a:gd name="T9" fmla="*/ 2556 h 4553"/>
              <a:gd name="T10" fmla="*/ 2 w 3853"/>
              <a:gd name="T11" fmla="*/ 2782 h 4553"/>
              <a:gd name="T12" fmla="*/ 39 w 3853"/>
              <a:gd name="T13" fmla="*/ 3062 h 4553"/>
              <a:gd name="T14" fmla="*/ 117 w 3853"/>
              <a:gd name="T15" fmla="*/ 3328 h 4553"/>
              <a:gd name="T16" fmla="*/ 232 w 3853"/>
              <a:gd name="T17" fmla="*/ 3575 h 4553"/>
              <a:gd name="T18" fmla="*/ 383 w 3853"/>
              <a:gd name="T19" fmla="*/ 3802 h 4553"/>
              <a:gd name="T20" fmla="*/ 565 w 3853"/>
              <a:gd name="T21" fmla="*/ 4006 h 4553"/>
              <a:gd name="T22" fmla="*/ 773 w 3853"/>
              <a:gd name="T23" fmla="*/ 4182 h 4553"/>
              <a:gd name="T24" fmla="*/ 1008 w 3853"/>
              <a:gd name="T25" fmla="*/ 4327 h 4553"/>
              <a:gd name="T26" fmla="*/ 1264 w 3853"/>
              <a:gd name="T27" fmla="*/ 4439 h 4553"/>
              <a:gd name="T28" fmla="*/ 1539 w 3853"/>
              <a:gd name="T29" fmla="*/ 4514 h 4553"/>
              <a:gd name="T30" fmla="*/ 1828 w 3853"/>
              <a:gd name="T31" fmla="*/ 4551 h 4553"/>
              <a:gd name="T32" fmla="*/ 2123 w 3853"/>
              <a:gd name="T33" fmla="*/ 4543 h 4553"/>
              <a:gd name="T34" fmla="*/ 2408 w 3853"/>
              <a:gd name="T35" fmla="*/ 4493 h 4553"/>
              <a:gd name="T36" fmla="*/ 2676 w 3853"/>
              <a:gd name="T37" fmla="*/ 4405 h 4553"/>
              <a:gd name="T38" fmla="*/ 2926 w 3853"/>
              <a:gd name="T39" fmla="*/ 4282 h 4553"/>
              <a:gd name="T40" fmla="*/ 3152 w 3853"/>
              <a:gd name="T41" fmla="*/ 4127 h 4553"/>
              <a:gd name="T42" fmla="*/ 3352 w 3853"/>
              <a:gd name="T43" fmla="*/ 3940 h 4553"/>
              <a:gd name="T44" fmla="*/ 3525 w 3853"/>
              <a:gd name="T45" fmla="*/ 3729 h 4553"/>
              <a:gd name="T46" fmla="*/ 3663 w 3853"/>
              <a:gd name="T47" fmla="*/ 3495 h 4553"/>
              <a:gd name="T48" fmla="*/ 3767 w 3853"/>
              <a:gd name="T49" fmla="*/ 3241 h 4553"/>
              <a:gd name="T50" fmla="*/ 3832 w 3853"/>
              <a:gd name="T51" fmla="*/ 2969 h 4553"/>
              <a:gd name="T52" fmla="*/ 3853 w 3853"/>
              <a:gd name="T53" fmla="*/ 2686 h 4553"/>
              <a:gd name="T54" fmla="*/ 3843 w 3853"/>
              <a:gd name="T55" fmla="*/ 2491 h 4553"/>
              <a:gd name="T56" fmla="*/ 3813 w 3853"/>
              <a:gd name="T57" fmla="*/ 2304 h 4553"/>
              <a:gd name="T58" fmla="*/ 3764 w 3853"/>
              <a:gd name="T59" fmla="*/ 2123 h 4553"/>
              <a:gd name="T60" fmla="*/ 3696 w 3853"/>
              <a:gd name="T61" fmla="*/ 1950 h 4553"/>
              <a:gd name="T62" fmla="*/ 3613 w 3853"/>
              <a:gd name="T63" fmla="*/ 1785 h 4553"/>
              <a:gd name="T64" fmla="*/ 3516 w 3853"/>
              <a:gd name="T65" fmla="*/ 1622 h 4553"/>
              <a:gd name="T66" fmla="*/ 3331 w 3853"/>
              <a:gd name="T67" fmla="*/ 1316 h 4553"/>
              <a:gd name="T68" fmla="*/ 3185 w 3853"/>
              <a:gd name="T69" fmla="*/ 1044 h 4553"/>
              <a:gd name="T70" fmla="*/ 3074 w 3853"/>
              <a:gd name="T71" fmla="*/ 804 h 4553"/>
              <a:gd name="T72" fmla="*/ 2993 w 3853"/>
              <a:gd name="T73" fmla="*/ 597 h 4553"/>
              <a:gd name="T74" fmla="*/ 2938 w 3853"/>
              <a:gd name="T75" fmla="*/ 421 h 4553"/>
              <a:gd name="T76" fmla="*/ 2904 w 3853"/>
              <a:gd name="T77" fmla="*/ 277 h 4553"/>
              <a:gd name="T78" fmla="*/ 2885 w 3853"/>
              <a:gd name="T79" fmla="*/ 163 h 4553"/>
              <a:gd name="T80" fmla="*/ 2878 w 3853"/>
              <a:gd name="T81" fmla="*/ 59 h 4553"/>
              <a:gd name="T82" fmla="*/ 2880 w 3853"/>
              <a:gd name="T83" fmla="*/ 0 h 4553"/>
              <a:gd name="T84" fmla="*/ 974 w 3853"/>
              <a:gd name="T85" fmla="*/ 7 h 4553"/>
              <a:gd name="T86" fmla="*/ 974 w 3853"/>
              <a:gd name="T87" fmla="*/ 105 h 4553"/>
              <a:gd name="T88" fmla="*/ 963 w 3853"/>
              <a:gd name="T89" fmla="*/ 197 h 4553"/>
              <a:gd name="T90" fmla="*/ 941 w 3853"/>
              <a:gd name="T91" fmla="*/ 321 h 4553"/>
              <a:gd name="T92" fmla="*/ 900 w 3853"/>
              <a:gd name="T93" fmla="*/ 476 h 4553"/>
              <a:gd name="T94" fmla="*/ 837 w 3853"/>
              <a:gd name="T95" fmla="*/ 662 h 4553"/>
              <a:gd name="T96" fmla="*/ 746 w 3853"/>
              <a:gd name="T97" fmla="*/ 880 h 4553"/>
              <a:gd name="T98" fmla="*/ 623 w 3853"/>
              <a:gd name="T99" fmla="*/ 1131 h 4553"/>
              <a:gd name="T100" fmla="*/ 465 w 3853"/>
              <a:gd name="T101" fmla="*/ 1414 h 4553"/>
              <a:gd name="T102" fmla="*/ 265 w 3853"/>
              <a:gd name="T103" fmla="*/ 1732 h 4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853" h="4553">
                <a:moveTo>
                  <a:pt x="272" y="1732"/>
                </a:moveTo>
                <a:lnTo>
                  <a:pt x="241" y="1785"/>
                </a:lnTo>
                <a:lnTo>
                  <a:pt x="211" y="1839"/>
                </a:lnTo>
                <a:lnTo>
                  <a:pt x="183" y="1894"/>
                </a:lnTo>
                <a:lnTo>
                  <a:pt x="157" y="1950"/>
                </a:lnTo>
                <a:lnTo>
                  <a:pt x="132" y="2006"/>
                </a:lnTo>
                <a:lnTo>
                  <a:pt x="110" y="2065"/>
                </a:lnTo>
                <a:lnTo>
                  <a:pt x="90" y="2123"/>
                </a:lnTo>
                <a:lnTo>
                  <a:pt x="71" y="2182"/>
                </a:lnTo>
                <a:lnTo>
                  <a:pt x="55" y="2243"/>
                </a:lnTo>
                <a:lnTo>
                  <a:pt x="41" y="2304"/>
                </a:lnTo>
                <a:lnTo>
                  <a:pt x="28" y="2366"/>
                </a:lnTo>
                <a:lnTo>
                  <a:pt x="19" y="2428"/>
                </a:lnTo>
                <a:lnTo>
                  <a:pt x="11" y="2491"/>
                </a:lnTo>
                <a:lnTo>
                  <a:pt x="5" y="2556"/>
                </a:lnTo>
                <a:lnTo>
                  <a:pt x="1" y="2620"/>
                </a:lnTo>
                <a:lnTo>
                  <a:pt x="0" y="2686"/>
                </a:lnTo>
                <a:lnTo>
                  <a:pt x="2" y="2782"/>
                </a:lnTo>
                <a:lnTo>
                  <a:pt x="9" y="2877"/>
                </a:lnTo>
                <a:lnTo>
                  <a:pt x="22" y="2969"/>
                </a:lnTo>
                <a:lnTo>
                  <a:pt x="39" y="3062"/>
                </a:lnTo>
                <a:lnTo>
                  <a:pt x="61" y="3152"/>
                </a:lnTo>
                <a:lnTo>
                  <a:pt x="87" y="3241"/>
                </a:lnTo>
                <a:lnTo>
                  <a:pt x="117" y="3328"/>
                </a:lnTo>
                <a:lnTo>
                  <a:pt x="151" y="3412"/>
                </a:lnTo>
                <a:lnTo>
                  <a:pt x="190" y="3495"/>
                </a:lnTo>
                <a:lnTo>
                  <a:pt x="232" y="3575"/>
                </a:lnTo>
                <a:lnTo>
                  <a:pt x="279" y="3653"/>
                </a:lnTo>
                <a:lnTo>
                  <a:pt x="329" y="3729"/>
                </a:lnTo>
                <a:lnTo>
                  <a:pt x="383" y="3802"/>
                </a:lnTo>
                <a:lnTo>
                  <a:pt x="439" y="3874"/>
                </a:lnTo>
                <a:lnTo>
                  <a:pt x="500" y="3940"/>
                </a:lnTo>
                <a:lnTo>
                  <a:pt x="565" y="4006"/>
                </a:lnTo>
                <a:lnTo>
                  <a:pt x="632" y="4067"/>
                </a:lnTo>
                <a:lnTo>
                  <a:pt x="701" y="4127"/>
                </a:lnTo>
                <a:lnTo>
                  <a:pt x="773" y="4182"/>
                </a:lnTo>
                <a:lnTo>
                  <a:pt x="850" y="4233"/>
                </a:lnTo>
                <a:lnTo>
                  <a:pt x="928" y="4282"/>
                </a:lnTo>
                <a:lnTo>
                  <a:pt x="1008" y="4327"/>
                </a:lnTo>
                <a:lnTo>
                  <a:pt x="1091" y="4368"/>
                </a:lnTo>
                <a:lnTo>
                  <a:pt x="1176" y="4405"/>
                </a:lnTo>
                <a:lnTo>
                  <a:pt x="1264" y="4439"/>
                </a:lnTo>
                <a:lnTo>
                  <a:pt x="1353" y="4469"/>
                </a:lnTo>
                <a:lnTo>
                  <a:pt x="1445" y="4493"/>
                </a:lnTo>
                <a:lnTo>
                  <a:pt x="1539" y="4514"/>
                </a:lnTo>
                <a:lnTo>
                  <a:pt x="1633" y="4531"/>
                </a:lnTo>
                <a:lnTo>
                  <a:pt x="1730" y="4543"/>
                </a:lnTo>
                <a:lnTo>
                  <a:pt x="1828" y="4551"/>
                </a:lnTo>
                <a:lnTo>
                  <a:pt x="1926" y="4553"/>
                </a:lnTo>
                <a:lnTo>
                  <a:pt x="2026" y="4551"/>
                </a:lnTo>
                <a:lnTo>
                  <a:pt x="2123" y="4543"/>
                </a:lnTo>
                <a:lnTo>
                  <a:pt x="2220" y="4531"/>
                </a:lnTo>
                <a:lnTo>
                  <a:pt x="2315" y="4514"/>
                </a:lnTo>
                <a:lnTo>
                  <a:pt x="2408" y="4493"/>
                </a:lnTo>
                <a:lnTo>
                  <a:pt x="2499" y="4469"/>
                </a:lnTo>
                <a:lnTo>
                  <a:pt x="2590" y="4439"/>
                </a:lnTo>
                <a:lnTo>
                  <a:pt x="2676" y="4405"/>
                </a:lnTo>
                <a:lnTo>
                  <a:pt x="2762" y="4368"/>
                </a:lnTo>
                <a:lnTo>
                  <a:pt x="2845" y="4327"/>
                </a:lnTo>
                <a:lnTo>
                  <a:pt x="2926" y="4282"/>
                </a:lnTo>
                <a:lnTo>
                  <a:pt x="3004" y="4233"/>
                </a:lnTo>
                <a:lnTo>
                  <a:pt x="3079" y="4182"/>
                </a:lnTo>
                <a:lnTo>
                  <a:pt x="3152" y="4127"/>
                </a:lnTo>
                <a:lnTo>
                  <a:pt x="3222" y="4067"/>
                </a:lnTo>
                <a:lnTo>
                  <a:pt x="3289" y="4006"/>
                </a:lnTo>
                <a:lnTo>
                  <a:pt x="3352" y="3940"/>
                </a:lnTo>
                <a:lnTo>
                  <a:pt x="3413" y="3874"/>
                </a:lnTo>
                <a:lnTo>
                  <a:pt x="3471" y="3802"/>
                </a:lnTo>
                <a:lnTo>
                  <a:pt x="3525" y="3729"/>
                </a:lnTo>
                <a:lnTo>
                  <a:pt x="3574" y="3653"/>
                </a:lnTo>
                <a:lnTo>
                  <a:pt x="3621" y="3575"/>
                </a:lnTo>
                <a:lnTo>
                  <a:pt x="3663" y="3495"/>
                </a:lnTo>
                <a:lnTo>
                  <a:pt x="3702" y="3412"/>
                </a:lnTo>
                <a:lnTo>
                  <a:pt x="3737" y="3328"/>
                </a:lnTo>
                <a:lnTo>
                  <a:pt x="3767" y="3241"/>
                </a:lnTo>
                <a:lnTo>
                  <a:pt x="3793" y="3152"/>
                </a:lnTo>
                <a:lnTo>
                  <a:pt x="3814" y="3062"/>
                </a:lnTo>
                <a:lnTo>
                  <a:pt x="3832" y="2969"/>
                </a:lnTo>
                <a:lnTo>
                  <a:pt x="3843" y="2877"/>
                </a:lnTo>
                <a:lnTo>
                  <a:pt x="3850" y="2782"/>
                </a:lnTo>
                <a:lnTo>
                  <a:pt x="3853" y="2686"/>
                </a:lnTo>
                <a:lnTo>
                  <a:pt x="3852" y="2620"/>
                </a:lnTo>
                <a:lnTo>
                  <a:pt x="3848" y="2556"/>
                </a:lnTo>
                <a:lnTo>
                  <a:pt x="3843" y="2491"/>
                </a:lnTo>
                <a:lnTo>
                  <a:pt x="3835" y="2428"/>
                </a:lnTo>
                <a:lnTo>
                  <a:pt x="3825" y="2366"/>
                </a:lnTo>
                <a:lnTo>
                  <a:pt x="3813" y="2304"/>
                </a:lnTo>
                <a:lnTo>
                  <a:pt x="3798" y="2243"/>
                </a:lnTo>
                <a:lnTo>
                  <a:pt x="3781" y="2182"/>
                </a:lnTo>
                <a:lnTo>
                  <a:pt x="3764" y="2123"/>
                </a:lnTo>
                <a:lnTo>
                  <a:pt x="3743" y="2065"/>
                </a:lnTo>
                <a:lnTo>
                  <a:pt x="3720" y="2006"/>
                </a:lnTo>
                <a:lnTo>
                  <a:pt x="3696" y="1950"/>
                </a:lnTo>
                <a:lnTo>
                  <a:pt x="3670" y="1894"/>
                </a:lnTo>
                <a:lnTo>
                  <a:pt x="3642" y="1839"/>
                </a:lnTo>
                <a:lnTo>
                  <a:pt x="3613" y="1785"/>
                </a:lnTo>
                <a:lnTo>
                  <a:pt x="3581" y="1732"/>
                </a:lnTo>
                <a:lnTo>
                  <a:pt x="3589" y="1732"/>
                </a:lnTo>
                <a:lnTo>
                  <a:pt x="3516" y="1622"/>
                </a:lnTo>
                <a:lnTo>
                  <a:pt x="3451" y="1516"/>
                </a:lnTo>
                <a:lnTo>
                  <a:pt x="3389" y="1414"/>
                </a:lnTo>
                <a:lnTo>
                  <a:pt x="3331" y="1316"/>
                </a:lnTo>
                <a:lnTo>
                  <a:pt x="3279" y="1222"/>
                </a:lnTo>
                <a:lnTo>
                  <a:pt x="3229" y="1131"/>
                </a:lnTo>
                <a:lnTo>
                  <a:pt x="3185" y="1044"/>
                </a:lnTo>
                <a:lnTo>
                  <a:pt x="3145" y="961"/>
                </a:lnTo>
                <a:lnTo>
                  <a:pt x="3107" y="880"/>
                </a:lnTo>
                <a:lnTo>
                  <a:pt x="3074" y="804"/>
                </a:lnTo>
                <a:lnTo>
                  <a:pt x="3044" y="731"/>
                </a:lnTo>
                <a:lnTo>
                  <a:pt x="3017" y="662"/>
                </a:lnTo>
                <a:lnTo>
                  <a:pt x="2993" y="597"/>
                </a:lnTo>
                <a:lnTo>
                  <a:pt x="2973" y="535"/>
                </a:lnTo>
                <a:lnTo>
                  <a:pt x="2954" y="476"/>
                </a:lnTo>
                <a:lnTo>
                  <a:pt x="2938" y="421"/>
                </a:lnTo>
                <a:lnTo>
                  <a:pt x="2925" y="369"/>
                </a:lnTo>
                <a:lnTo>
                  <a:pt x="2913" y="321"/>
                </a:lnTo>
                <a:lnTo>
                  <a:pt x="2904" y="277"/>
                </a:lnTo>
                <a:lnTo>
                  <a:pt x="2895" y="236"/>
                </a:lnTo>
                <a:lnTo>
                  <a:pt x="2890" y="197"/>
                </a:lnTo>
                <a:lnTo>
                  <a:pt x="2885" y="163"/>
                </a:lnTo>
                <a:lnTo>
                  <a:pt x="2883" y="132"/>
                </a:lnTo>
                <a:lnTo>
                  <a:pt x="2880" y="105"/>
                </a:lnTo>
                <a:lnTo>
                  <a:pt x="2878" y="59"/>
                </a:lnTo>
                <a:lnTo>
                  <a:pt x="2878" y="26"/>
                </a:lnTo>
                <a:lnTo>
                  <a:pt x="2879" y="7"/>
                </a:lnTo>
                <a:lnTo>
                  <a:pt x="2880" y="0"/>
                </a:lnTo>
                <a:lnTo>
                  <a:pt x="1926" y="0"/>
                </a:lnTo>
                <a:lnTo>
                  <a:pt x="973" y="0"/>
                </a:lnTo>
                <a:lnTo>
                  <a:pt x="974" y="7"/>
                </a:lnTo>
                <a:lnTo>
                  <a:pt x="975" y="26"/>
                </a:lnTo>
                <a:lnTo>
                  <a:pt x="976" y="59"/>
                </a:lnTo>
                <a:lnTo>
                  <a:pt x="974" y="105"/>
                </a:lnTo>
                <a:lnTo>
                  <a:pt x="971" y="132"/>
                </a:lnTo>
                <a:lnTo>
                  <a:pt x="968" y="163"/>
                </a:lnTo>
                <a:lnTo>
                  <a:pt x="963" y="197"/>
                </a:lnTo>
                <a:lnTo>
                  <a:pt x="957" y="236"/>
                </a:lnTo>
                <a:lnTo>
                  <a:pt x="950" y="277"/>
                </a:lnTo>
                <a:lnTo>
                  <a:pt x="941" y="321"/>
                </a:lnTo>
                <a:lnTo>
                  <a:pt x="929" y="369"/>
                </a:lnTo>
                <a:lnTo>
                  <a:pt x="915" y="421"/>
                </a:lnTo>
                <a:lnTo>
                  <a:pt x="900" y="476"/>
                </a:lnTo>
                <a:lnTo>
                  <a:pt x="881" y="535"/>
                </a:lnTo>
                <a:lnTo>
                  <a:pt x="860" y="597"/>
                </a:lnTo>
                <a:lnTo>
                  <a:pt x="837" y="662"/>
                </a:lnTo>
                <a:lnTo>
                  <a:pt x="810" y="731"/>
                </a:lnTo>
                <a:lnTo>
                  <a:pt x="779" y="804"/>
                </a:lnTo>
                <a:lnTo>
                  <a:pt x="746" y="880"/>
                </a:lnTo>
                <a:lnTo>
                  <a:pt x="709" y="961"/>
                </a:lnTo>
                <a:lnTo>
                  <a:pt x="668" y="1044"/>
                </a:lnTo>
                <a:lnTo>
                  <a:pt x="623" y="1131"/>
                </a:lnTo>
                <a:lnTo>
                  <a:pt x="575" y="1222"/>
                </a:lnTo>
                <a:lnTo>
                  <a:pt x="523" y="1316"/>
                </a:lnTo>
                <a:lnTo>
                  <a:pt x="465" y="1414"/>
                </a:lnTo>
                <a:lnTo>
                  <a:pt x="403" y="1516"/>
                </a:lnTo>
                <a:lnTo>
                  <a:pt x="336" y="1622"/>
                </a:lnTo>
                <a:lnTo>
                  <a:pt x="265" y="1732"/>
                </a:lnTo>
                <a:lnTo>
                  <a:pt x="272" y="1732"/>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3089" name="Freeform 45"/>
          <p:cNvSpPr>
            <a:spLocks/>
          </p:cNvSpPr>
          <p:nvPr/>
        </p:nvSpPr>
        <p:spPr bwMode="auto">
          <a:xfrm>
            <a:off x="1429810" y="847281"/>
            <a:ext cx="761474" cy="470934"/>
          </a:xfrm>
          <a:custGeom>
            <a:avLst/>
            <a:gdLst>
              <a:gd name="T0" fmla="*/ 952 w 1906"/>
              <a:gd name="T1" fmla="*/ 1182 h 1182"/>
              <a:gd name="T2" fmla="*/ 952 w 1906"/>
              <a:gd name="T3" fmla="*/ 1182 h 1182"/>
              <a:gd name="T4" fmla="*/ 1906 w 1906"/>
              <a:gd name="T5" fmla="*/ 1182 h 1182"/>
              <a:gd name="T6" fmla="*/ 1906 w 1906"/>
              <a:gd name="T7" fmla="*/ 395 h 1182"/>
              <a:gd name="T8" fmla="*/ 1647 w 1906"/>
              <a:gd name="T9" fmla="*/ 0 h 1182"/>
              <a:gd name="T10" fmla="*/ 952 w 1906"/>
              <a:gd name="T11" fmla="*/ 0 h 1182"/>
              <a:gd name="T12" fmla="*/ 952 w 1906"/>
              <a:gd name="T13" fmla="*/ 0 h 1182"/>
              <a:gd name="T14" fmla="*/ 258 w 1906"/>
              <a:gd name="T15" fmla="*/ 0 h 1182"/>
              <a:gd name="T16" fmla="*/ 0 w 1906"/>
              <a:gd name="T17" fmla="*/ 395 h 1182"/>
              <a:gd name="T18" fmla="*/ 0 w 1906"/>
              <a:gd name="T19" fmla="*/ 1182 h 1182"/>
              <a:gd name="T20" fmla="*/ 952 w 1906"/>
              <a:gd name="T21" fmla="*/ 1182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06" h="1182">
                <a:moveTo>
                  <a:pt x="952" y="1182"/>
                </a:moveTo>
                <a:lnTo>
                  <a:pt x="952" y="1182"/>
                </a:lnTo>
                <a:lnTo>
                  <a:pt x="1906" y="1182"/>
                </a:lnTo>
                <a:lnTo>
                  <a:pt x="1906" y="395"/>
                </a:lnTo>
                <a:lnTo>
                  <a:pt x="1647" y="0"/>
                </a:lnTo>
                <a:lnTo>
                  <a:pt x="952" y="0"/>
                </a:lnTo>
                <a:lnTo>
                  <a:pt x="952" y="0"/>
                </a:lnTo>
                <a:lnTo>
                  <a:pt x="258" y="0"/>
                </a:lnTo>
                <a:lnTo>
                  <a:pt x="0" y="395"/>
                </a:lnTo>
                <a:lnTo>
                  <a:pt x="0" y="1182"/>
                </a:lnTo>
                <a:lnTo>
                  <a:pt x="952" y="1182"/>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090" name="Freeform 46"/>
          <p:cNvSpPr>
            <a:spLocks/>
          </p:cNvSpPr>
          <p:nvPr/>
        </p:nvSpPr>
        <p:spPr bwMode="auto">
          <a:xfrm>
            <a:off x="1367551" y="580685"/>
            <a:ext cx="885992" cy="678463"/>
          </a:xfrm>
          <a:custGeom>
            <a:avLst/>
            <a:gdLst>
              <a:gd name="T0" fmla="*/ 0 w 2220"/>
              <a:gd name="T1" fmla="*/ 1701 h 1701"/>
              <a:gd name="T2" fmla="*/ 1 w 2220"/>
              <a:gd name="T3" fmla="*/ 672 h 1701"/>
              <a:gd name="T4" fmla="*/ 8 w 2220"/>
              <a:gd name="T5" fmla="*/ 601 h 1701"/>
              <a:gd name="T6" fmla="*/ 22 w 2220"/>
              <a:gd name="T7" fmla="*/ 531 h 1701"/>
              <a:gd name="T8" fmla="*/ 43 w 2220"/>
              <a:gd name="T9" fmla="*/ 465 h 1701"/>
              <a:gd name="T10" fmla="*/ 70 w 2220"/>
              <a:gd name="T11" fmla="*/ 401 h 1701"/>
              <a:gd name="T12" fmla="*/ 103 w 2220"/>
              <a:gd name="T13" fmla="*/ 342 h 1701"/>
              <a:gd name="T14" fmla="*/ 140 w 2220"/>
              <a:gd name="T15" fmla="*/ 284 h 1701"/>
              <a:gd name="T16" fmla="*/ 184 w 2220"/>
              <a:gd name="T17" fmla="*/ 233 h 1701"/>
              <a:gd name="T18" fmla="*/ 232 w 2220"/>
              <a:gd name="T19" fmla="*/ 185 h 1701"/>
              <a:gd name="T20" fmla="*/ 284 w 2220"/>
              <a:gd name="T21" fmla="*/ 141 h 1701"/>
              <a:gd name="T22" fmla="*/ 341 w 2220"/>
              <a:gd name="T23" fmla="*/ 103 h 1701"/>
              <a:gd name="T24" fmla="*/ 402 w 2220"/>
              <a:gd name="T25" fmla="*/ 70 h 1701"/>
              <a:gd name="T26" fmla="*/ 465 w 2220"/>
              <a:gd name="T27" fmla="*/ 43 h 1701"/>
              <a:gd name="T28" fmla="*/ 532 w 2220"/>
              <a:gd name="T29" fmla="*/ 22 h 1701"/>
              <a:gd name="T30" fmla="*/ 601 w 2220"/>
              <a:gd name="T31" fmla="*/ 8 h 1701"/>
              <a:gd name="T32" fmla="*/ 672 w 2220"/>
              <a:gd name="T33" fmla="*/ 1 h 1701"/>
              <a:gd name="T34" fmla="*/ 1510 w 2220"/>
              <a:gd name="T35" fmla="*/ 0 h 1701"/>
              <a:gd name="T36" fmla="*/ 1583 w 2220"/>
              <a:gd name="T37" fmla="*/ 3 h 1701"/>
              <a:gd name="T38" fmla="*/ 1653 w 2220"/>
              <a:gd name="T39" fmla="*/ 15 h 1701"/>
              <a:gd name="T40" fmla="*/ 1721 w 2220"/>
              <a:gd name="T41" fmla="*/ 32 h 1701"/>
              <a:gd name="T42" fmla="*/ 1787 w 2220"/>
              <a:gd name="T43" fmla="*/ 56 h 1701"/>
              <a:gd name="T44" fmla="*/ 1849 w 2220"/>
              <a:gd name="T45" fmla="*/ 85 h 1701"/>
              <a:gd name="T46" fmla="*/ 1907 w 2220"/>
              <a:gd name="T47" fmla="*/ 121 h 1701"/>
              <a:gd name="T48" fmla="*/ 1961 w 2220"/>
              <a:gd name="T49" fmla="*/ 161 h 1701"/>
              <a:gd name="T50" fmla="*/ 2012 w 2220"/>
              <a:gd name="T51" fmla="*/ 208 h 1701"/>
              <a:gd name="T52" fmla="*/ 2057 w 2220"/>
              <a:gd name="T53" fmla="*/ 258 h 1701"/>
              <a:gd name="T54" fmla="*/ 2098 w 2220"/>
              <a:gd name="T55" fmla="*/ 312 h 1701"/>
              <a:gd name="T56" fmla="*/ 2135 w 2220"/>
              <a:gd name="T57" fmla="*/ 371 h 1701"/>
              <a:gd name="T58" fmla="*/ 2164 w 2220"/>
              <a:gd name="T59" fmla="*/ 433 h 1701"/>
              <a:gd name="T60" fmla="*/ 2187 w 2220"/>
              <a:gd name="T61" fmla="*/ 499 h 1701"/>
              <a:gd name="T62" fmla="*/ 2205 w 2220"/>
              <a:gd name="T63" fmla="*/ 565 h 1701"/>
              <a:gd name="T64" fmla="*/ 2215 w 2220"/>
              <a:gd name="T65" fmla="*/ 637 h 1701"/>
              <a:gd name="T66" fmla="*/ 2220 w 2220"/>
              <a:gd name="T67" fmla="*/ 708 h 17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220" h="1701">
                <a:moveTo>
                  <a:pt x="2220" y="1701"/>
                </a:moveTo>
                <a:lnTo>
                  <a:pt x="0" y="1701"/>
                </a:lnTo>
                <a:lnTo>
                  <a:pt x="0" y="708"/>
                </a:lnTo>
                <a:lnTo>
                  <a:pt x="1" y="672"/>
                </a:lnTo>
                <a:lnTo>
                  <a:pt x="3" y="637"/>
                </a:lnTo>
                <a:lnTo>
                  <a:pt x="8" y="601"/>
                </a:lnTo>
                <a:lnTo>
                  <a:pt x="14" y="565"/>
                </a:lnTo>
                <a:lnTo>
                  <a:pt x="22" y="531"/>
                </a:lnTo>
                <a:lnTo>
                  <a:pt x="31" y="499"/>
                </a:lnTo>
                <a:lnTo>
                  <a:pt x="43" y="465"/>
                </a:lnTo>
                <a:lnTo>
                  <a:pt x="55" y="433"/>
                </a:lnTo>
                <a:lnTo>
                  <a:pt x="70" y="401"/>
                </a:lnTo>
                <a:lnTo>
                  <a:pt x="85" y="371"/>
                </a:lnTo>
                <a:lnTo>
                  <a:pt x="103" y="342"/>
                </a:lnTo>
                <a:lnTo>
                  <a:pt x="120" y="312"/>
                </a:lnTo>
                <a:lnTo>
                  <a:pt x="140" y="284"/>
                </a:lnTo>
                <a:lnTo>
                  <a:pt x="161" y="258"/>
                </a:lnTo>
                <a:lnTo>
                  <a:pt x="184" y="233"/>
                </a:lnTo>
                <a:lnTo>
                  <a:pt x="207" y="208"/>
                </a:lnTo>
                <a:lnTo>
                  <a:pt x="232" y="185"/>
                </a:lnTo>
                <a:lnTo>
                  <a:pt x="257" y="161"/>
                </a:lnTo>
                <a:lnTo>
                  <a:pt x="284" y="141"/>
                </a:lnTo>
                <a:lnTo>
                  <a:pt x="313" y="121"/>
                </a:lnTo>
                <a:lnTo>
                  <a:pt x="341" y="103"/>
                </a:lnTo>
                <a:lnTo>
                  <a:pt x="371" y="85"/>
                </a:lnTo>
                <a:lnTo>
                  <a:pt x="402" y="70"/>
                </a:lnTo>
                <a:lnTo>
                  <a:pt x="433" y="56"/>
                </a:lnTo>
                <a:lnTo>
                  <a:pt x="465" y="43"/>
                </a:lnTo>
                <a:lnTo>
                  <a:pt x="498" y="32"/>
                </a:lnTo>
                <a:lnTo>
                  <a:pt x="532" y="22"/>
                </a:lnTo>
                <a:lnTo>
                  <a:pt x="566" y="15"/>
                </a:lnTo>
                <a:lnTo>
                  <a:pt x="601" y="8"/>
                </a:lnTo>
                <a:lnTo>
                  <a:pt x="636" y="3"/>
                </a:lnTo>
                <a:lnTo>
                  <a:pt x="672" y="1"/>
                </a:lnTo>
                <a:lnTo>
                  <a:pt x="709" y="0"/>
                </a:lnTo>
                <a:lnTo>
                  <a:pt x="1510" y="0"/>
                </a:lnTo>
                <a:lnTo>
                  <a:pt x="1548" y="1"/>
                </a:lnTo>
                <a:lnTo>
                  <a:pt x="1583" y="3"/>
                </a:lnTo>
                <a:lnTo>
                  <a:pt x="1619" y="8"/>
                </a:lnTo>
                <a:lnTo>
                  <a:pt x="1653" y="15"/>
                </a:lnTo>
                <a:lnTo>
                  <a:pt x="1688" y="22"/>
                </a:lnTo>
                <a:lnTo>
                  <a:pt x="1721" y="32"/>
                </a:lnTo>
                <a:lnTo>
                  <a:pt x="1754" y="43"/>
                </a:lnTo>
                <a:lnTo>
                  <a:pt x="1787" y="56"/>
                </a:lnTo>
                <a:lnTo>
                  <a:pt x="1818" y="70"/>
                </a:lnTo>
                <a:lnTo>
                  <a:pt x="1849" y="85"/>
                </a:lnTo>
                <a:lnTo>
                  <a:pt x="1878" y="103"/>
                </a:lnTo>
                <a:lnTo>
                  <a:pt x="1907" y="121"/>
                </a:lnTo>
                <a:lnTo>
                  <a:pt x="1934" y="141"/>
                </a:lnTo>
                <a:lnTo>
                  <a:pt x="1961" y="161"/>
                </a:lnTo>
                <a:lnTo>
                  <a:pt x="1987" y="185"/>
                </a:lnTo>
                <a:lnTo>
                  <a:pt x="2012" y="208"/>
                </a:lnTo>
                <a:lnTo>
                  <a:pt x="2035" y="233"/>
                </a:lnTo>
                <a:lnTo>
                  <a:pt x="2057" y="258"/>
                </a:lnTo>
                <a:lnTo>
                  <a:pt x="2078" y="284"/>
                </a:lnTo>
                <a:lnTo>
                  <a:pt x="2098" y="312"/>
                </a:lnTo>
                <a:lnTo>
                  <a:pt x="2117" y="342"/>
                </a:lnTo>
                <a:lnTo>
                  <a:pt x="2135" y="371"/>
                </a:lnTo>
                <a:lnTo>
                  <a:pt x="2150" y="401"/>
                </a:lnTo>
                <a:lnTo>
                  <a:pt x="2164" y="433"/>
                </a:lnTo>
                <a:lnTo>
                  <a:pt x="2177" y="465"/>
                </a:lnTo>
                <a:lnTo>
                  <a:pt x="2187" y="499"/>
                </a:lnTo>
                <a:lnTo>
                  <a:pt x="2197" y="531"/>
                </a:lnTo>
                <a:lnTo>
                  <a:pt x="2205" y="565"/>
                </a:lnTo>
                <a:lnTo>
                  <a:pt x="2212" y="601"/>
                </a:lnTo>
                <a:lnTo>
                  <a:pt x="2215" y="637"/>
                </a:lnTo>
                <a:lnTo>
                  <a:pt x="2219" y="672"/>
                </a:lnTo>
                <a:lnTo>
                  <a:pt x="2220" y="708"/>
                </a:lnTo>
                <a:lnTo>
                  <a:pt x="2220" y="1701"/>
                </a:lnTo>
                <a:close/>
              </a:path>
            </a:pathLst>
          </a:custGeom>
          <a:solidFill>
            <a:srgbClr val="071C2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92" name="Rectangle 48"/>
          <p:cNvSpPr>
            <a:spLocks noChangeArrowheads="1"/>
          </p:cNvSpPr>
          <p:nvPr/>
        </p:nvSpPr>
        <p:spPr bwMode="auto">
          <a:xfrm>
            <a:off x="4581070" y="-118531"/>
            <a:ext cx="79819" cy="1264335"/>
          </a:xfrm>
          <a:prstGeom prst="rect">
            <a:avLst/>
          </a:prstGeom>
          <a:solidFill>
            <a:srgbClr val="071C2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93" name="Freeform 49"/>
          <p:cNvSpPr>
            <a:spLocks/>
          </p:cNvSpPr>
          <p:nvPr/>
        </p:nvSpPr>
        <p:spPr bwMode="auto">
          <a:xfrm>
            <a:off x="3851523" y="1698153"/>
            <a:ext cx="1538913" cy="1816684"/>
          </a:xfrm>
          <a:custGeom>
            <a:avLst/>
            <a:gdLst>
              <a:gd name="T0" fmla="*/ 212 w 3854"/>
              <a:gd name="T1" fmla="*/ 1837 h 4551"/>
              <a:gd name="T2" fmla="*/ 134 w 3854"/>
              <a:gd name="T3" fmla="*/ 2004 h 4551"/>
              <a:gd name="T4" fmla="*/ 73 w 3854"/>
              <a:gd name="T5" fmla="*/ 2181 h 4551"/>
              <a:gd name="T6" fmla="*/ 29 w 3854"/>
              <a:gd name="T7" fmla="*/ 2364 h 4551"/>
              <a:gd name="T8" fmla="*/ 5 w 3854"/>
              <a:gd name="T9" fmla="*/ 2554 h 4551"/>
              <a:gd name="T10" fmla="*/ 4 w 3854"/>
              <a:gd name="T11" fmla="*/ 2780 h 4551"/>
              <a:gd name="T12" fmla="*/ 40 w 3854"/>
              <a:gd name="T13" fmla="*/ 3060 h 4551"/>
              <a:gd name="T14" fmla="*/ 117 w 3854"/>
              <a:gd name="T15" fmla="*/ 3326 h 4551"/>
              <a:gd name="T16" fmla="*/ 233 w 3854"/>
              <a:gd name="T17" fmla="*/ 3574 h 4551"/>
              <a:gd name="T18" fmla="*/ 383 w 3854"/>
              <a:gd name="T19" fmla="*/ 3800 h 4551"/>
              <a:gd name="T20" fmla="*/ 565 w 3854"/>
              <a:gd name="T21" fmla="*/ 4004 h 4551"/>
              <a:gd name="T22" fmla="*/ 775 w 3854"/>
              <a:gd name="T23" fmla="*/ 4180 h 4551"/>
              <a:gd name="T24" fmla="*/ 1009 w 3854"/>
              <a:gd name="T25" fmla="*/ 4325 h 4551"/>
              <a:gd name="T26" fmla="*/ 1264 w 3854"/>
              <a:gd name="T27" fmla="*/ 4438 h 4551"/>
              <a:gd name="T28" fmla="*/ 1539 w 3854"/>
              <a:gd name="T29" fmla="*/ 4513 h 4551"/>
              <a:gd name="T30" fmla="*/ 1828 w 3854"/>
              <a:gd name="T31" fmla="*/ 4549 h 4551"/>
              <a:gd name="T32" fmla="*/ 2124 w 3854"/>
              <a:gd name="T33" fmla="*/ 4542 h 4551"/>
              <a:gd name="T34" fmla="*/ 2409 w 3854"/>
              <a:gd name="T35" fmla="*/ 4493 h 4551"/>
              <a:gd name="T36" fmla="*/ 2677 w 3854"/>
              <a:gd name="T37" fmla="*/ 4404 h 4551"/>
              <a:gd name="T38" fmla="*/ 2926 w 3854"/>
              <a:gd name="T39" fmla="*/ 4281 h 4551"/>
              <a:gd name="T40" fmla="*/ 3153 w 3854"/>
              <a:gd name="T41" fmla="*/ 4125 h 4551"/>
              <a:gd name="T42" fmla="*/ 3354 w 3854"/>
              <a:gd name="T43" fmla="*/ 3940 h 4551"/>
              <a:gd name="T44" fmla="*/ 3525 w 3854"/>
              <a:gd name="T45" fmla="*/ 3728 h 4551"/>
              <a:gd name="T46" fmla="*/ 3664 w 3854"/>
              <a:gd name="T47" fmla="*/ 3493 h 4551"/>
              <a:gd name="T48" fmla="*/ 3767 w 3854"/>
              <a:gd name="T49" fmla="*/ 3239 h 4551"/>
              <a:gd name="T50" fmla="*/ 3832 w 3854"/>
              <a:gd name="T51" fmla="*/ 2967 h 4551"/>
              <a:gd name="T52" fmla="*/ 3854 w 3854"/>
              <a:gd name="T53" fmla="*/ 2684 h 4551"/>
              <a:gd name="T54" fmla="*/ 3843 w 3854"/>
              <a:gd name="T55" fmla="*/ 2491 h 4551"/>
              <a:gd name="T56" fmla="*/ 3813 w 3854"/>
              <a:gd name="T57" fmla="*/ 2302 h 4551"/>
              <a:gd name="T58" fmla="*/ 3764 w 3854"/>
              <a:gd name="T59" fmla="*/ 2122 h 4551"/>
              <a:gd name="T60" fmla="*/ 3697 w 3854"/>
              <a:gd name="T61" fmla="*/ 1948 h 4551"/>
              <a:gd name="T62" fmla="*/ 3613 w 3854"/>
              <a:gd name="T63" fmla="*/ 1783 h 4551"/>
              <a:gd name="T64" fmla="*/ 3518 w 3854"/>
              <a:gd name="T65" fmla="*/ 1621 h 4551"/>
              <a:gd name="T66" fmla="*/ 3331 w 3854"/>
              <a:gd name="T67" fmla="*/ 1315 h 4551"/>
              <a:gd name="T68" fmla="*/ 3186 w 3854"/>
              <a:gd name="T69" fmla="*/ 1042 h 4551"/>
              <a:gd name="T70" fmla="*/ 3075 w 3854"/>
              <a:gd name="T71" fmla="*/ 802 h 4551"/>
              <a:gd name="T72" fmla="*/ 2994 w 3854"/>
              <a:gd name="T73" fmla="*/ 595 h 4551"/>
              <a:gd name="T74" fmla="*/ 2939 w 3854"/>
              <a:gd name="T75" fmla="*/ 419 h 4551"/>
              <a:gd name="T76" fmla="*/ 2904 w 3854"/>
              <a:gd name="T77" fmla="*/ 275 h 4551"/>
              <a:gd name="T78" fmla="*/ 2886 w 3854"/>
              <a:gd name="T79" fmla="*/ 161 h 4551"/>
              <a:gd name="T80" fmla="*/ 2878 w 3854"/>
              <a:gd name="T81" fmla="*/ 57 h 4551"/>
              <a:gd name="T82" fmla="*/ 2880 w 3854"/>
              <a:gd name="T83" fmla="*/ 0 h 4551"/>
              <a:gd name="T84" fmla="*/ 974 w 3854"/>
              <a:gd name="T85" fmla="*/ 6 h 4551"/>
              <a:gd name="T86" fmla="*/ 974 w 3854"/>
              <a:gd name="T87" fmla="*/ 103 h 4551"/>
              <a:gd name="T88" fmla="*/ 964 w 3854"/>
              <a:gd name="T89" fmla="*/ 197 h 4551"/>
              <a:gd name="T90" fmla="*/ 941 w 3854"/>
              <a:gd name="T91" fmla="*/ 320 h 4551"/>
              <a:gd name="T92" fmla="*/ 900 w 3854"/>
              <a:gd name="T93" fmla="*/ 474 h 4551"/>
              <a:gd name="T94" fmla="*/ 837 w 3854"/>
              <a:gd name="T95" fmla="*/ 661 h 4551"/>
              <a:gd name="T96" fmla="*/ 746 w 3854"/>
              <a:gd name="T97" fmla="*/ 880 h 4551"/>
              <a:gd name="T98" fmla="*/ 625 w 3854"/>
              <a:gd name="T99" fmla="*/ 1129 h 4551"/>
              <a:gd name="T100" fmla="*/ 465 w 3854"/>
              <a:gd name="T101" fmla="*/ 1413 h 4551"/>
              <a:gd name="T102" fmla="*/ 266 w 3854"/>
              <a:gd name="T103" fmla="*/ 1730 h 45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854" h="4551">
                <a:moveTo>
                  <a:pt x="273" y="1730"/>
                </a:moveTo>
                <a:lnTo>
                  <a:pt x="241" y="1783"/>
                </a:lnTo>
                <a:lnTo>
                  <a:pt x="212" y="1837"/>
                </a:lnTo>
                <a:lnTo>
                  <a:pt x="184" y="1892"/>
                </a:lnTo>
                <a:lnTo>
                  <a:pt x="158" y="1948"/>
                </a:lnTo>
                <a:lnTo>
                  <a:pt x="134" y="2004"/>
                </a:lnTo>
                <a:lnTo>
                  <a:pt x="111" y="2063"/>
                </a:lnTo>
                <a:lnTo>
                  <a:pt x="90" y="2122"/>
                </a:lnTo>
                <a:lnTo>
                  <a:pt x="73" y="2181"/>
                </a:lnTo>
                <a:lnTo>
                  <a:pt x="56" y="2241"/>
                </a:lnTo>
                <a:lnTo>
                  <a:pt x="41" y="2302"/>
                </a:lnTo>
                <a:lnTo>
                  <a:pt x="29" y="2364"/>
                </a:lnTo>
                <a:lnTo>
                  <a:pt x="19" y="2426"/>
                </a:lnTo>
                <a:lnTo>
                  <a:pt x="11" y="2491"/>
                </a:lnTo>
                <a:lnTo>
                  <a:pt x="5" y="2554"/>
                </a:lnTo>
                <a:lnTo>
                  <a:pt x="1" y="2618"/>
                </a:lnTo>
                <a:lnTo>
                  <a:pt x="0" y="2684"/>
                </a:lnTo>
                <a:lnTo>
                  <a:pt x="4" y="2780"/>
                </a:lnTo>
                <a:lnTo>
                  <a:pt x="11" y="2875"/>
                </a:lnTo>
                <a:lnTo>
                  <a:pt x="22" y="2967"/>
                </a:lnTo>
                <a:lnTo>
                  <a:pt x="40" y="3060"/>
                </a:lnTo>
                <a:lnTo>
                  <a:pt x="61" y="3150"/>
                </a:lnTo>
                <a:lnTo>
                  <a:pt x="87" y="3239"/>
                </a:lnTo>
                <a:lnTo>
                  <a:pt x="117" y="3326"/>
                </a:lnTo>
                <a:lnTo>
                  <a:pt x="152" y="3410"/>
                </a:lnTo>
                <a:lnTo>
                  <a:pt x="191" y="3493"/>
                </a:lnTo>
                <a:lnTo>
                  <a:pt x="233" y="3574"/>
                </a:lnTo>
                <a:lnTo>
                  <a:pt x="279" y="3652"/>
                </a:lnTo>
                <a:lnTo>
                  <a:pt x="329" y="3728"/>
                </a:lnTo>
                <a:lnTo>
                  <a:pt x="383" y="3800"/>
                </a:lnTo>
                <a:lnTo>
                  <a:pt x="441" y="3872"/>
                </a:lnTo>
                <a:lnTo>
                  <a:pt x="502" y="3940"/>
                </a:lnTo>
                <a:lnTo>
                  <a:pt x="565" y="4004"/>
                </a:lnTo>
                <a:lnTo>
                  <a:pt x="632" y="4066"/>
                </a:lnTo>
                <a:lnTo>
                  <a:pt x="702" y="4125"/>
                </a:lnTo>
                <a:lnTo>
                  <a:pt x="775" y="4180"/>
                </a:lnTo>
                <a:lnTo>
                  <a:pt x="850" y="4233"/>
                </a:lnTo>
                <a:lnTo>
                  <a:pt x="928" y="4281"/>
                </a:lnTo>
                <a:lnTo>
                  <a:pt x="1009" y="4325"/>
                </a:lnTo>
                <a:lnTo>
                  <a:pt x="1092" y="4367"/>
                </a:lnTo>
                <a:lnTo>
                  <a:pt x="1178" y="4404"/>
                </a:lnTo>
                <a:lnTo>
                  <a:pt x="1264" y="4438"/>
                </a:lnTo>
                <a:lnTo>
                  <a:pt x="1355" y="4467"/>
                </a:lnTo>
                <a:lnTo>
                  <a:pt x="1446" y="4493"/>
                </a:lnTo>
                <a:lnTo>
                  <a:pt x="1539" y="4513"/>
                </a:lnTo>
                <a:lnTo>
                  <a:pt x="1633" y="4529"/>
                </a:lnTo>
                <a:lnTo>
                  <a:pt x="1731" y="4542"/>
                </a:lnTo>
                <a:lnTo>
                  <a:pt x="1828" y="4549"/>
                </a:lnTo>
                <a:lnTo>
                  <a:pt x="1928" y="4551"/>
                </a:lnTo>
                <a:lnTo>
                  <a:pt x="2026" y="4549"/>
                </a:lnTo>
                <a:lnTo>
                  <a:pt x="2124" y="4542"/>
                </a:lnTo>
                <a:lnTo>
                  <a:pt x="2221" y="4529"/>
                </a:lnTo>
                <a:lnTo>
                  <a:pt x="2315" y="4513"/>
                </a:lnTo>
                <a:lnTo>
                  <a:pt x="2409" y="4493"/>
                </a:lnTo>
                <a:lnTo>
                  <a:pt x="2501" y="4467"/>
                </a:lnTo>
                <a:lnTo>
                  <a:pt x="2590" y="4438"/>
                </a:lnTo>
                <a:lnTo>
                  <a:pt x="2677" y="4404"/>
                </a:lnTo>
                <a:lnTo>
                  <a:pt x="2762" y="4367"/>
                </a:lnTo>
                <a:lnTo>
                  <a:pt x="2845" y="4325"/>
                </a:lnTo>
                <a:lnTo>
                  <a:pt x="2926" y="4281"/>
                </a:lnTo>
                <a:lnTo>
                  <a:pt x="3004" y="4233"/>
                </a:lnTo>
                <a:lnTo>
                  <a:pt x="3079" y="4180"/>
                </a:lnTo>
                <a:lnTo>
                  <a:pt x="3153" y="4125"/>
                </a:lnTo>
                <a:lnTo>
                  <a:pt x="3222" y="4066"/>
                </a:lnTo>
                <a:lnTo>
                  <a:pt x="3289" y="4004"/>
                </a:lnTo>
                <a:lnTo>
                  <a:pt x="3354" y="3940"/>
                </a:lnTo>
                <a:lnTo>
                  <a:pt x="3413" y="3872"/>
                </a:lnTo>
                <a:lnTo>
                  <a:pt x="3471" y="3800"/>
                </a:lnTo>
                <a:lnTo>
                  <a:pt x="3525" y="3728"/>
                </a:lnTo>
                <a:lnTo>
                  <a:pt x="3575" y="3652"/>
                </a:lnTo>
                <a:lnTo>
                  <a:pt x="3621" y="3574"/>
                </a:lnTo>
                <a:lnTo>
                  <a:pt x="3664" y="3493"/>
                </a:lnTo>
                <a:lnTo>
                  <a:pt x="3703" y="3410"/>
                </a:lnTo>
                <a:lnTo>
                  <a:pt x="3737" y="3326"/>
                </a:lnTo>
                <a:lnTo>
                  <a:pt x="3767" y="3239"/>
                </a:lnTo>
                <a:lnTo>
                  <a:pt x="3793" y="3150"/>
                </a:lnTo>
                <a:lnTo>
                  <a:pt x="3814" y="3060"/>
                </a:lnTo>
                <a:lnTo>
                  <a:pt x="3832" y="2967"/>
                </a:lnTo>
                <a:lnTo>
                  <a:pt x="3843" y="2875"/>
                </a:lnTo>
                <a:lnTo>
                  <a:pt x="3852" y="2780"/>
                </a:lnTo>
                <a:lnTo>
                  <a:pt x="3854" y="2684"/>
                </a:lnTo>
                <a:lnTo>
                  <a:pt x="3853" y="2618"/>
                </a:lnTo>
                <a:lnTo>
                  <a:pt x="3849" y="2554"/>
                </a:lnTo>
                <a:lnTo>
                  <a:pt x="3843" y="2491"/>
                </a:lnTo>
                <a:lnTo>
                  <a:pt x="3835" y="2426"/>
                </a:lnTo>
                <a:lnTo>
                  <a:pt x="3825" y="2364"/>
                </a:lnTo>
                <a:lnTo>
                  <a:pt x="3813" y="2302"/>
                </a:lnTo>
                <a:lnTo>
                  <a:pt x="3799" y="2241"/>
                </a:lnTo>
                <a:lnTo>
                  <a:pt x="3782" y="2181"/>
                </a:lnTo>
                <a:lnTo>
                  <a:pt x="3764" y="2122"/>
                </a:lnTo>
                <a:lnTo>
                  <a:pt x="3744" y="2063"/>
                </a:lnTo>
                <a:lnTo>
                  <a:pt x="3720" y="2004"/>
                </a:lnTo>
                <a:lnTo>
                  <a:pt x="3697" y="1948"/>
                </a:lnTo>
                <a:lnTo>
                  <a:pt x="3670" y="1892"/>
                </a:lnTo>
                <a:lnTo>
                  <a:pt x="3643" y="1837"/>
                </a:lnTo>
                <a:lnTo>
                  <a:pt x="3613" y="1783"/>
                </a:lnTo>
                <a:lnTo>
                  <a:pt x="3582" y="1730"/>
                </a:lnTo>
                <a:lnTo>
                  <a:pt x="3589" y="1730"/>
                </a:lnTo>
                <a:lnTo>
                  <a:pt x="3518" y="1621"/>
                </a:lnTo>
                <a:lnTo>
                  <a:pt x="3451" y="1515"/>
                </a:lnTo>
                <a:lnTo>
                  <a:pt x="3389" y="1413"/>
                </a:lnTo>
                <a:lnTo>
                  <a:pt x="3331" y="1315"/>
                </a:lnTo>
                <a:lnTo>
                  <a:pt x="3279" y="1221"/>
                </a:lnTo>
                <a:lnTo>
                  <a:pt x="3231" y="1129"/>
                </a:lnTo>
                <a:lnTo>
                  <a:pt x="3186" y="1042"/>
                </a:lnTo>
                <a:lnTo>
                  <a:pt x="3145" y="959"/>
                </a:lnTo>
                <a:lnTo>
                  <a:pt x="3108" y="880"/>
                </a:lnTo>
                <a:lnTo>
                  <a:pt x="3075" y="802"/>
                </a:lnTo>
                <a:lnTo>
                  <a:pt x="3044" y="730"/>
                </a:lnTo>
                <a:lnTo>
                  <a:pt x="3017" y="661"/>
                </a:lnTo>
                <a:lnTo>
                  <a:pt x="2994" y="595"/>
                </a:lnTo>
                <a:lnTo>
                  <a:pt x="2973" y="533"/>
                </a:lnTo>
                <a:lnTo>
                  <a:pt x="2954" y="474"/>
                </a:lnTo>
                <a:lnTo>
                  <a:pt x="2939" y="419"/>
                </a:lnTo>
                <a:lnTo>
                  <a:pt x="2925" y="368"/>
                </a:lnTo>
                <a:lnTo>
                  <a:pt x="2913" y="320"/>
                </a:lnTo>
                <a:lnTo>
                  <a:pt x="2904" y="275"/>
                </a:lnTo>
                <a:lnTo>
                  <a:pt x="2897" y="234"/>
                </a:lnTo>
                <a:lnTo>
                  <a:pt x="2891" y="197"/>
                </a:lnTo>
                <a:lnTo>
                  <a:pt x="2886" y="161"/>
                </a:lnTo>
                <a:lnTo>
                  <a:pt x="2883" y="131"/>
                </a:lnTo>
                <a:lnTo>
                  <a:pt x="2880" y="103"/>
                </a:lnTo>
                <a:lnTo>
                  <a:pt x="2878" y="57"/>
                </a:lnTo>
                <a:lnTo>
                  <a:pt x="2879" y="24"/>
                </a:lnTo>
                <a:lnTo>
                  <a:pt x="2880" y="6"/>
                </a:lnTo>
                <a:lnTo>
                  <a:pt x="2880" y="0"/>
                </a:lnTo>
                <a:lnTo>
                  <a:pt x="1928" y="0"/>
                </a:lnTo>
                <a:lnTo>
                  <a:pt x="974" y="0"/>
                </a:lnTo>
                <a:lnTo>
                  <a:pt x="974" y="6"/>
                </a:lnTo>
                <a:lnTo>
                  <a:pt x="976" y="24"/>
                </a:lnTo>
                <a:lnTo>
                  <a:pt x="976" y="57"/>
                </a:lnTo>
                <a:lnTo>
                  <a:pt x="974" y="103"/>
                </a:lnTo>
                <a:lnTo>
                  <a:pt x="971" y="131"/>
                </a:lnTo>
                <a:lnTo>
                  <a:pt x="969" y="161"/>
                </a:lnTo>
                <a:lnTo>
                  <a:pt x="964" y="197"/>
                </a:lnTo>
                <a:lnTo>
                  <a:pt x="959" y="234"/>
                </a:lnTo>
                <a:lnTo>
                  <a:pt x="950" y="275"/>
                </a:lnTo>
                <a:lnTo>
                  <a:pt x="941" y="320"/>
                </a:lnTo>
                <a:lnTo>
                  <a:pt x="929" y="368"/>
                </a:lnTo>
                <a:lnTo>
                  <a:pt x="916" y="419"/>
                </a:lnTo>
                <a:lnTo>
                  <a:pt x="900" y="474"/>
                </a:lnTo>
                <a:lnTo>
                  <a:pt x="881" y="533"/>
                </a:lnTo>
                <a:lnTo>
                  <a:pt x="861" y="595"/>
                </a:lnTo>
                <a:lnTo>
                  <a:pt x="837" y="661"/>
                </a:lnTo>
                <a:lnTo>
                  <a:pt x="810" y="730"/>
                </a:lnTo>
                <a:lnTo>
                  <a:pt x="780" y="802"/>
                </a:lnTo>
                <a:lnTo>
                  <a:pt x="746" y="880"/>
                </a:lnTo>
                <a:lnTo>
                  <a:pt x="710" y="959"/>
                </a:lnTo>
                <a:lnTo>
                  <a:pt x="669" y="1042"/>
                </a:lnTo>
                <a:lnTo>
                  <a:pt x="625" y="1129"/>
                </a:lnTo>
                <a:lnTo>
                  <a:pt x="575" y="1221"/>
                </a:lnTo>
                <a:lnTo>
                  <a:pt x="523" y="1315"/>
                </a:lnTo>
                <a:lnTo>
                  <a:pt x="465" y="1413"/>
                </a:lnTo>
                <a:lnTo>
                  <a:pt x="404" y="1515"/>
                </a:lnTo>
                <a:lnTo>
                  <a:pt x="338" y="1621"/>
                </a:lnTo>
                <a:lnTo>
                  <a:pt x="266" y="1730"/>
                </a:lnTo>
                <a:lnTo>
                  <a:pt x="273" y="1730"/>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3094" name="Freeform 50"/>
          <p:cNvSpPr>
            <a:spLocks/>
          </p:cNvSpPr>
          <p:nvPr/>
        </p:nvSpPr>
        <p:spPr bwMode="auto">
          <a:xfrm>
            <a:off x="4241041" y="1227220"/>
            <a:ext cx="759878" cy="470934"/>
          </a:xfrm>
          <a:custGeom>
            <a:avLst/>
            <a:gdLst>
              <a:gd name="T0" fmla="*/ 954 w 1906"/>
              <a:gd name="T1" fmla="*/ 1182 h 1182"/>
              <a:gd name="T2" fmla="*/ 954 w 1906"/>
              <a:gd name="T3" fmla="*/ 1182 h 1182"/>
              <a:gd name="T4" fmla="*/ 1906 w 1906"/>
              <a:gd name="T5" fmla="*/ 1182 h 1182"/>
              <a:gd name="T6" fmla="*/ 1906 w 1906"/>
              <a:gd name="T7" fmla="*/ 393 h 1182"/>
              <a:gd name="T8" fmla="*/ 1648 w 1906"/>
              <a:gd name="T9" fmla="*/ 0 h 1182"/>
              <a:gd name="T10" fmla="*/ 954 w 1906"/>
              <a:gd name="T11" fmla="*/ 0 h 1182"/>
              <a:gd name="T12" fmla="*/ 954 w 1906"/>
              <a:gd name="T13" fmla="*/ 0 h 1182"/>
              <a:gd name="T14" fmla="*/ 259 w 1906"/>
              <a:gd name="T15" fmla="*/ 0 h 1182"/>
              <a:gd name="T16" fmla="*/ 0 w 1906"/>
              <a:gd name="T17" fmla="*/ 393 h 1182"/>
              <a:gd name="T18" fmla="*/ 0 w 1906"/>
              <a:gd name="T19" fmla="*/ 1182 h 1182"/>
              <a:gd name="T20" fmla="*/ 954 w 1906"/>
              <a:gd name="T21" fmla="*/ 1182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06" h="1182">
                <a:moveTo>
                  <a:pt x="954" y="1182"/>
                </a:moveTo>
                <a:lnTo>
                  <a:pt x="954" y="1182"/>
                </a:lnTo>
                <a:lnTo>
                  <a:pt x="1906" y="1182"/>
                </a:lnTo>
                <a:lnTo>
                  <a:pt x="1906" y="393"/>
                </a:lnTo>
                <a:lnTo>
                  <a:pt x="1648" y="0"/>
                </a:lnTo>
                <a:lnTo>
                  <a:pt x="954" y="0"/>
                </a:lnTo>
                <a:lnTo>
                  <a:pt x="954" y="0"/>
                </a:lnTo>
                <a:lnTo>
                  <a:pt x="259" y="0"/>
                </a:lnTo>
                <a:lnTo>
                  <a:pt x="0" y="393"/>
                </a:lnTo>
                <a:lnTo>
                  <a:pt x="0" y="1182"/>
                </a:lnTo>
                <a:lnTo>
                  <a:pt x="954" y="1182"/>
                </a:ln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095" name="Freeform 51"/>
          <p:cNvSpPr>
            <a:spLocks/>
          </p:cNvSpPr>
          <p:nvPr/>
        </p:nvSpPr>
        <p:spPr bwMode="auto">
          <a:xfrm>
            <a:off x="4177185" y="960624"/>
            <a:ext cx="887589" cy="678463"/>
          </a:xfrm>
          <a:custGeom>
            <a:avLst/>
            <a:gdLst>
              <a:gd name="T0" fmla="*/ 0 w 2220"/>
              <a:gd name="T1" fmla="*/ 1701 h 1701"/>
              <a:gd name="T2" fmla="*/ 1 w 2220"/>
              <a:gd name="T3" fmla="*/ 674 h 1701"/>
              <a:gd name="T4" fmla="*/ 8 w 2220"/>
              <a:gd name="T5" fmla="*/ 601 h 1701"/>
              <a:gd name="T6" fmla="*/ 22 w 2220"/>
              <a:gd name="T7" fmla="*/ 532 h 1701"/>
              <a:gd name="T8" fmla="*/ 43 w 2220"/>
              <a:gd name="T9" fmla="*/ 466 h 1701"/>
              <a:gd name="T10" fmla="*/ 70 w 2220"/>
              <a:gd name="T11" fmla="*/ 402 h 1701"/>
              <a:gd name="T12" fmla="*/ 103 w 2220"/>
              <a:gd name="T13" fmla="*/ 342 h 1701"/>
              <a:gd name="T14" fmla="*/ 142 w 2220"/>
              <a:gd name="T15" fmla="*/ 286 h 1701"/>
              <a:gd name="T16" fmla="*/ 185 w 2220"/>
              <a:gd name="T17" fmla="*/ 233 h 1701"/>
              <a:gd name="T18" fmla="*/ 233 w 2220"/>
              <a:gd name="T19" fmla="*/ 185 h 1701"/>
              <a:gd name="T20" fmla="*/ 284 w 2220"/>
              <a:gd name="T21" fmla="*/ 142 h 1701"/>
              <a:gd name="T22" fmla="*/ 342 w 2220"/>
              <a:gd name="T23" fmla="*/ 103 h 1701"/>
              <a:gd name="T24" fmla="*/ 402 w 2220"/>
              <a:gd name="T25" fmla="*/ 70 h 1701"/>
              <a:gd name="T26" fmla="*/ 465 w 2220"/>
              <a:gd name="T27" fmla="*/ 43 h 1701"/>
              <a:gd name="T28" fmla="*/ 532 w 2220"/>
              <a:gd name="T29" fmla="*/ 23 h 1701"/>
              <a:gd name="T30" fmla="*/ 601 w 2220"/>
              <a:gd name="T31" fmla="*/ 8 h 1701"/>
              <a:gd name="T32" fmla="*/ 672 w 2220"/>
              <a:gd name="T33" fmla="*/ 1 h 1701"/>
              <a:gd name="T34" fmla="*/ 1511 w 2220"/>
              <a:gd name="T35" fmla="*/ 0 h 1701"/>
              <a:gd name="T36" fmla="*/ 1584 w 2220"/>
              <a:gd name="T37" fmla="*/ 5 h 1701"/>
              <a:gd name="T38" fmla="*/ 1654 w 2220"/>
              <a:gd name="T39" fmla="*/ 15 h 1701"/>
              <a:gd name="T40" fmla="*/ 1722 w 2220"/>
              <a:gd name="T41" fmla="*/ 33 h 1701"/>
              <a:gd name="T42" fmla="*/ 1787 w 2220"/>
              <a:gd name="T43" fmla="*/ 56 h 1701"/>
              <a:gd name="T44" fmla="*/ 1849 w 2220"/>
              <a:gd name="T45" fmla="*/ 87 h 1701"/>
              <a:gd name="T46" fmla="*/ 1907 w 2220"/>
              <a:gd name="T47" fmla="*/ 122 h 1701"/>
              <a:gd name="T48" fmla="*/ 1962 w 2220"/>
              <a:gd name="T49" fmla="*/ 163 h 1701"/>
              <a:gd name="T50" fmla="*/ 2013 w 2220"/>
              <a:gd name="T51" fmla="*/ 208 h 1701"/>
              <a:gd name="T52" fmla="*/ 2059 w 2220"/>
              <a:gd name="T53" fmla="*/ 259 h 1701"/>
              <a:gd name="T54" fmla="*/ 2100 w 2220"/>
              <a:gd name="T55" fmla="*/ 313 h 1701"/>
              <a:gd name="T56" fmla="*/ 2135 w 2220"/>
              <a:gd name="T57" fmla="*/ 371 h 1701"/>
              <a:gd name="T58" fmla="*/ 2164 w 2220"/>
              <a:gd name="T59" fmla="*/ 433 h 1701"/>
              <a:gd name="T60" fmla="*/ 2189 w 2220"/>
              <a:gd name="T61" fmla="*/ 499 h 1701"/>
              <a:gd name="T62" fmla="*/ 2206 w 2220"/>
              <a:gd name="T63" fmla="*/ 567 h 1701"/>
              <a:gd name="T64" fmla="*/ 2217 w 2220"/>
              <a:gd name="T65" fmla="*/ 637 h 1701"/>
              <a:gd name="T66" fmla="*/ 2220 w 2220"/>
              <a:gd name="T67" fmla="*/ 710 h 17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220" h="1701">
                <a:moveTo>
                  <a:pt x="2220" y="1701"/>
                </a:moveTo>
                <a:lnTo>
                  <a:pt x="0" y="1701"/>
                </a:lnTo>
                <a:lnTo>
                  <a:pt x="0" y="710"/>
                </a:lnTo>
                <a:lnTo>
                  <a:pt x="1" y="674"/>
                </a:lnTo>
                <a:lnTo>
                  <a:pt x="3" y="637"/>
                </a:lnTo>
                <a:lnTo>
                  <a:pt x="8" y="601"/>
                </a:lnTo>
                <a:lnTo>
                  <a:pt x="15" y="567"/>
                </a:lnTo>
                <a:lnTo>
                  <a:pt x="22" y="532"/>
                </a:lnTo>
                <a:lnTo>
                  <a:pt x="33" y="499"/>
                </a:lnTo>
                <a:lnTo>
                  <a:pt x="43" y="466"/>
                </a:lnTo>
                <a:lnTo>
                  <a:pt x="56" y="433"/>
                </a:lnTo>
                <a:lnTo>
                  <a:pt x="70" y="402"/>
                </a:lnTo>
                <a:lnTo>
                  <a:pt x="85" y="371"/>
                </a:lnTo>
                <a:lnTo>
                  <a:pt x="103" y="342"/>
                </a:lnTo>
                <a:lnTo>
                  <a:pt x="122" y="313"/>
                </a:lnTo>
                <a:lnTo>
                  <a:pt x="142" y="286"/>
                </a:lnTo>
                <a:lnTo>
                  <a:pt x="161" y="259"/>
                </a:lnTo>
                <a:lnTo>
                  <a:pt x="185" y="233"/>
                </a:lnTo>
                <a:lnTo>
                  <a:pt x="208" y="208"/>
                </a:lnTo>
                <a:lnTo>
                  <a:pt x="233" y="185"/>
                </a:lnTo>
                <a:lnTo>
                  <a:pt x="259" y="163"/>
                </a:lnTo>
                <a:lnTo>
                  <a:pt x="284" y="142"/>
                </a:lnTo>
                <a:lnTo>
                  <a:pt x="313" y="122"/>
                </a:lnTo>
                <a:lnTo>
                  <a:pt x="342" y="103"/>
                </a:lnTo>
                <a:lnTo>
                  <a:pt x="371" y="87"/>
                </a:lnTo>
                <a:lnTo>
                  <a:pt x="402" y="70"/>
                </a:lnTo>
                <a:lnTo>
                  <a:pt x="433" y="56"/>
                </a:lnTo>
                <a:lnTo>
                  <a:pt x="465" y="43"/>
                </a:lnTo>
                <a:lnTo>
                  <a:pt x="499" y="33"/>
                </a:lnTo>
                <a:lnTo>
                  <a:pt x="532" y="23"/>
                </a:lnTo>
                <a:lnTo>
                  <a:pt x="567" y="15"/>
                </a:lnTo>
                <a:lnTo>
                  <a:pt x="601" y="8"/>
                </a:lnTo>
                <a:lnTo>
                  <a:pt x="637" y="5"/>
                </a:lnTo>
                <a:lnTo>
                  <a:pt x="672" y="1"/>
                </a:lnTo>
                <a:lnTo>
                  <a:pt x="709" y="0"/>
                </a:lnTo>
                <a:lnTo>
                  <a:pt x="1511" y="0"/>
                </a:lnTo>
                <a:lnTo>
                  <a:pt x="1548" y="1"/>
                </a:lnTo>
                <a:lnTo>
                  <a:pt x="1584" y="5"/>
                </a:lnTo>
                <a:lnTo>
                  <a:pt x="1619" y="8"/>
                </a:lnTo>
                <a:lnTo>
                  <a:pt x="1654" y="15"/>
                </a:lnTo>
                <a:lnTo>
                  <a:pt x="1688" y="23"/>
                </a:lnTo>
                <a:lnTo>
                  <a:pt x="1722" y="33"/>
                </a:lnTo>
                <a:lnTo>
                  <a:pt x="1755" y="43"/>
                </a:lnTo>
                <a:lnTo>
                  <a:pt x="1787" y="56"/>
                </a:lnTo>
                <a:lnTo>
                  <a:pt x="1818" y="70"/>
                </a:lnTo>
                <a:lnTo>
                  <a:pt x="1849" y="87"/>
                </a:lnTo>
                <a:lnTo>
                  <a:pt x="1879" y="103"/>
                </a:lnTo>
                <a:lnTo>
                  <a:pt x="1907" y="122"/>
                </a:lnTo>
                <a:lnTo>
                  <a:pt x="1935" y="142"/>
                </a:lnTo>
                <a:lnTo>
                  <a:pt x="1962" y="163"/>
                </a:lnTo>
                <a:lnTo>
                  <a:pt x="1988" y="185"/>
                </a:lnTo>
                <a:lnTo>
                  <a:pt x="2013" y="208"/>
                </a:lnTo>
                <a:lnTo>
                  <a:pt x="2036" y="233"/>
                </a:lnTo>
                <a:lnTo>
                  <a:pt x="2059" y="259"/>
                </a:lnTo>
                <a:lnTo>
                  <a:pt x="2080" y="286"/>
                </a:lnTo>
                <a:lnTo>
                  <a:pt x="2100" y="313"/>
                </a:lnTo>
                <a:lnTo>
                  <a:pt x="2117" y="342"/>
                </a:lnTo>
                <a:lnTo>
                  <a:pt x="2135" y="371"/>
                </a:lnTo>
                <a:lnTo>
                  <a:pt x="2150" y="402"/>
                </a:lnTo>
                <a:lnTo>
                  <a:pt x="2164" y="433"/>
                </a:lnTo>
                <a:lnTo>
                  <a:pt x="2177" y="466"/>
                </a:lnTo>
                <a:lnTo>
                  <a:pt x="2189" y="499"/>
                </a:lnTo>
                <a:lnTo>
                  <a:pt x="2198" y="532"/>
                </a:lnTo>
                <a:lnTo>
                  <a:pt x="2206" y="567"/>
                </a:lnTo>
                <a:lnTo>
                  <a:pt x="2212" y="601"/>
                </a:lnTo>
                <a:lnTo>
                  <a:pt x="2217" y="637"/>
                </a:lnTo>
                <a:lnTo>
                  <a:pt x="2219" y="674"/>
                </a:lnTo>
                <a:lnTo>
                  <a:pt x="2220" y="710"/>
                </a:lnTo>
                <a:lnTo>
                  <a:pt x="2220" y="1701"/>
                </a:lnTo>
                <a:close/>
              </a:path>
            </a:pathLst>
          </a:custGeom>
          <a:solidFill>
            <a:srgbClr val="071C2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02" name="Rectangle 58"/>
          <p:cNvSpPr>
            <a:spLocks noChangeArrowheads="1"/>
          </p:cNvSpPr>
          <p:nvPr/>
        </p:nvSpPr>
        <p:spPr bwMode="auto">
          <a:xfrm>
            <a:off x="3176253" y="-118531"/>
            <a:ext cx="78222" cy="3598247"/>
          </a:xfrm>
          <a:prstGeom prst="rect">
            <a:avLst/>
          </a:prstGeom>
          <a:solidFill>
            <a:srgbClr val="071C2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03" name="Freeform 59"/>
          <p:cNvSpPr>
            <a:spLocks/>
          </p:cNvSpPr>
          <p:nvPr/>
        </p:nvSpPr>
        <p:spPr bwMode="auto">
          <a:xfrm>
            <a:off x="2446706" y="4032065"/>
            <a:ext cx="1537316" cy="1816684"/>
          </a:xfrm>
          <a:custGeom>
            <a:avLst/>
            <a:gdLst>
              <a:gd name="T0" fmla="*/ 211 w 3853"/>
              <a:gd name="T1" fmla="*/ 1837 h 4552"/>
              <a:gd name="T2" fmla="*/ 133 w 3853"/>
              <a:gd name="T3" fmla="*/ 2006 h 4552"/>
              <a:gd name="T4" fmla="*/ 72 w 3853"/>
              <a:gd name="T5" fmla="*/ 2182 h 4552"/>
              <a:gd name="T6" fmla="*/ 28 w 3853"/>
              <a:gd name="T7" fmla="*/ 2365 h 4552"/>
              <a:gd name="T8" fmla="*/ 5 w 3853"/>
              <a:gd name="T9" fmla="*/ 2554 h 4552"/>
              <a:gd name="T10" fmla="*/ 2 w 3853"/>
              <a:gd name="T11" fmla="*/ 2781 h 4552"/>
              <a:gd name="T12" fmla="*/ 39 w 3853"/>
              <a:gd name="T13" fmla="*/ 3061 h 4552"/>
              <a:gd name="T14" fmla="*/ 116 w 3853"/>
              <a:gd name="T15" fmla="*/ 3326 h 4552"/>
              <a:gd name="T16" fmla="*/ 232 w 3853"/>
              <a:gd name="T17" fmla="*/ 3575 h 4552"/>
              <a:gd name="T18" fmla="*/ 382 w 3853"/>
              <a:gd name="T19" fmla="*/ 3802 h 4552"/>
              <a:gd name="T20" fmla="*/ 564 w 3853"/>
              <a:gd name="T21" fmla="*/ 4005 h 4552"/>
              <a:gd name="T22" fmla="*/ 773 w 3853"/>
              <a:gd name="T23" fmla="*/ 4181 h 4552"/>
              <a:gd name="T24" fmla="*/ 1008 w 3853"/>
              <a:gd name="T25" fmla="*/ 4327 h 4552"/>
              <a:gd name="T26" fmla="*/ 1264 w 3853"/>
              <a:gd name="T27" fmla="*/ 4438 h 4552"/>
              <a:gd name="T28" fmla="*/ 1539 w 3853"/>
              <a:gd name="T29" fmla="*/ 4514 h 4552"/>
              <a:gd name="T30" fmla="*/ 1827 w 3853"/>
              <a:gd name="T31" fmla="*/ 4550 h 4552"/>
              <a:gd name="T32" fmla="*/ 2123 w 3853"/>
              <a:gd name="T33" fmla="*/ 4543 h 4552"/>
              <a:gd name="T34" fmla="*/ 2408 w 3853"/>
              <a:gd name="T35" fmla="*/ 4493 h 4552"/>
              <a:gd name="T36" fmla="*/ 2676 w 3853"/>
              <a:gd name="T37" fmla="*/ 4406 h 4552"/>
              <a:gd name="T38" fmla="*/ 2926 w 3853"/>
              <a:gd name="T39" fmla="*/ 4281 h 4552"/>
              <a:gd name="T40" fmla="*/ 3152 w 3853"/>
              <a:gd name="T41" fmla="*/ 4126 h 4552"/>
              <a:gd name="T42" fmla="*/ 3352 w 3853"/>
              <a:gd name="T43" fmla="*/ 3940 h 4552"/>
              <a:gd name="T44" fmla="*/ 3524 w 3853"/>
              <a:gd name="T45" fmla="*/ 3728 h 4552"/>
              <a:gd name="T46" fmla="*/ 3663 w 3853"/>
              <a:gd name="T47" fmla="*/ 3494 h 4552"/>
              <a:gd name="T48" fmla="*/ 3766 w 3853"/>
              <a:gd name="T49" fmla="*/ 3240 h 4552"/>
              <a:gd name="T50" fmla="*/ 3831 w 3853"/>
              <a:gd name="T51" fmla="*/ 2969 h 4552"/>
              <a:gd name="T52" fmla="*/ 3853 w 3853"/>
              <a:gd name="T53" fmla="*/ 2684 h 4552"/>
              <a:gd name="T54" fmla="*/ 3842 w 3853"/>
              <a:gd name="T55" fmla="*/ 2491 h 4552"/>
              <a:gd name="T56" fmla="*/ 3812 w 3853"/>
              <a:gd name="T57" fmla="*/ 2303 h 4552"/>
              <a:gd name="T58" fmla="*/ 3763 w 3853"/>
              <a:gd name="T59" fmla="*/ 2122 h 4552"/>
              <a:gd name="T60" fmla="*/ 3696 w 3853"/>
              <a:gd name="T61" fmla="*/ 1949 h 4552"/>
              <a:gd name="T62" fmla="*/ 3613 w 3853"/>
              <a:gd name="T63" fmla="*/ 1784 h 4552"/>
              <a:gd name="T64" fmla="*/ 3517 w 3853"/>
              <a:gd name="T65" fmla="*/ 1622 h 4552"/>
              <a:gd name="T66" fmla="*/ 3331 w 3853"/>
              <a:gd name="T67" fmla="*/ 1316 h 4552"/>
              <a:gd name="T68" fmla="*/ 3185 w 3853"/>
              <a:gd name="T69" fmla="*/ 1043 h 4552"/>
              <a:gd name="T70" fmla="*/ 3074 w 3853"/>
              <a:gd name="T71" fmla="*/ 804 h 4552"/>
              <a:gd name="T72" fmla="*/ 2993 w 3853"/>
              <a:gd name="T73" fmla="*/ 596 h 4552"/>
              <a:gd name="T74" fmla="*/ 2938 w 3853"/>
              <a:gd name="T75" fmla="*/ 421 h 4552"/>
              <a:gd name="T76" fmla="*/ 2904 w 3853"/>
              <a:gd name="T77" fmla="*/ 276 h 4552"/>
              <a:gd name="T78" fmla="*/ 2885 w 3853"/>
              <a:gd name="T79" fmla="*/ 162 h 4552"/>
              <a:gd name="T80" fmla="*/ 2878 w 3853"/>
              <a:gd name="T81" fmla="*/ 58 h 4552"/>
              <a:gd name="T82" fmla="*/ 2880 w 3853"/>
              <a:gd name="T83" fmla="*/ 0 h 4552"/>
              <a:gd name="T84" fmla="*/ 974 w 3853"/>
              <a:gd name="T85" fmla="*/ 6 h 4552"/>
              <a:gd name="T86" fmla="*/ 974 w 3853"/>
              <a:gd name="T87" fmla="*/ 103 h 4552"/>
              <a:gd name="T88" fmla="*/ 963 w 3853"/>
              <a:gd name="T89" fmla="*/ 197 h 4552"/>
              <a:gd name="T90" fmla="*/ 940 w 3853"/>
              <a:gd name="T91" fmla="*/ 320 h 4552"/>
              <a:gd name="T92" fmla="*/ 899 w 3853"/>
              <a:gd name="T93" fmla="*/ 476 h 4552"/>
              <a:gd name="T94" fmla="*/ 837 w 3853"/>
              <a:gd name="T95" fmla="*/ 661 h 4552"/>
              <a:gd name="T96" fmla="*/ 745 w 3853"/>
              <a:gd name="T97" fmla="*/ 880 h 4552"/>
              <a:gd name="T98" fmla="*/ 623 w 3853"/>
              <a:gd name="T99" fmla="*/ 1131 h 4552"/>
              <a:gd name="T100" fmla="*/ 465 w 3853"/>
              <a:gd name="T101" fmla="*/ 1414 h 4552"/>
              <a:gd name="T102" fmla="*/ 265 w 3853"/>
              <a:gd name="T103" fmla="*/ 1731 h 45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853" h="4552">
                <a:moveTo>
                  <a:pt x="272" y="1731"/>
                </a:moveTo>
                <a:lnTo>
                  <a:pt x="240" y="1784"/>
                </a:lnTo>
                <a:lnTo>
                  <a:pt x="211" y="1837"/>
                </a:lnTo>
                <a:lnTo>
                  <a:pt x="183" y="1892"/>
                </a:lnTo>
                <a:lnTo>
                  <a:pt x="157" y="1949"/>
                </a:lnTo>
                <a:lnTo>
                  <a:pt x="133" y="2006"/>
                </a:lnTo>
                <a:lnTo>
                  <a:pt x="110" y="2064"/>
                </a:lnTo>
                <a:lnTo>
                  <a:pt x="90" y="2122"/>
                </a:lnTo>
                <a:lnTo>
                  <a:pt x="72" y="2182"/>
                </a:lnTo>
                <a:lnTo>
                  <a:pt x="55" y="2242"/>
                </a:lnTo>
                <a:lnTo>
                  <a:pt x="41" y="2303"/>
                </a:lnTo>
                <a:lnTo>
                  <a:pt x="28" y="2365"/>
                </a:lnTo>
                <a:lnTo>
                  <a:pt x="18" y="2428"/>
                </a:lnTo>
                <a:lnTo>
                  <a:pt x="11" y="2491"/>
                </a:lnTo>
                <a:lnTo>
                  <a:pt x="5" y="2554"/>
                </a:lnTo>
                <a:lnTo>
                  <a:pt x="1" y="2619"/>
                </a:lnTo>
                <a:lnTo>
                  <a:pt x="0" y="2684"/>
                </a:lnTo>
                <a:lnTo>
                  <a:pt x="2" y="2781"/>
                </a:lnTo>
                <a:lnTo>
                  <a:pt x="9" y="2875"/>
                </a:lnTo>
                <a:lnTo>
                  <a:pt x="22" y="2969"/>
                </a:lnTo>
                <a:lnTo>
                  <a:pt x="39" y="3061"/>
                </a:lnTo>
                <a:lnTo>
                  <a:pt x="60" y="3151"/>
                </a:lnTo>
                <a:lnTo>
                  <a:pt x="87" y="3240"/>
                </a:lnTo>
                <a:lnTo>
                  <a:pt x="116" y="3326"/>
                </a:lnTo>
                <a:lnTo>
                  <a:pt x="151" y="3411"/>
                </a:lnTo>
                <a:lnTo>
                  <a:pt x="190" y="3494"/>
                </a:lnTo>
                <a:lnTo>
                  <a:pt x="232" y="3575"/>
                </a:lnTo>
                <a:lnTo>
                  <a:pt x="279" y="3652"/>
                </a:lnTo>
                <a:lnTo>
                  <a:pt x="328" y="3728"/>
                </a:lnTo>
                <a:lnTo>
                  <a:pt x="382" y="3802"/>
                </a:lnTo>
                <a:lnTo>
                  <a:pt x="440" y="3872"/>
                </a:lnTo>
                <a:lnTo>
                  <a:pt x="500" y="3940"/>
                </a:lnTo>
                <a:lnTo>
                  <a:pt x="564" y="4005"/>
                </a:lnTo>
                <a:lnTo>
                  <a:pt x="631" y="4067"/>
                </a:lnTo>
                <a:lnTo>
                  <a:pt x="701" y="4126"/>
                </a:lnTo>
                <a:lnTo>
                  <a:pt x="773" y="4181"/>
                </a:lnTo>
                <a:lnTo>
                  <a:pt x="850" y="4233"/>
                </a:lnTo>
                <a:lnTo>
                  <a:pt x="927" y="4281"/>
                </a:lnTo>
                <a:lnTo>
                  <a:pt x="1008" y="4327"/>
                </a:lnTo>
                <a:lnTo>
                  <a:pt x="1091" y="4368"/>
                </a:lnTo>
                <a:lnTo>
                  <a:pt x="1177" y="4406"/>
                </a:lnTo>
                <a:lnTo>
                  <a:pt x="1264" y="4438"/>
                </a:lnTo>
                <a:lnTo>
                  <a:pt x="1353" y="4468"/>
                </a:lnTo>
                <a:lnTo>
                  <a:pt x="1445" y="4493"/>
                </a:lnTo>
                <a:lnTo>
                  <a:pt x="1539" y="4514"/>
                </a:lnTo>
                <a:lnTo>
                  <a:pt x="1634" y="4531"/>
                </a:lnTo>
                <a:lnTo>
                  <a:pt x="1730" y="4543"/>
                </a:lnTo>
                <a:lnTo>
                  <a:pt x="1827" y="4550"/>
                </a:lnTo>
                <a:lnTo>
                  <a:pt x="1926" y="4552"/>
                </a:lnTo>
                <a:lnTo>
                  <a:pt x="2026" y="4550"/>
                </a:lnTo>
                <a:lnTo>
                  <a:pt x="2123" y="4543"/>
                </a:lnTo>
                <a:lnTo>
                  <a:pt x="2219" y="4531"/>
                </a:lnTo>
                <a:lnTo>
                  <a:pt x="2314" y="4514"/>
                </a:lnTo>
                <a:lnTo>
                  <a:pt x="2408" y="4493"/>
                </a:lnTo>
                <a:lnTo>
                  <a:pt x="2499" y="4468"/>
                </a:lnTo>
                <a:lnTo>
                  <a:pt x="2589" y="4438"/>
                </a:lnTo>
                <a:lnTo>
                  <a:pt x="2676" y="4406"/>
                </a:lnTo>
                <a:lnTo>
                  <a:pt x="2762" y="4368"/>
                </a:lnTo>
                <a:lnTo>
                  <a:pt x="2845" y="4327"/>
                </a:lnTo>
                <a:lnTo>
                  <a:pt x="2926" y="4281"/>
                </a:lnTo>
                <a:lnTo>
                  <a:pt x="3003" y="4233"/>
                </a:lnTo>
                <a:lnTo>
                  <a:pt x="3079" y="4181"/>
                </a:lnTo>
                <a:lnTo>
                  <a:pt x="3152" y="4126"/>
                </a:lnTo>
                <a:lnTo>
                  <a:pt x="3221" y="4067"/>
                </a:lnTo>
                <a:lnTo>
                  <a:pt x="3289" y="4005"/>
                </a:lnTo>
                <a:lnTo>
                  <a:pt x="3352" y="3940"/>
                </a:lnTo>
                <a:lnTo>
                  <a:pt x="3413" y="3872"/>
                </a:lnTo>
                <a:lnTo>
                  <a:pt x="3471" y="3802"/>
                </a:lnTo>
                <a:lnTo>
                  <a:pt x="3524" y="3728"/>
                </a:lnTo>
                <a:lnTo>
                  <a:pt x="3574" y="3652"/>
                </a:lnTo>
                <a:lnTo>
                  <a:pt x="3621" y="3575"/>
                </a:lnTo>
                <a:lnTo>
                  <a:pt x="3663" y="3494"/>
                </a:lnTo>
                <a:lnTo>
                  <a:pt x="3702" y="3411"/>
                </a:lnTo>
                <a:lnTo>
                  <a:pt x="3736" y="3326"/>
                </a:lnTo>
                <a:lnTo>
                  <a:pt x="3766" y="3240"/>
                </a:lnTo>
                <a:lnTo>
                  <a:pt x="3792" y="3151"/>
                </a:lnTo>
                <a:lnTo>
                  <a:pt x="3814" y="3061"/>
                </a:lnTo>
                <a:lnTo>
                  <a:pt x="3831" y="2969"/>
                </a:lnTo>
                <a:lnTo>
                  <a:pt x="3843" y="2875"/>
                </a:lnTo>
                <a:lnTo>
                  <a:pt x="3850" y="2781"/>
                </a:lnTo>
                <a:lnTo>
                  <a:pt x="3853" y="2684"/>
                </a:lnTo>
                <a:lnTo>
                  <a:pt x="3852" y="2619"/>
                </a:lnTo>
                <a:lnTo>
                  <a:pt x="3848" y="2554"/>
                </a:lnTo>
                <a:lnTo>
                  <a:pt x="3842" y="2491"/>
                </a:lnTo>
                <a:lnTo>
                  <a:pt x="3834" y="2428"/>
                </a:lnTo>
                <a:lnTo>
                  <a:pt x="3825" y="2365"/>
                </a:lnTo>
                <a:lnTo>
                  <a:pt x="3812" y="2303"/>
                </a:lnTo>
                <a:lnTo>
                  <a:pt x="3798" y="2242"/>
                </a:lnTo>
                <a:lnTo>
                  <a:pt x="3781" y="2182"/>
                </a:lnTo>
                <a:lnTo>
                  <a:pt x="3763" y="2122"/>
                </a:lnTo>
                <a:lnTo>
                  <a:pt x="3743" y="2064"/>
                </a:lnTo>
                <a:lnTo>
                  <a:pt x="3720" y="2006"/>
                </a:lnTo>
                <a:lnTo>
                  <a:pt x="3696" y="1949"/>
                </a:lnTo>
                <a:lnTo>
                  <a:pt x="3670" y="1892"/>
                </a:lnTo>
                <a:lnTo>
                  <a:pt x="3642" y="1837"/>
                </a:lnTo>
                <a:lnTo>
                  <a:pt x="3613" y="1784"/>
                </a:lnTo>
                <a:lnTo>
                  <a:pt x="3581" y="1731"/>
                </a:lnTo>
                <a:lnTo>
                  <a:pt x="3588" y="1731"/>
                </a:lnTo>
                <a:lnTo>
                  <a:pt x="3517" y="1622"/>
                </a:lnTo>
                <a:lnTo>
                  <a:pt x="3450" y="1516"/>
                </a:lnTo>
                <a:lnTo>
                  <a:pt x="3388" y="1414"/>
                </a:lnTo>
                <a:lnTo>
                  <a:pt x="3331" y="1316"/>
                </a:lnTo>
                <a:lnTo>
                  <a:pt x="3277" y="1221"/>
                </a:lnTo>
                <a:lnTo>
                  <a:pt x="3229" y="1131"/>
                </a:lnTo>
                <a:lnTo>
                  <a:pt x="3185" y="1043"/>
                </a:lnTo>
                <a:lnTo>
                  <a:pt x="3144" y="960"/>
                </a:lnTo>
                <a:lnTo>
                  <a:pt x="3108" y="880"/>
                </a:lnTo>
                <a:lnTo>
                  <a:pt x="3074" y="804"/>
                </a:lnTo>
                <a:lnTo>
                  <a:pt x="3043" y="731"/>
                </a:lnTo>
                <a:lnTo>
                  <a:pt x="3017" y="661"/>
                </a:lnTo>
                <a:lnTo>
                  <a:pt x="2993" y="596"/>
                </a:lnTo>
                <a:lnTo>
                  <a:pt x="2972" y="535"/>
                </a:lnTo>
                <a:lnTo>
                  <a:pt x="2954" y="476"/>
                </a:lnTo>
                <a:lnTo>
                  <a:pt x="2938" y="421"/>
                </a:lnTo>
                <a:lnTo>
                  <a:pt x="2924" y="368"/>
                </a:lnTo>
                <a:lnTo>
                  <a:pt x="2913" y="320"/>
                </a:lnTo>
                <a:lnTo>
                  <a:pt x="2904" y="276"/>
                </a:lnTo>
                <a:lnTo>
                  <a:pt x="2896" y="235"/>
                </a:lnTo>
                <a:lnTo>
                  <a:pt x="2890" y="197"/>
                </a:lnTo>
                <a:lnTo>
                  <a:pt x="2885" y="162"/>
                </a:lnTo>
                <a:lnTo>
                  <a:pt x="2881" y="132"/>
                </a:lnTo>
                <a:lnTo>
                  <a:pt x="2879" y="103"/>
                </a:lnTo>
                <a:lnTo>
                  <a:pt x="2878" y="58"/>
                </a:lnTo>
                <a:lnTo>
                  <a:pt x="2878" y="26"/>
                </a:lnTo>
                <a:lnTo>
                  <a:pt x="2879" y="6"/>
                </a:lnTo>
                <a:lnTo>
                  <a:pt x="2880" y="0"/>
                </a:lnTo>
                <a:lnTo>
                  <a:pt x="1926" y="0"/>
                </a:lnTo>
                <a:lnTo>
                  <a:pt x="973" y="0"/>
                </a:lnTo>
                <a:lnTo>
                  <a:pt x="974" y="6"/>
                </a:lnTo>
                <a:lnTo>
                  <a:pt x="975" y="26"/>
                </a:lnTo>
                <a:lnTo>
                  <a:pt x="975" y="58"/>
                </a:lnTo>
                <a:lnTo>
                  <a:pt x="974" y="103"/>
                </a:lnTo>
                <a:lnTo>
                  <a:pt x="971" y="132"/>
                </a:lnTo>
                <a:lnTo>
                  <a:pt x="968" y="162"/>
                </a:lnTo>
                <a:lnTo>
                  <a:pt x="963" y="197"/>
                </a:lnTo>
                <a:lnTo>
                  <a:pt x="957" y="235"/>
                </a:lnTo>
                <a:lnTo>
                  <a:pt x="949" y="276"/>
                </a:lnTo>
                <a:lnTo>
                  <a:pt x="940" y="320"/>
                </a:lnTo>
                <a:lnTo>
                  <a:pt x="929" y="368"/>
                </a:lnTo>
                <a:lnTo>
                  <a:pt x="915" y="421"/>
                </a:lnTo>
                <a:lnTo>
                  <a:pt x="899" y="476"/>
                </a:lnTo>
                <a:lnTo>
                  <a:pt x="881" y="535"/>
                </a:lnTo>
                <a:lnTo>
                  <a:pt x="860" y="596"/>
                </a:lnTo>
                <a:lnTo>
                  <a:pt x="837" y="661"/>
                </a:lnTo>
                <a:lnTo>
                  <a:pt x="810" y="731"/>
                </a:lnTo>
                <a:lnTo>
                  <a:pt x="779" y="804"/>
                </a:lnTo>
                <a:lnTo>
                  <a:pt x="745" y="880"/>
                </a:lnTo>
                <a:lnTo>
                  <a:pt x="709" y="960"/>
                </a:lnTo>
                <a:lnTo>
                  <a:pt x="668" y="1043"/>
                </a:lnTo>
                <a:lnTo>
                  <a:pt x="623" y="1131"/>
                </a:lnTo>
                <a:lnTo>
                  <a:pt x="575" y="1221"/>
                </a:lnTo>
                <a:lnTo>
                  <a:pt x="523" y="1316"/>
                </a:lnTo>
                <a:lnTo>
                  <a:pt x="465" y="1414"/>
                </a:lnTo>
                <a:lnTo>
                  <a:pt x="403" y="1516"/>
                </a:lnTo>
                <a:lnTo>
                  <a:pt x="336" y="1622"/>
                </a:lnTo>
                <a:lnTo>
                  <a:pt x="265" y="1731"/>
                </a:lnTo>
                <a:lnTo>
                  <a:pt x="272" y="1731"/>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3104" name="Freeform 60"/>
          <p:cNvSpPr>
            <a:spLocks/>
          </p:cNvSpPr>
          <p:nvPr/>
        </p:nvSpPr>
        <p:spPr bwMode="auto">
          <a:xfrm>
            <a:off x="2834627" y="3561133"/>
            <a:ext cx="761474" cy="470934"/>
          </a:xfrm>
          <a:custGeom>
            <a:avLst/>
            <a:gdLst>
              <a:gd name="T0" fmla="*/ 953 w 1907"/>
              <a:gd name="T1" fmla="*/ 1182 h 1182"/>
              <a:gd name="T2" fmla="*/ 953 w 1907"/>
              <a:gd name="T3" fmla="*/ 1182 h 1182"/>
              <a:gd name="T4" fmla="*/ 1907 w 1907"/>
              <a:gd name="T5" fmla="*/ 1182 h 1182"/>
              <a:gd name="T6" fmla="*/ 1907 w 1907"/>
              <a:gd name="T7" fmla="*/ 394 h 1182"/>
              <a:gd name="T8" fmla="*/ 1648 w 1907"/>
              <a:gd name="T9" fmla="*/ 0 h 1182"/>
              <a:gd name="T10" fmla="*/ 953 w 1907"/>
              <a:gd name="T11" fmla="*/ 0 h 1182"/>
              <a:gd name="T12" fmla="*/ 953 w 1907"/>
              <a:gd name="T13" fmla="*/ 0 h 1182"/>
              <a:gd name="T14" fmla="*/ 259 w 1907"/>
              <a:gd name="T15" fmla="*/ 0 h 1182"/>
              <a:gd name="T16" fmla="*/ 0 w 1907"/>
              <a:gd name="T17" fmla="*/ 394 h 1182"/>
              <a:gd name="T18" fmla="*/ 0 w 1907"/>
              <a:gd name="T19" fmla="*/ 1182 h 1182"/>
              <a:gd name="T20" fmla="*/ 953 w 1907"/>
              <a:gd name="T21" fmla="*/ 1182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07" h="1182">
                <a:moveTo>
                  <a:pt x="953" y="1182"/>
                </a:moveTo>
                <a:lnTo>
                  <a:pt x="953" y="1182"/>
                </a:lnTo>
                <a:lnTo>
                  <a:pt x="1907" y="1182"/>
                </a:lnTo>
                <a:lnTo>
                  <a:pt x="1907" y="394"/>
                </a:lnTo>
                <a:lnTo>
                  <a:pt x="1648" y="0"/>
                </a:lnTo>
                <a:lnTo>
                  <a:pt x="953" y="0"/>
                </a:lnTo>
                <a:lnTo>
                  <a:pt x="953" y="0"/>
                </a:lnTo>
                <a:lnTo>
                  <a:pt x="259" y="0"/>
                </a:lnTo>
                <a:lnTo>
                  <a:pt x="0" y="394"/>
                </a:lnTo>
                <a:lnTo>
                  <a:pt x="0" y="1182"/>
                </a:lnTo>
                <a:lnTo>
                  <a:pt x="953" y="1182"/>
                </a:ln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105" name="Freeform 61"/>
          <p:cNvSpPr>
            <a:spLocks/>
          </p:cNvSpPr>
          <p:nvPr/>
        </p:nvSpPr>
        <p:spPr bwMode="auto">
          <a:xfrm>
            <a:off x="2772368" y="3294536"/>
            <a:ext cx="885992" cy="678463"/>
          </a:xfrm>
          <a:custGeom>
            <a:avLst/>
            <a:gdLst>
              <a:gd name="T0" fmla="*/ 0 w 2219"/>
              <a:gd name="T1" fmla="*/ 1700 h 1700"/>
              <a:gd name="T2" fmla="*/ 0 w 2219"/>
              <a:gd name="T3" fmla="*/ 672 h 1700"/>
              <a:gd name="T4" fmla="*/ 8 w 2219"/>
              <a:gd name="T5" fmla="*/ 601 h 1700"/>
              <a:gd name="T6" fmla="*/ 22 w 2219"/>
              <a:gd name="T7" fmla="*/ 531 h 1700"/>
              <a:gd name="T8" fmla="*/ 42 w 2219"/>
              <a:gd name="T9" fmla="*/ 465 h 1700"/>
              <a:gd name="T10" fmla="*/ 69 w 2219"/>
              <a:gd name="T11" fmla="*/ 400 h 1700"/>
              <a:gd name="T12" fmla="*/ 102 w 2219"/>
              <a:gd name="T13" fmla="*/ 341 h 1700"/>
              <a:gd name="T14" fmla="*/ 140 w 2219"/>
              <a:gd name="T15" fmla="*/ 284 h 1700"/>
              <a:gd name="T16" fmla="*/ 184 w 2219"/>
              <a:gd name="T17" fmla="*/ 232 h 1700"/>
              <a:gd name="T18" fmla="*/ 232 w 2219"/>
              <a:gd name="T19" fmla="*/ 184 h 1700"/>
              <a:gd name="T20" fmla="*/ 285 w 2219"/>
              <a:gd name="T21" fmla="*/ 140 h 1700"/>
              <a:gd name="T22" fmla="*/ 341 w 2219"/>
              <a:gd name="T23" fmla="*/ 102 h 1700"/>
              <a:gd name="T24" fmla="*/ 401 w 2219"/>
              <a:gd name="T25" fmla="*/ 69 h 1700"/>
              <a:gd name="T26" fmla="*/ 465 w 2219"/>
              <a:gd name="T27" fmla="*/ 42 h 1700"/>
              <a:gd name="T28" fmla="*/ 532 w 2219"/>
              <a:gd name="T29" fmla="*/ 22 h 1700"/>
              <a:gd name="T30" fmla="*/ 601 w 2219"/>
              <a:gd name="T31" fmla="*/ 8 h 1700"/>
              <a:gd name="T32" fmla="*/ 672 w 2219"/>
              <a:gd name="T33" fmla="*/ 0 h 1700"/>
              <a:gd name="T34" fmla="*/ 1510 w 2219"/>
              <a:gd name="T35" fmla="*/ 0 h 1700"/>
              <a:gd name="T36" fmla="*/ 1583 w 2219"/>
              <a:gd name="T37" fmla="*/ 3 h 1700"/>
              <a:gd name="T38" fmla="*/ 1653 w 2219"/>
              <a:gd name="T39" fmla="*/ 14 h 1700"/>
              <a:gd name="T40" fmla="*/ 1721 w 2219"/>
              <a:gd name="T41" fmla="*/ 31 h 1700"/>
              <a:gd name="T42" fmla="*/ 1787 w 2219"/>
              <a:gd name="T43" fmla="*/ 55 h 1700"/>
              <a:gd name="T44" fmla="*/ 1849 w 2219"/>
              <a:gd name="T45" fmla="*/ 85 h 1700"/>
              <a:gd name="T46" fmla="*/ 1906 w 2219"/>
              <a:gd name="T47" fmla="*/ 120 h 1700"/>
              <a:gd name="T48" fmla="*/ 1961 w 2219"/>
              <a:gd name="T49" fmla="*/ 161 h 1700"/>
              <a:gd name="T50" fmla="*/ 2012 w 2219"/>
              <a:gd name="T51" fmla="*/ 207 h 1700"/>
              <a:gd name="T52" fmla="*/ 2057 w 2219"/>
              <a:gd name="T53" fmla="*/ 257 h 1700"/>
              <a:gd name="T54" fmla="*/ 2098 w 2219"/>
              <a:gd name="T55" fmla="*/ 311 h 1700"/>
              <a:gd name="T56" fmla="*/ 2134 w 2219"/>
              <a:gd name="T57" fmla="*/ 370 h 1700"/>
              <a:gd name="T58" fmla="*/ 2164 w 2219"/>
              <a:gd name="T59" fmla="*/ 432 h 1700"/>
              <a:gd name="T60" fmla="*/ 2187 w 2219"/>
              <a:gd name="T61" fmla="*/ 498 h 1700"/>
              <a:gd name="T62" fmla="*/ 2205 w 2219"/>
              <a:gd name="T63" fmla="*/ 565 h 1700"/>
              <a:gd name="T64" fmla="*/ 2216 w 2219"/>
              <a:gd name="T65" fmla="*/ 636 h 1700"/>
              <a:gd name="T66" fmla="*/ 2219 w 2219"/>
              <a:gd name="T67" fmla="*/ 708 h 1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219" h="1700">
                <a:moveTo>
                  <a:pt x="2219" y="1700"/>
                </a:moveTo>
                <a:lnTo>
                  <a:pt x="0" y="1700"/>
                </a:lnTo>
                <a:lnTo>
                  <a:pt x="0" y="708"/>
                </a:lnTo>
                <a:lnTo>
                  <a:pt x="0" y="672"/>
                </a:lnTo>
                <a:lnTo>
                  <a:pt x="3" y="636"/>
                </a:lnTo>
                <a:lnTo>
                  <a:pt x="8" y="601"/>
                </a:lnTo>
                <a:lnTo>
                  <a:pt x="14" y="565"/>
                </a:lnTo>
                <a:lnTo>
                  <a:pt x="22" y="531"/>
                </a:lnTo>
                <a:lnTo>
                  <a:pt x="31" y="498"/>
                </a:lnTo>
                <a:lnTo>
                  <a:pt x="42" y="465"/>
                </a:lnTo>
                <a:lnTo>
                  <a:pt x="55" y="432"/>
                </a:lnTo>
                <a:lnTo>
                  <a:pt x="69" y="400"/>
                </a:lnTo>
                <a:lnTo>
                  <a:pt x="85" y="370"/>
                </a:lnTo>
                <a:lnTo>
                  <a:pt x="102" y="341"/>
                </a:lnTo>
                <a:lnTo>
                  <a:pt x="121" y="311"/>
                </a:lnTo>
                <a:lnTo>
                  <a:pt x="140" y="284"/>
                </a:lnTo>
                <a:lnTo>
                  <a:pt x="162" y="257"/>
                </a:lnTo>
                <a:lnTo>
                  <a:pt x="184" y="232"/>
                </a:lnTo>
                <a:lnTo>
                  <a:pt x="207" y="207"/>
                </a:lnTo>
                <a:lnTo>
                  <a:pt x="232" y="184"/>
                </a:lnTo>
                <a:lnTo>
                  <a:pt x="258" y="161"/>
                </a:lnTo>
                <a:lnTo>
                  <a:pt x="285" y="140"/>
                </a:lnTo>
                <a:lnTo>
                  <a:pt x="312" y="120"/>
                </a:lnTo>
                <a:lnTo>
                  <a:pt x="341" y="102"/>
                </a:lnTo>
                <a:lnTo>
                  <a:pt x="370" y="85"/>
                </a:lnTo>
                <a:lnTo>
                  <a:pt x="401" y="69"/>
                </a:lnTo>
                <a:lnTo>
                  <a:pt x="432" y="55"/>
                </a:lnTo>
                <a:lnTo>
                  <a:pt x="465" y="42"/>
                </a:lnTo>
                <a:lnTo>
                  <a:pt x="498" y="31"/>
                </a:lnTo>
                <a:lnTo>
                  <a:pt x="532" y="22"/>
                </a:lnTo>
                <a:lnTo>
                  <a:pt x="566" y="14"/>
                </a:lnTo>
                <a:lnTo>
                  <a:pt x="601" y="8"/>
                </a:lnTo>
                <a:lnTo>
                  <a:pt x="636" y="3"/>
                </a:lnTo>
                <a:lnTo>
                  <a:pt x="672" y="0"/>
                </a:lnTo>
                <a:lnTo>
                  <a:pt x="709" y="0"/>
                </a:lnTo>
                <a:lnTo>
                  <a:pt x="1510" y="0"/>
                </a:lnTo>
                <a:lnTo>
                  <a:pt x="1547" y="0"/>
                </a:lnTo>
                <a:lnTo>
                  <a:pt x="1583" y="3"/>
                </a:lnTo>
                <a:lnTo>
                  <a:pt x="1618" y="8"/>
                </a:lnTo>
                <a:lnTo>
                  <a:pt x="1653" y="14"/>
                </a:lnTo>
                <a:lnTo>
                  <a:pt x="1687" y="22"/>
                </a:lnTo>
                <a:lnTo>
                  <a:pt x="1721" y="31"/>
                </a:lnTo>
                <a:lnTo>
                  <a:pt x="1754" y="42"/>
                </a:lnTo>
                <a:lnTo>
                  <a:pt x="1787" y="55"/>
                </a:lnTo>
                <a:lnTo>
                  <a:pt x="1817" y="69"/>
                </a:lnTo>
                <a:lnTo>
                  <a:pt x="1849" y="85"/>
                </a:lnTo>
                <a:lnTo>
                  <a:pt x="1878" y="102"/>
                </a:lnTo>
                <a:lnTo>
                  <a:pt x="1906" y="120"/>
                </a:lnTo>
                <a:lnTo>
                  <a:pt x="1934" y="140"/>
                </a:lnTo>
                <a:lnTo>
                  <a:pt x="1961" y="161"/>
                </a:lnTo>
                <a:lnTo>
                  <a:pt x="1987" y="184"/>
                </a:lnTo>
                <a:lnTo>
                  <a:pt x="2012" y="207"/>
                </a:lnTo>
                <a:lnTo>
                  <a:pt x="2035" y="232"/>
                </a:lnTo>
                <a:lnTo>
                  <a:pt x="2057" y="257"/>
                </a:lnTo>
                <a:lnTo>
                  <a:pt x="2079" y="284"/>
                </a:lnTo>
                <a:lnTo>
                  <a:pt x="2098" y="311"/>
                </a:lnTo>
                <a:lnTo>
                  <a:pt x="2117" y="341"/>
                </a:lnTo>
                <a:lnTo>
                  <a:pt x="2134" y="370"/>
                </a:lnTo>
                <a:lnTo>
                  <a:pt x="2150" y="400"/>
                </a:lnTo>
                <a:lnTo>
                  <a:pt x="2164" y="432"/>
                </a:lnTo>
                <a:lnTo>
                  <a:pt x="2177" y="465"/>
                </a:lnTo>
                <a:lnTo>
                  <a:pt x="2187" y="498"/>
                </a:lnTo>
                <a:lnTo>
                  <a:pt x="2197" y="531"/>
                </a:lnTo>
                <a:lnTo>
                  <a:pt x="2205" y="565"/>
                </a:lnTo>
                <a:lnTo>
                  <a:pt x="2211" y="601"/>
                </a:lnTo>
                <a:lnTo>
                  <a:pt x="2216" y="636"/>
                </a:lnTo>
                <a:lnTo>
                  <a:pt x="2218" y="672"/>
                </a:lnTo>
                <a:lnTo>
                  <a:pt x="2219" y="708"/>
                </a:lnTo>
                <a:lnTo>
                  <a:pt x="2219" y="1700"/>
                </a:lnTo>
                <a:close/>
              </a:path>
            </a:pathLst>
          </a:custGeom>
          <a:solidFill>
            <a:srgbClr val="071C2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TextBox 88"/>
          <p:cNvSpPr txBox="1"/>
          <p:nvPr/>
        </p:nvSpPr>
        <p:spPr>
          <a:xfrm>
            <a:off x="1279667" y="1988007"/>
            <a:ext cx="1087219" cy="707886"/>
          </a:xfrm>
          <a:prstGeom prst="rect">
            <a:avLst/>
          </a:prstGeom>
          <a:noFill/>
        </p:spPr>
        <p:txBody>
          <a:bodyPr wrap="square" rtlCol="0">
            <a:spAutoFit/>
          </a:bodyPr>
          <a:lstStyle/>
          <a:p>
            <a:pPr algn="ctr"/>
            <a:r>
              <a:rPr lang="en-US" sz="4000" dirty="0">
                <a:solidFill>
                  <a:schemeClr val="bg1"/>
                </a:solidFill>
              </a:rPr>
              <a:t>01</a:t>
            </a:r>
          </a:p>
        </p:txBody>
      </p:sp>
      <p:sp>
        <p:nvSpPr>
          <p:cNvPr id="90" name="TextBox 89"/>
          <p:cNvSpPr txBox="1"/>
          <p:nvPr/>
        </p:nvSpPr>
        <p:spPr>
          <a:xfrm>
            <a:off x="2671754" y="4690662"/>
            <a:ext cx="1087219" cy="707886"/>
          </a:xfrm>
          <a:prstGeom prst="rect">
            <a:avLst/>
          </a:prstGeom>
          <a:noFill/>
        </p:spPr>
        <p:txBody>
          <a:bodyPr wrap="square" rtlCol="0">
            <a:spAutoFit/>
          </a:bodyPr>
          <a:lstStyle/>
          <a:p>
            <a:pPr algn="ctr"/>
            <a:r>
              <a:rPr lang="en-US" sz="4000" dirty="0">
                <a:solidFill>
                  <a:schemeClr val="bg1"/>
                </a:solidFill>
              </a:rPr>
              <a:t>02</a:t>
            </a:r>
          </a:p>
        </p:txBody>
      </p:sp>
      <p:sp>
        <p:nvSpPr>
          <p:cNvPr id="91" name="TextBox 90"/>
          <p:cNvSpPr txBox="1"/>
          <p:nvPr/>
        </p:nvSpPr>
        <p:spPr>
          <a:xfrm>
            <a:off x="4080045" y="2390591"/>
            <a:ext cx="1087219" cy="707886"/>
          </a:xfrm>
          <a:prstGeom prst="rect">
            <a:avLst/>
          </a:prstGeom>
          <a:noFill/>
        </p:spPr>
        <p:txBody>
          <a:bodyPr wrap="square" rtlCol="0">
            <a:spAutoFit/>
          </a:bodyPr>
          <a:lstStyle/>
          <a:p>
            <a:pPr algn="ctr"/>
            <a:r>
              <a:rPr lang="en-US" sz="4000" dirty="0">
                <a:solidFill>
                  <a:schemeClr val="bg1"/>
                </a:solidFill>
              </a:rPr>
              <a:t>03</a:t>
            </a:r>
          </a:p>
        </p:txBody>
      </p:sp>
      <p:sp>
        <p:nvSpPr>
          <p:cNvPr id="94" name="Freeform 101"/>
          <p:cNvSpPr>
            <a:spLocks noChangeArrowheads="1"/>
          </p:cNvSpPr>
          <p:nvPr/>
        </p:nvSpPr>
        <p:spPr bwMode="auto">
          <a:xfrm>
            <a:off x="3006458" y="3494005"/>
            <a:ext cx="411258" cy="315008"/>
          </a:xfrm>
          <a:custGeom>
            <a:avLst/>
            <a:gdLst>
              <a:gd name="T0" fmla="*/ 36030 w 497"/>
              <a:gd name="T1" fmla="*/ 111308 h 382"/>
              <a:gd name="T2" fmla="*/ 36030 w 497"/>
              <a:gd name="T3" fmla="*/ 111308 h 382"/>
              <a:gd name="T4" fmla="*/ 71610 w 497"/>
              <a:gd name="T5" fmla="*/ 147214 h 382"/>
              <a:gd name="T6" fmla="*/ 111693 w 497"/>
              <a:gd name="T7" fmla="*/ 171001 h 382"/>
              <a:gd name="T8" fmla="*/ 151777 w 497"/>
              <a:gd name="T9" fmla="*/ 151253 h 382"/>
              <a:gd name="T10" fmla="*/ 175647 w 497"/>
              <a:gd name="T11" fmla="*/ 115796 h 382"/>
              <a:gd name="T12" fmla="*/ 111693 w 497"/>
              <a:gd name="T13" fmla="*/ 147214 h 382"/>
              <a:gd name="T14" fmla="*/ 36030 w 497"/>
              <a:gd name="T15" fmla="*/ 111308 h 382"/>
              <a:gd name="T16" fmla="*/ 219333 w 497"/>
              <a:gd name="T17" fmla="*/ 55654 h 382"/>
              <a:gd name="T18" fmla="*/ 219333 w 497"/>
              <a:gd name="T19" fmla="*/ 55654 h 382"/>
              <a:gd name="T20" fmla="*/ 123403 w 497"/>
              <a:gd name="T21" fmla="*/ 4039 h 382"/>
              <a:gd name="T22" fmla="*/ 99533 w 497"/>
              <a:gd name="T23" fmla="*/ 4039 h 382"/>
              <a:gd name="T24" fmla="*/ 4053 w 497"/>
              <a:gd name="T25" fmla="*/ 55654 h 382"/>
              <a:gd name="T26" fmla="*/ 4053 w 497"/>
              <a:gd name="T27" fmla="*/ 71812 h 382"/>
              <a:gd name="T28" fmla="*/ 99533 w 497"/>
              <a:gd name="T29" fmla="*/ 123426 h 382"/>
              <a:gd name="T30" fmla="*/ 123403 w 497"/>
              <a:gd name="T31" fmla="*/ 123426 h 382"/>
              <a:gd name="T32" fmla="*/ 183754 w 497"/>
              <a:gd name="T33" fmla="*/ 87520 h 382"/>
              <a:gd name="T34" fmla="*/ 119800 w 497"/>
              <a:gd name="T35" fmla="*/ 71812 h 382"/>
              <a:gd name="T36" fmla="*/ 111693 w 497"/>
              <a:gd name="T37" fmla="*/ 75402 h 382"/>
              <a:gd name="T38" fmla="*/ 91426 w 497"/>
              <a:gd name="T39" fmla="*/ 59693 h 382"/>
              <a:gd name="T40" fmla="*/ 111693 w 497"/>
              <a:gd name="T41" fmla="*/ 48024 h 382"/>
              <a:gd name="T42" fmla="*/ 131960 w 497"/>
              <a:gd name="T43" fmla="*/ 55654 h 382"/>
              <a:gd name="T44" fmla="*/ 199517 w 497"/>
              <a:gd name="T45" fmla="*/ 79441 h 382"/>
              <a:gd name="T46" fmla="*/ 219333 w 497"/>
              <a:gd name="T47" fmla="*/ 71812 h 382"/>
              <a:gd name="T48" fmla="*/ 219333 w 497"/>
              <a:gd name="T49" fmla="*/ 55654 h 382"/>
              <a:gd name="T50" fmla="*/ 191410 w 497"/>
              <a:gd name="T51" fmla="*/ 155292 h 382"/>
              <a:gd name="T52" fmla="*/ 191410 w 497"/>
              <a:gd name="T53" fmla="*/ 155292 h 382"/>
              <a:gd name="T54" fmla="*/ 207623 w 497"/>
              <a:gd name="T55" fmla="*/ 151253 h 382"/>
              <a:gd name="T56" fmla="*/ 199517 w 497"/>
              <a:gd name="T57" fmla="*/ 79441 h 382"/>
              <a:gd name="T58" fmla="*/ 183754 w 497"/>
              <a:gd name="T59" fmla="*/ 87520 h 382"/>
              <a:gd name="T60" fmla="*/ 191410 w 497"/>
              <a:gd name="T61" fmla="*/ 155292 h 38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497" h="382">
                <a:moveTo>
                  <a:pt x="80" y="248"/>
                </a:moveTo>
                <a:lnTo>
                  <a:pt x="80" y="248"/>
                </a:lnTo>
                <a:cubicBezTo>
                  <a:pt x="97" y="293"/>
                  <a:pt x="106" y="311"/>
                  <a:pt x="159" y="328"/>
                </a:cubicBezTo>
                <a:cubicBezTo>
                  <a:pt x="203" y="355"/>
                  <a:pt x="230" y="381"/>
                  <a:pt x="248" y="381"/>
                </a:cubicBezTo>
                <a:cubicBezTo>
                  <a:pt x="266" y="381"/>
                  <a:pt x="293" y="355"/>
                  <a:pt x="337" y="337"/>
                </a:cubicBezTo>
                <a:cubicBezTo>
                  <a:pt x="390" y="311"/>
                  <a:pt x="372" y="311"/>
                  <a:pt x="390" y="258"/>
                </a:cubicBezTo>
                <a:cubicBezTo>
                  <a:pt x="248" y="328"/>
                  <a:pt x="248" y="328"/>
                  <a:pt x="248" y="328"/>
                </a:cubicBezTo>
                <a:lnTo>
                  <a:pt x="80" y="248"/>
                </a:lnTo>
                <a:close/>
                <a:moveTo>
                  <a:pt x="487" y="124"/>
                </a:moveTo>
                <a:lnTo>
                  <a:pt x="487" y="124"/>
                </a:lnTo>
                <a:cubicBezTo>
                  <a:pt x="274" y="9"/>
                  <a:pt x="274" y="9"/>
                  <a:pt x="274" y="9"/>
                </a:cubicBezTo>
                <a:cubicBezTo>
                  <a:pt x="266" y="0"/>
                  <a:pt x="239" y="0"/>
                  <a:pt x="221" y="9"/>
                </a:cubicBezTo>
                <a:cubicBezTo>
                  <a:pt x="9" y="124"/>
                  <a:pt x="9" y="124"/>
                  <a:pt x="9" y="124"/>
                </a:cubicBezTo>
                <a:cubicBezTo>
                  <a:pt x="0" y="133"/>
                  <a:pt x="0" y="142"/>
                  <a:pt x="9" y="160"/>
                </a:cubicBezTo>
                <a:cubicBezTo>
                  <a:pt x="221" y="275"/>
                  <a:pt x="221" y="275"/>
                  <a:pt x="221" y="275"/>
                </a:cubicBezTo>
                <a:cubicBezTo>
                  <a:pt x="239" y="284"/>
                  <a:pt x="266" y="284"/>
                  <a:pt x="274" y="275"/>
                </a:cubicBezTo>
                <a:cubicBezTo>
                  <a:pt x="408" y="195"/>
                  <a:pt x="408" y="195"/>
                  <a:pt x="408" y="195"/>
                </a:cubicBezTo>
                <a:cubicBezTo>
                  <a:pt x="266" y="160"/>
                  <a:pt x="266" y="160"/>
                  <a:pt x="266" y="160"/>
                </a:cubicBezTo>
                <a:cubicBezTo>
                  <a:pt x="257" y="160"/>
                  <a:pt x="257" y="168"/>
                  <a:pt x="248" y="168"/>
                </a:cubicBezTo>
                <a:cubicBezTo>
                  <a:pt x="221" y="168"/>
                  <a:pt x="203" y="151"/>
                  <a:pt x="203" y="133"/>
                </a:cubicBezTo>
                <a:cubicBezTo>
                  <a:pt x="203" y="124"/>
                  <a:pt x="221" y="107"/>
                  <a:pt x="248" y="107"/>
                </a:cubicBezTo>
                <a:cubicBezTo>
                  <a:pt x="266" y="107"/>
                  <a:pt x="284" y="115"/>
                  <a:pt x="293" y="124"/>
                </a:cubicBezTo>
                <a:cubicBezTo>
                  <a:pt x="443" y="177"/>
                  <a:pt x="443" y="177"/>
                  <a:pt x="443" y="177"/>
                </a:cubicBezTo>
                <a:cubicBezTo>
                  <a:pt x="487" y="160"/>
                  <a:pt x="487" y="160"/>
                  <a:pt x="487" y="160"/>
                </a:cubicBezTo>
                <a:cubicBezTo>
                  <a:pt x="496" y="142"/>
                  <a:pt x="496" y="133"/>
                  <a:pt x="487" y="124"/>
                </a:cubicBezTo>
                <a:close/>
                <a:moveTo>
                  <a:pt x="425" y="346"/>
                </a:moveTo>
                <a:lnTo>
                  <a:pt x="425" y="346"/>
                </a:lnTo>
                <a:cubicBezTo>
                  <a:pt x="416" y="355"/>
                  <a:pt x="452" y="364"/>
                  <a:pt x="461" y="337"/>
                </a:cubicBezTo>
                <a:cubicBezTo>
                  <a:pt x="469" y="213"/>
                  <a:pt x="443" y="177"/>
                  <a:pt x="443" y="177"/>
                </a:cubicBezTo>
                <a:cubicBezTo>
                  <a:pt x="408" y="195"/>
                  <a:pt x="408" y="195"/>
                  <a:pt x="408" y="195"/>
                </a:cubicBezTo>
                <a:cubicBezTo>
                  <a:pt x="408" y="195"/>
                  <a:pt x="443" y="222"/>
                  <a:pt x="425" y="346"/>
                </a:cubicBezTo>
                <a:close/>
              </a:path>
            </a:pathLst>
          </a:custGeom>
          <a:solidFill>
            <a:schemeClr val="bg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7"/>
                    </a:srgbClr>
                  </a:outerShdw>
                </a:effectLst>
              </a14:hiddenEffects>
            </a:ext>
          </a:extLst>
        </p:spPr>
        <p:txBody>
          <a:bodyPr wrap="none" lIns="34290" tIns="17145" rIns="34290" bIns="17145" anchor="ctr"/>
          <a:lstStyle/>
          <a:p>
            <a:endParaRPr lang="en-US" dirty="0"/>
          </a:p>
        </p:txBody>
      </p:sp>
      <p:sp>
        <p:nvSpPr>
          <p:cNvPr id="95" name="Freeform 110"/>
          <p:cNvSpPr>
            <a:spLocks noChangeArrowheads="1"/>
          </p:cNvSpPr>
          <p:nvPr/>
        </p:nvSpPr>
        <p:spPr bwMode="auto">
          <a:xfrm>
            <a:off x="4415047" y="1145268"/>
            <a:ext cx="382091" cy="309174"/>
          </a:xfrm>
          <a:custGeom>
            <a:avLst/>
            <a:gdLst>
              <a:gd name="T0" fmla="*/ 199860 w 462"/>
              <a:gd name="T1" fmla="*/ 4060 h 373"/>
              <a:gd name="T2" fmla="*/ 199860 w 462"/>
              <a:gd name="T3" fmla="*/ 4060 h 373"/>
              <a:gd name="T4" fmla="*/ 4051 w 462"/>
              <a:gd name="T5" fmla="*/ 72182 h 373"/>
              <a:gd name="T6" fmla="*/ 4051 w 462"/>
              <a:gd name="T7" fmla="*/ 76243 h 373"/>
              <a:gd name="T8" fmla="*/ 44113 w 462"/>
              <a:gd name="T9" fmla="*/ 96093 h 373"/>
              <a:gd name="T10" fmla="*/ 44113 w 462"/>
              <a:gd name="T11" fmla="*/ 96093 h 373"/>
              <a:gd name="T12" fmla="*/ 72021 w 462"/>
              <a:gd name="T13" fmla="*/ 103762 h 373"/>
              <a:gd name="T14" fmla="*/ 195358 w 462"/>
              <a:gd name="T15" fmla="*/ 15790 h 373"/>
              <a:gd name="T16" fmla="*/ 195358 w 462"/>
              <a:gd name="T17" fmla="*/ 15790 h 373"/>
              <a:gd name="T18" fmla="*/ 108032 w 462"/>
              <a:gd name="T19" fmla="*/ 111883 h 373"/>
              <a:gd name="T20" fmla="*/ 108032 w 462"/>
              <a:gd name="T21" fmla="*/ 111883 h 373"/>
              <a:gd name="T22" fmla="*/ 103981 w 462"/>
              <a:gd name="T23" fmla="*/ 115943 h 373"/>
              <a:gd name="T24" fmla="*/ 108032 w 462"/>
              <a:gd name="T25" fmla="*/ 120003 h 373"/>
              <a:gd name="T26" fmla="*/ 108032 w 462"/>
              <a:gd name="T27" fmla="*/ 120003 h 373"/>
              <a:gd name="T28" fmla="*/ 163399 w 462"/>
              <a:gd name="T29" fmla="*/ 152034 h 373"/>
              <a:gd name="T30" fmla="*/ 175552 w 462"/>
              <a:gd name="T31" fmla="*/ 147974 h 373"/>
              <a:gd name="T32" fmla="*/ 207512 w 462"/>
              <a:gd name="T33" fmla="*/ 8121 h 373"/>
              <a:gd name="T34" fmla="*/ 199860 w 462"/>
              <a:gd name="T35" fmla="*/ 4060 h 373"/>
              <a:gd name="T36" fmla="*/ 72021 w 462"/>
              <a:gd name="T37" fmla="*/ 163764 h 373"/>
              <a:gd name="T38" fmla="*/ 72021 w 462"/>
              <a:gd name="T39" fmla="*/ 163764 h 373"/>
              <a:gd name="T40" fmla="*/ 76073 w 462"/>
              <a:gd name="T41" fmla="*/ 167824 h 373"/>
              <a:gd name="T42" fmla="*/ 108032 w 462"/>
              <a:gd name="T43" fmla="*/ 139853 h 373"/>
              <a:gd name="T44" fmla="*/ 72021 w 462"/>
              <a:gd name="T45" fmla="*/ 120003 h 373"/>
              <a:gd name="T46" fmla="*/ 72021 w 462"/>
              <a:gd name="T47" fmla="*/ 163764 h 373"/>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62" h="373">
                <a:moveTo>
                  <a:pt x="444" y="9"/>
                </a:moveTo>
                <a:lnTo>
                  <a:pt x="444" y="9"/>
                </a:lnTo>
                <a:cubicBezTo>
                  <a:pt x="434" y="9"/>
                  <a:pt x="18" y="160"/>
                  <a:pt x="9" y="160"/>
                </a:cubicBezTo>
                <a:cubicBezTo>
                  <a:pt x="0" y="160"/>
                  <a:pt x="0" y="169"/>
                  <a:pt x="9" y="169"/>
                </a:cubicBezTo>
                <a:cubicBezTo>
                  <a:pt x="18" y="177"/>
                  <a:pt x="98" y="213"/>
                  <a:pt x="98" y="213"/>
                </a:cubicBezTo>
                <a:cubicBezTo>
                  <a:pt x="160" y="230"/>
                  <a:pt x="160" y="230"/>
                  <a:pt x="160" y="230"/>
                </a:cubicBezTo>
                <a:cubicBezTo>
                  <a:pt x="160" y="230"/>
                  <a:pt x="425" y="35"/>
                  <a:pt x="434" y="35"/>
                </a:cubicBezTo>
                <a:cubicBezTo>
                  <a:pt x="434" y="26"/>
                  <a:pt x="434" y="35"/>
                  <a:pt x="434" y="35"/>
                </a:cubicBezTo>
                <a:lnTo>
                  <a:pt x="240" y="248"/>
                </a:lnTo>
                <a:cubicBezTo>
                  <a:pt x="231" y="257"/>
                  <a:pt x="231" y="257"/>
                  <a:pt x="231" y="257"/>
                </a:cubicBezTo>
                <a:cubicBezTo>
                  <a:pt x="240" y="266"/>
                  <a:pt x="240" y="266"/>
                  <a:pt x="240" y="266"/>
                </a:cubicBezTo>
                <a:cubicBezTo>
                  <a:pt x="240" y="266"/>
                  <a:pt x="363" y="328"/>
                  <a:pt x="363" y="337"/>
                </a:cubicBezTo>
                <a:cubicBezTo>
                  <a:pt x="372" y="337"/>
                  <a:pt x="381" y="337"/>
                  <a:pt x="390" y="328"/>
                </a:cubicBezTo>
                <a:cubicBezTo>
                  <a:pt x="390" y="319"/>
                  <a:pt x="461" y="26"/>
                  <a:pt x="461" y="18"/>
                </a:cubicBezTo>
                <a:cubicBezTo>
                  <a:pt x="461" y="9"/>
                  <a:pt x="453" y="0"/>
                  <a:pt x="444" y="9"/>
                </a:cubicBezTo>
                <a:close/>
                <a:moveTo>
                  <a:pt x="160" y="363"/>
                </a:moveTo>
                <a:lnTo>
                  <a:pt x="160" y="363"/>
                </a:lnTo>
                <a:cubicBezTo>
                  <a:pt x="160" y="372"/>
                  <a:pt x="160" y="372"/>
                  <a:pt x="169" y="372"/>
                </a:cubicBezTo>
                <a:cubicBezTo>
                  <a:pt x="169" y="363"/>
                  <a:pt x="240" y="310"/>
                  <a:pt x="240" y="310"/>
                </a:cubicBezTo>
                <a:cubicBezTo>
                  <a:pt x="160" y="266"/>
                  <a:pt x="160" y="266"/>
                  <a:pt x="160" y="266"/>
                </a:cubicBezTo>
                <a:lnTo>
                  <a:pt x="160" y="363"/>
                </a:lnTo>
                <a:close/>
              </a:path>
            </a:pathLst>
          </a:custGeom>
          <a:solidFill>
            <a:schemeClr val="bg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7"/>
                    </a:srgbClr>
                  </a:outerShdw>
                </a:effectLst>
              </a14:hiddenEffects>
            </a:ext>
          </a:extLst>
        </p:spPr>
        <p:txBody>
          <a:bodyPr wrap="none" lIns="34290" tIns="17145" rIns="34290" bIns="17145" anchor="ctr"/>
          <a:lstStyle/>
          <a:p>
            <a:endParaRPr lang="en-US" dirty="0"/>
          </a:p>
        </p:txBody>
      </p:sp>
      <p:sp>
        <p:nvSpPr>
          <p:cNvPr id="96" name="Freeform 154"/>
          <p:cNvSpPr>
            <a:spLocks noChangeArrowheads="1"/>
          </p:cNvSpPr>
          <p:nvPr/>
        </p:nvSpPr>
        <p:spPr bwMode="auto">
          <a:xfrm>
            <a:off x="1657405" y="735953"/>
            <a:ext cx="294590" cy="399593"/>
          </a:xfrm>
          <a:custGeom>
            <a:avLst/>
            <a:gdLst>
              <a:gd name="T0" fmla="*/ 156272 w 355"/>
              <a:gd name="T1" fmla="*/ 58950 h 487"/>
              <a:gd name="T2" fmla="*/ 156272 w 355"/>
              <a:gd name="T3" fmla="*/ 58950 h 487"/>
              <a:gd name="T4" fmla="*/ 52392 w 355"/>
              <a:gd name="T5" fmla="*/ 7592 h 487"/>
              <a:gd name="T6" fmla="*/ 4065 w 355"/>
              <a:gd name="T7" fmla="*/ 23669 h 487"/>
              <a:gd name="T8" fmla="*/ 0 w 355"/>
              <a:gd name="T9" fmla="*/ 35280 h 487"/>
              <a:gd name="T10" fmla="*/ 4065 w 355"/>
              <a:gd name="T11" fmla="*/ 154073 h 487"/>
              <a:gd name="T12" fmla="*/ 8130 w 355"/>
              <a:gd name="T13" fmla="*/ 162111 h 487"/>
              <a:gd name="T14" fmla="*/ 100267 w 355"/>
              <a:gd name="T15" fmla="*/ 217041 h 487"/>
              <a:gd name="T16" fmla="*/ 104332 w 355"/>
              <a:gd name="T17" fmla="*/ 217041 h 487"/>
              <a:gd name="T18" fmla="*/ 108397 w 355"/>
              <a:gd name="T19" fmla="*/ 217041 h 487"/>
              <a:gd name="T20" fmla="*/ 112010 w 355"/>
              <a:gd name="T21" fmla="*/ 213469 h 487"/>
              <a:gd name="T22" fmla="*/ 112010 w 355"/>
              <a:gd name="T23" fmla="*/ 90657 h 487"/>
              <a:gd name="T24" fmla="*/ 108397 w 355"/>
              <a:gd name="T25" fmla="*/ 82619 h 487"/>
              <a:gd name="T26" fmla="*/ 19873 w 355"/>
              <a:gd name="T27" fmla="*/ 31261 h 487"/>
              <a:gd name="T28" fmla="*/ 32067 w 355"/>
              <a:gd name="T29" fmla="*/ 23669 h 487"/>
              <a:gd name="T30" fmla="*/ 48327 w 355"/>
              <a:gd name="T31" fmla="*/ 19650 h 487"/>
              <a:gd name="T32" fmla="*/ 135948 w 355"/>
              <a:gd name="T33" fmla="*/ 66988 h 487"/>
              <a:gd name="T34" fmla="*/ 140013 w 355"/>
              <a:gd name="T35" fmla="*/ 71007 h 487"/>
              <a:gd name="T36" fmla="*/ 140013 w 355"/>
              <a:gd name="T37" fmla="*/ 189800 h 487"/>
              <a:gd name="T38" fmla="*/ 148142 w 355"/>
              <a:gd name="T39" fmla="*/ 197392 h 487"/>
              <a:gd name="T40" fmla="*/ 159885 w 355"/>
              <a:gd name="T41" fmla="*/ 189800 h 487"/>
              <a:gd name="T42" fmla="*/ 159885 w 355"/>
              <a:gd name="T43" fmla="*/ 62969 h 487"/>
              <a:gd name="T44" fmla="*/ 156272 w 355"/>
              <a:gd name="T45" fmla="*/ 58950 h 487"/>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355" h="487">
                <a:moveTo>
                  <a:pt x="346" y="132"/>
                </a:moveTo>
                <a:lnTo>
                  <a:pt x="346" y="132"/>
                </a:lnTo>
                <a:cubicBezTo>
                  <a:pt x="116" y="17"/>
                  <a:pt x="116" y="17"/>
                  <a:pt x="116" y="17"/>
                </a:cubicBezTo>
                <a:cubicBezTo>
                  <a:pt x="89" y="0"/>
                  <a:pt x="27" y="25"/>
                  <a:pt x="9" y="53"/>
                </a:cubicBezTo>
                <a:cubicBezTo>
                  <a:pt x="0" y="70"/>
                  <a:pt x="0" y="79"/>
                  <a:pt x="0" y="79"/>
                </a:cubicBezTo>
                <a:cubicBezTo>
                  <a:pt x="9" y="345"/>
                  <a:pt x="9" y="345"/>
                  <a:pt x="9" y="345"/>
                </a:cubicBezTo>
                <a:cubicBezTo>
                  <a:pt x="9" y="345"/>
                  <a:pt x="18" y="354"/>
                  <a:pt x="18" y="363"/>
                </a:cubicBezTo>
                <a:cubicBezTo>
                  <a:pt x="36" y="363"/>
                  <a:pt x="222" y="486"/>
                  <a:pt x="222" y="486"/>
                </a:cubicBezTo>
                <a:cubicBezTo>
                  <a:pt x="231" y="486"/>
                  <a:pt x="231" y="486"/>
                  <a:pt x="231" y="486"/>
                </a:cubicBezTo>
                <a:cubicBezTo>
                  <a:pt x="240" y="486"/>
                  <a:pt x="240" y="486"/>
                  <a:pt x="240" y="486"/>
                </a:cubicBezTo>
                <a:cubicBezTo>
                  <a:pt x="248" y="486"/>
                  <a:pt x="248" y="478"/>
                  <a:pt x="248" y="478"/>
                </a:cubicBezTo>
                <a:cubicBezTo>
                  <a:pt x="248" y="203"/>
                  <a:pt x="248" y="203"/>
                  <a:pt x="248" y="203"/>
                </a:cubicBezTo>
                <a:cubicBezTo>
                  <a:pt x="248" y="194"/>
                  <a:pt x="248" y="194"/>
                  <a:pt x="240" y="185"/>
                </a:cubicBezTo>
                <a:cubicBezTo>
                  <a:pt x="44" y="70"/>
                  <a:pt x="44" y="70"/>
                  <a:pt x="44" y="70"/>
                </a:cubicBezTo>
                <a:cubicBezTo>
                  <a:pt x="44" y="70"/>
                  <a:pt x="53" y="61"/>
                  <a:pt x="71" y="53"/>
                </a:cubicBezTo>
                <a:cubicBezTo>
                  <a:pt x="89" y="44"/>
                  <a:pt x="97" y="44"/>
                  <a:pt x="107" y="44"/>
                </a:cubicBezTo>
                <a:cubicBezTo>
                  <a:pt x="107" y="44"/>
                  <a:pt x="293" y="150"/>
                  <a:pt x="301" y="150"/>
                </a:cubicBezTo>
                <a:cubicBezTo>
                  <a:pt x="310" y="159"/>
                  <a:pt x="310" y="159"/>
                  <a:pt x="310" y="159"/>
                </a:cubicBezTo>
                <a:cubicBezTo>
                  <a:pt x="310" y="168"/>
                  <a:pt x="310" y="425"/>
                  <a:pt x="310" y="425"/>
                </a:cubicBezTo>
                <a:cubicBezTo>
                  <a:pt x="310" y="433"/>
                  <a:pt x="319" y="442"/>
                  <a:pt x="328" y="442"/>
                </a:cubicBezTo>
                <a:cubicBezTo>
                  <a:pt x="337" y="442"/>
                  <a:pt x="354" y="433"/>
                  <a:pt x="354" y="425"/>
                </a:cubicBezTo>
                <a:cubicBezTo>
                  <a:pt x="354" y="141"/>
                  <a:pt x="354" y="141"/>
                  <a:pt x="354" y="141"/>
                </a:cubicBezTo>
                <a:lnTo>
                  <a:pt x="346" y="132"/>
                </a:lnTo>
              </a:path>
            </a:pathLst>
          </a:custGeom>
          <a:solidFill>
            <a:schemeClr val="bg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7"/>
                    </a:srgbClr>
                  </a:outerShdw>
                </a:effectLst>
              </a14:hiddenEffects>
            </a:ext>
          </a:extLst>
        </p:spPr>
        <p:txBody>
          <a:bodyPr wrap="none" lIns="34290" tIns="17145" rIns="34290" bIns="17145" anchor="ctr"/>
          <a:lstStyle/>
          <a:p>
            <a:endParaRPr lang="en-US" dirty="0"/>
          </a:p>
        </p:txBody>
      </p:sp>
      <p:sp>
        <p:nvSpPr>
          <p:cNvPr id="33" name="TextBox 32">
            <a:extLst>
              <a:ext uri="{FF2B5EF4-FFF2-40B4-BE49-F238E27FC236}">
                <a16:creationId xmlns:a16="http://schemas.microsoft.com/office/drawing/2014/main" id="{FF0FA0FD-52B5-4844-AB67-502533E03696}"/>
              </a:ext>
            </a:extLst>
          </p:cNvPr>
          <p:cNvSpPr txBox="1"/>
          <p:nvPr/>
        </p:nvSpPr>
        <p:spPr>
          <a:xfrm>
            <a:off x="6739363" y="3781130"/>
            <a:ext cx="3610889" cy="1477328"/>
          </a:xfrm>
          <a:prstGeom prst="rect">
            <a:avLst/>
          </a:prstGeom>
          <a:noFill/>
        </p:spPr>
        <p:txBody>
          <a:bodyPr wrap="square" rtlCol="0">
            <a:spAutoFit/>
          </a:bodyPr>
          <a:lstStyle/>
          <a:p>
            <a:pPr>
              <a:lnSpc>
                <a:spcPct val="150000"/>
              </a:lnSpc>
            </a:pPr>
            <a:r>
              <a:rPr lang="en-US" sz="1200" dirty="0">
                <a:solidFill>
                  <a:schemeClr val="bg1">
                    <a:lumMod val="50000"/>
                  </a:schemeClr>
                </a:solidFill>
                <a:cs typeface="Aharoni" panose="02010803020104030203" pitchFamily="2" charset="-79"/>
              </a:rPr>
              <a:t>“Lorem ipsum dolor sit </a:t>
            </a:r>
            <a:r>
              <a:rPr lang="en-US" sz="1200" dirty="0" err="1">
                <a:solidFill>
                  <a:schemeClr val="bg1">
                    <a:lumMod val="50000"/>
                  </a:schemeClr>
                </a:solidFill>
                <a:cs typeface="Aharoni" panose="02010803020104030203" pitchFamily="2" charset="-79"/>
              </a:rPr>
              <a:t>amet</a:t>
            </a:r>
            <a:r>
              <a:rPr lang="en-US" sz="1200" dirty="0">
                <a:solidFill>
                  <a:schemeClr val="bg1">
                    <a:lumMod val="50000"/>
                  </a:schemeClr>
                </a:solidFill>
                <a:cs typeface="Aharoni" panose="02010803020104030203" pitchFamily="2" charset="-79"/>
              </a:rPr>
              <a:t>, cons </a:t>
            </a:r>
            <a:r>
              <a:rPr lang="en-US" sz="1200" dirty="0" err="1">
                <a:solidFill>
                  <a:schemeClr val="bg1">
                    <a:lumMod val="50000"/>
                  </a:schemeClr>
                </a:solidFill>
                <a:cs typeface="Aharoni" panose="02010803020104030203" pitchFamily="2" charset="-79"/>
              </a:rPr>
              <a:t>ectetur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adipis</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cing</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elit</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sed</a:t>
            </a:r>
            <a:r>
              <a:rPr lang="en-US" sz="1200" dirty="0">
                <a:solidFill>
                  <a:schemeClr val="bg1">
                    <a:lumMod val="50000"/>
                  </a:schemeClr>
                </a:solidFill>
                <a:cs typeface="Aharoni" panose="02010803020104030203" pitchFamily="2" charset="-79"/>
              </a:rPr>
              <a:t> do </a:t>
            </a:r>
            <a:r>
              <a:rPr lang="en-US" sz="1200" dirty="0" err="1">
                <a:solidFill>
                  <a:schemeClr val="bg1">
                    <a:lumMod val="50000"/>
                  </a:schemeClr>
                </a:solidFill>
                <a:cs typeface="Aharoni" panose="02010803020104030203" pitchFamily="2" charset="-79"/>
              </a:rPr>
              <a:t>eiusmod</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tempor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incidi</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dunt</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ut</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ectetur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adipis</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cing</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elit</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sed</a:t>
            </a:r>
            <a:r>
              <a:rPr lang="en-US" sz="1200" dirty="0">
                <a:solidFill>
                  <a:schemeClr val="bg1">
                    <a:lumMod val="50000"/>
                  </a:schemeClr>
                </a:solidFill>
                <a:cs typeface="Aharoni" panose="02010803020104030203" pitchFamily="2" charset="-79"/>
              </a:rPr>
              <a:t> do </a:t>
            </a:r>
            <a:r>
              <a:rPr lang="en-US" sz="1200" dirty="0" err="1">
                <a:solidFill>
                  <a:schemeClr val="bg1">
                    <a:lumMod val="50000"/>
                  </a:schemeClr>
                </a:solidFill>
                <a:cs typeface="Aharoni" panose="02010803020104030203" pitchFamily="2" charset="-79"/>
              </a:rPr>
              <a:t>eiusmod</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tempor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incidi</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ectetur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adipis</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cing</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elit</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sed</a:t>
            </a:r>
            <a:r>
              <a:rPr lang="en-US" sz="1200" dirty="0">
                <a:solidFill>
                  <a:schemeClr val="bg1">
                    <a:lumMod val="50000"/>
                  </a:schemeClr>
                </a:solidFill>
                <a:cs typeface="Aharoni" panose="02010803020104030203" pitchFamily="2" charset="-79"/>
              </a:rPr>
              <a:t> do </a:t>
            </a:r>
            <a:r>
              <a:rPr lang="en-US" sz="1200" dirty="0" err="1">
                <a:solidFill>
                  <a:schemeClr val="bg1">
                    <a:lumMod val="50000"/>
                  </a:schemeClr>
                </a:solidFill>
                <a:cs typeface="Aharoni" panose="02010803020104030203" pitchFamily="2" charset="-79"/>
              </a:rPr>
              <a:t>eiusmod</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tempor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incidi</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ectetur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adipis</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cing</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elit</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sed</a:t>
            </a:r>
            <a:r>
              <a:rPr lang="en-US" sz="1200" dirty="0">
                <a:solidFill>
                  <a:schemeClr val="bg1">
                    <a:lumMod val="50000"/>
                  </a:schemeClr>
                </a:solidFill>
                <a:cs typeface="Aharoni" panose="02010803020104030203" pitchFamily="2" charset="-79"/>
              </a:rPr>
              <a:t> do </a:t>
            </a:r>
            <a:r>
              <a:rPr lang="en-US" sz="1200" dirty="0" err="1">
                <a:solidFill>
                  <a:schemeClr val="bg1">
                    <a:lumMod val="50000"/>
                  </a:schemeClr>
                </a:solidFill>
                <a:cs typeface="Aharoni" panose="02010803020104030203" pitchFamily="2" charset="-79"/>
              </a:rPr>
              <a:t>eiusmod</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tempor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incidi</a:t>
            </a:r>
            <a:endParaRPr lang="en-US" sz="1200" dirty="0">
              <a:solidFill>
                <a:schemeClr val="bg1">
                  <a:lumMod val="50000"/>
                </a:schemeClr>
              </a:solidFill>
              <a:cs typeface="Aharoni" panose="02010803020104030203" pitchFamily="2" charset="-79"/>
            </a:endParaRPr>
          </a:p>
        </p:txBody>
      </p:sp>
      <p:sp>
        <p:nvSpPr>
          <p:cNvPr id="34" name="Rectangle: Rounded Corners 33">
            <a:extLst>
              <a:ext uri="{FF2B5EF4-FFF2-40B4-BE49-F238E27FC236}">
                <a16:creationId xmlns:a16="http://schemas.microsoft.com/office/drawing/2014/main" id="{ACD8A690-75C5-471E-BA9D-C1C8FE99A73B}"/>
              </a:ext>
            </a:extLst>
          </p:cNvPr>
          <p:cNvSpPr/>
          <p:nvPr/>
        </p:nvSpPr>
        <p:spPr>
          <a:xfrm>
            <a:off x="6843494" y="5566615"/>
            <a:ext cx="1502225" cy="367449"/>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35" name="TextBox 34">
            <a:extLst>
              <a:ext uri="{FF2B5EF4-FFF2-40B4-BE49-F238E27FC236}">
                <a16:creationId xmlns:a16="http://schemas.microsoft.com/office/drawing/2014/main" id="{D1D7406C-3ADB-4BD9-9762-142AE1AB3B9E}"/>
              </a:ext>
            </a:extLst>
          </p:cNvPr>
          <p:cNvSpPr txBox="1"/>
          <p:nvPr/>
        </p:nvSpPr>
        <p:spPr>
          <a:xfrm>
            <a:off x="7170519" y="5550284"/>
            <a:ext cx="848173" cy="400110"/>
          </a:xfrm>
          <a:prstGeom prst="rect">
            <a:avLst/>
          </a:prstGeom>
          <a:noFill/>
          <a:effectLst/>
        </p:spPr>
        <p:txBody>
          <a:bodyPr wrap="square" rtlCol="0">
            <a:spAutoFit/>
          </a:bodyPr>
          <a:lstStyle/>
          <a:p>
            <a:pPr algn="ctr"/>
            <a:r>
              <a:rPr lang="en-US" sz="2000" dirty="0">
                <a:solidFill>
                  <a:schemeClr val="bg1"/>
                </a:solidFill>
              </a:rPr>
              <a:t>001</a:t>
            </a:r>
          </a:p>
        </p:txBody>
      </p:sp>
      <p:sp>
        <p:nvSpPr>
          <p:cNvPr id="36" name="TextBox 35">
            <a:extLst>
              <a:ext uri="{FF2B5EF4-FFF2-40B4-BE49-F238E27FC236}">
                <a16:creationId xmlns:a16="http://schemas.microsoft.com/office/drawing/2014/main" id="{8473E896-F182-447E-A894-664EE6E8FAFA}"/>
              </a:ext>
            </a:extLst>
          </p:cNvPr>
          <p:cNvSpPr txBox="1"/>
          <p:nvPr/>
        </p:nvSpPr>
        <p:spPr>
          <a:xfrm>
            <a:off x="6739363" y="3024283"/>
            <a:ext cx="3189078" cy="523220"/>
          </a:xfrm>
          <a:prstGeom prst="rect">
            <a:avLst/>
          </a:prstGeom>
          <a:noFill/>
        </p:spPr>
        <p:txBody>
          <a:bodyPr wrap="none" rtlCol="0">
            <a:spAutoFit/>
          </a:bodyPr>
          <a:lstStyle/>
          <a:p>
            <a:r>
              <a:rPr lang="en-US" sz="2800" dirty="0">
                <a:solidFill>
                  <a:schemeClr val="tx1">
                    <a:lumMod val="65000"/>
                    <a:lumOff val="35000"/>
                  </a:schemeClr>
                </a:solidFill>
                <a:latin typeface="+mj-lt"/>
              </a:rPr>
              <a:t>How Do We Started?</a:t>
            </a:r>
          </a:p>
        </p:txBody>
      </p:sp>
      <p:sp>
        <p:nvSpPr>
          <p:cNvPr id="37" name="TextBox 36">
            <a:extLst>
              <a:ext uri="{FF2B5EF4-FFF2-40B4-BE49-F238E27FC236}">
                <a16:creationId xmlns:a16="http://schemas.microsoft.com/office/drawing/2014/main" id="{84B3E4E9-2800-49A9-83F3-F42BCE5276AD}"/>
              </a:ext>
            </a:extLst>
          </p:cNvPr>
          <p:cNvSpPr txBox="1"/>
          <p:nvPr/>
        </p:nvSpPr>
        <p:spPr>
          <a:xfrm>
            <a:off x="6739083" y="1101841"/>
            <a:ext cx="4411028" cy="1569660"/>
          </a:xfrm>
          <a:prstGeom prst="rect">
            <a:avLst/>
          </a:prstGeom>
          <a:noFill/>
        </p:spPr>
        <p:txBody>
          <a:bodyPr wrap="square" rtlCol="0">
            <a:spAutoFit/>
          </a:bodyPr>
          <a:lstStyle/>
          <a:p>
            <a:r>
              <a:rPr lang="en-US" sz="3200" b="1" dirty="0">
                <a:solidFill>
                  <a:schemeClr val="tx1">
                    <a:lumMod val="65000"/>
                    <a:lumOff val="35000"/>
                  </a:schemeClr>
                </a:solidFill>
              </a:rPr>
              <a:t>The </a:t>
            </a:r>
            <a:r>
              <a:rPr lang="en-US" sz="3200" b="1" dirty="0">
                <a:solidFill>
                  <a:schemeClr val="tx1">
                    <a:lumMod val="65000"/>
                    <a:lumOff val="35000"/>
                  </a:schemeClr>
                </a:solidFill>
                <a:cs typeface="Montserrat" panose="02000000000000000000" pitchFamily="2" charset="0"/>
              </a:rPr>
              <a:t>details</a:t>
            </a:r>
            <a:r>
              <a:rPr lang="en-US" sz="3200" b="1" dirty="0">
                <a:solidFill>
                  <a:schemeClr val="tx1">
                    <a:lumMod val="65000"/>
                    <a:lumOff val="35000"/>
                  </a:schemeClr>
                </a:solidFill>
              </a:rPr>
              <a:t> are </a:t>
            </a:r>
            <a:r>
              <a:rPr lang="en-US" sz="3200" b="1" dirty="0">
                <a:solidFill>
                  <a:schemeClr val="accent4"/>
                </a:solidFill>
              </a:rPr>
              <a:t>not the details</a:t>
            </a:r>
            <a:r>
              <a:rPr lang="en-US" sz="3200" b="1" dirty="0">
                <a:solidFill>
                  <a:schemeClr val="tx1">
                    <a:lumMod val="65000"/>
                    <a:lumOff val="35000"/>
                  </a:schemeClr>
                </a:solidFill>
              </a:rPr>
              <a:t>. They make </a:t>
            </a:r>
            <a:r>
              <a:rPr lang="en-US" sz="3200" b="1" dirty="0">
                <a:solidFill>
                  <a:schemeClr val="tx1">
                    <a:lumMod val="65000"/>
                    <a:lumOff val="35000"/>
                  </a:schemeClr>
                </a:solidFill>
                <a:cs typeface="Montserrat" panose="02000000000000000000" pitchFamily="2" charset="0"/>
              </a:rPr>
              <a:t>the design. </a:t>
            </a:r>
          </a:p>
        </p:txBody>
      </p:sp>
      <p:sp>
        <p:nvSpPr>
          <p:cNvPr id="38" name="TextBox 37">
            <a:extLst>
              <a:ext uri="{FF2B5EF4-FFF2-40B4-BE49-F238E27FC236}">
                <a16:creationId xmlns:a16="http://schemas.microsoft.com/office/drawing/2014/main" id="{C282D24E-2455-4722-BFCA-EFDBF9D9BBA5}"/>
              </a:ext>
            </a:extLst>
          </p:cNvPr>
          <p:cNvSpPr txBox="1"/>
          <p:nvPr/>
        </p:nvSpPr>
        <p:spPr>
          <a:xfrm>
            <a:off x="941440" y="3632720"/>
            <a:ext cx="1659991" cy="584775"/>
          </a:xfrm>
          <a:prstGeom prst="rect">
            <a:avLst/>
          </a:prstGeom>
          <a:noFill/>
        </p:spPr>
        <p:txBody>
          <a:bodyPr wrap="square" rtlCol="0">
            <a:spAutoFit/>
          </a:bodyPr>
          <a:lstStyle/>
          <a:p>
            <a:pPr algn="ctr"/>
            <a:r>
              <a:rPr lang="en-US" sz="1600" dirty="0">
                <a:solidFill>
                  <a:schemeClr val="tx1">
                    <a:lumMod val="75000"/>
                    <a:lumOff val="25000"/>
                  </a:schemeClr>
                </a:solidFill>
                <a:latin typeface="+mj-lt"/>
              </a:rPr>
              <a:t>How Do We Started?</a:t>
            </a:r>
          </a:p>
        </p:txBody>
      </p:sp>
      <p:sp>
        <p:nvSpPr>
          <p:cNvPr id="39" name="TextBox 38">
            <a:extLst>
              <a:ext uri="{FF2B5EF4-FFF2-40B4-BE49-F238E27FC236}">
                <a16:creationId xmlns:a16="http://schemas.microsoft.com/office/drawing/2014/main" id="{032F9BB3-6CEC-44D2-BAD5-2F3ED58AE6B7}"/>
              </a:ext>
            </a:extLst>
          </p:cNvPr>
          <p:cNvSpPr txBox="1"/>
          <p:nvPr/>
        </p:nvSpPr>
        <p:spPr>
          <a:xfrm>
            <a:off x="3853226" y="3703612"/>
            <a:ext cx="1659991" cy="584775"/>
          </a:xfrm>
          <a:prstGeom prst="rect">
            <a:avLst/>
          </a:prstGeom>
          <a:noFill/>
        </p:spPr>
        <p:txBody>
          <a:bodyPr wrap="square" rtlCol="0">
            <a:spAutoFit/>
          </a:bodyPr>
          <a:lstStyle/>
          <a:p>
            <a:pPr algn="ctr"/>
            <a:r>
              <a:rPr lang="en-US" sz="1600" dirty="0">
                <a:solidFill>
                  <a:schemeClr val="tx1">
                    <a:lumMod val="75000"/>
                    <a:lumOff val="25000"/>
                  </a:schemeClr>
                </a:solidFill>
                <a:latin typeface="+mj-lt"/>
              </a:rPr>
              <a:t>How Do We Started?</a:t>
            </a:r>
          </a:p>
        </p:txBody>
      </p:sp>
      <p:sp>
        <p:nvSpPr>
          <p:cNvPr id="40" name="TextBox 39">
            <a:extLst>
              <a:ext uri="{FF2B5EF4-FFF2-40B4-BE49-F238E27FC236}">
                <a16:creationId xmlns:a16="http://schemas.microsoft.com/office/drawing/2014/main" id="{8BAC6ED0-EAAC-4526-90FE-5B7A6B28C7FC}"/>
              </a:ext>
            </a:extLst>
          </p:cNvPr>
          <p:cNvSpPr txBox="1"/>
          <p:nvPr/>
        </p:nvSpPr>
        <p:spPr>
          <a:xfrm>
            <a:off x="2414755" y="5922569"/>
            <a:ext cx="1659991" cy="584775"/>
          </a:xfrm>
          <a:prstGeom prst="rect">
            <a:avLst/>
          </a:prstGeom>
          <a:noFill/>
        </p:spPr>
        <p:txBody>
          <a:bodyPr wrap="square" rtlCol="0">
            <a:spAutoFit/>
          </a:bodyPr>
          <a:lstStyle/>
          <a:p>
            <a:pPr algn="ctr"/>
            <a:r>
              <a:rPr lang="en-US" sz="1600" dirty="0">
                <a:solidFill>
                  <a:schemeClr val="tx1">
                    <a:lumMod val="75000"/>
                    <a:lumOff val="25000"/>
                  </a:schemeClr>
                </a:solidFill>
                <a:latin typeface="+mj-lt"/>
              </a:rPr>
              <a:t>How Do We Started?</a:t>
            </a:r>
          </a:p>
        </p:txBody>
      </p:sp>
      <p:sp>
        <p:nvSpPr>
          <p:cNvPr id="41" name="Circle: Hollow 40">
            <a:extLst>
              <a:ext uri="{FF2B5EF4-FFF2-40B4-BE49-F238E27FC236}">
                <a16:creationId xmlns:a16="http://schemas.microsoft.com/office/drawing/2014/main" id="{E369D9C4-2835-4F87-A4F5-EA9180F69E6E}"/>
              </a:ext>
            </a:extLst>
          </p:cNvPr>
          <p:cNvSpPr/>
          <p:nvPr/>
        </p:nvSpPr>
        <p:spPr>
          <a:xfrm>
            <a:off x="10824449" y="-787871"/>
            <a:ext cx="2047019" cy="2047019"/>
          </a:xfrm>
          <a:prstGeom prst="donu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42" name="Group 41">
            <a:extLst>
              <a:ext uri="{FF2B5EF4-FFF2-40B4-BE49-F238E27FC236}">
                <a16:creationId xmlns:a16="http://schemas.microsoft.com/office/drawing/2014/main" id="{1C907875-DFB5-4501-B5F0-6BD6CE3A2287}"/>
              </a:ext>
            </a:extLst>
          </p:cNvPr>
          <p:cNvGrpSpPr/>
          <p:nvPr/>
        </p:nvGrpSpPr>
        <p:grpSpPr>
          <a:xfrm>
            <a:off x="0" y="5010130"/>
            <a:ext cx="370413" cy="1345647"/>
            <a:chOff x="-972" y="5510679"/>
            <a:chExt cx="370413" cy="1345647"/>
          </a:xfrm>
        </p:grpSpPr>
        <p:sp>
          <p:nvSpPr>
            <p:cNvPr id="43" name="Rectangle 42">
              <a:extLst>
                <a:ext uri="{FF2B5EF4-FFF2-40B4-BE49-F238E27FC236}">
                  <a16:creationId xmlns:a16="http://schemas.microsoft.com/office/drawing/2014/main" id="{8A96FFCF-5C4E-4B66-8435-E3BF44CFF656}"/>
                </a:ext>
              </a:extLst>
            </p:cNvPr>
            <p:cNvSpPr/>
            <p:nvPr/>
          </p:nvSpPr>
          <p:spPr>
            <a:xfrm>
              <a:off x="-972" y="5510679"/>
              <a:ext cx="370413" cy="134564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TextBox 47">
              <a:extLst>
                <a:ext uri="{FF2B5EF4-FFF2-40B4-BE49-F238E27FC236}">
                  <a16:creationId xmlns:a16="http://schemas.microsoft.com/office/drawing/2014/main" id="{5A508CE0-C21A-4748-81AF-3286157C0184}"/>
                </a:ext>
              </a:extLst>
            </p:cNvPr>
            <p:cNvSpPr txBox="1"/>
            <p:nvPr/>
          </p:nvSpPr>
          <p:spPr>
            <a:xfrm rot="16200000">
              <a:off x="-206256" y="6029615"/>
              <a:ext cx="780984" cy="307777"/>
            </a:xfrm>
            <a:prstGeom prst="rect">
              <a:avLst/>
            </a:prstGeom>
            <a:noFill/>
          </p:spPr>
          <p:txBody>
            <a:bodyPr wrap="none" rtlCol="0">
              <a:spAutoFit/>
            </a:bodyPr>
            <a:lstStyle/>
            <a:p>
              <a:pPr algn="ctr"/>
              <a:r>
                <a:rPr lang="en-US" sz="1400" dirty="0">
                  <a:solidFill>
                    <a:schemeClr val="bg1"/>
                  </a:solidFill>
                </a:rPr>
                <a:t>creative</a:t>
              </a:r>
            </a:p>
          </p:txBody>
        </p:sp>
      </p:grpSp>
    </p:spTree>
    <p:extLst>
      <p:ext uri="{BB962C8B-B14F-4D97-AF65-F5344CB8AC3E}">
        <p14:creationId xmlns:p14="http://schemas.microsoft.com/office/powerpoint/2010/main" val="141572211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Rounded Corners 5"/>
          <p:cNvSpPr/>
          <p:nvPr/>
        </p:nvSpPr>
        <p:spPr>
          <a:xfrm>
            <a:off x="-838200" y="4715104"/>
            <a:ext cx="7427686" cy="1232502"/>
          </a:xfrm>
          <a:prstGeom prst="roundRect">
            <a:avLst>
              <a:gd name="adj" fmla="val 50000"/>
            </a:avLst>
          </a:prstGeom>
          <a:solidFill>
            <a:schemeClr val="accent4"/>
          </a:solidFill>
          <a:ln>
            <a:noFill/>
          </a:ln>
          <a:effectLst>
            <a:outerShdw blurRad="457200" dist="762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Rounded Corners 4"/>
          <p:cNvSpPr/>
          <p:nvPr/>
        </p:nvSpPr>
        <p:spPr>
          <a:xfrm>
            <a:off x="-1656149" y="3482602"/>
            <a:ext cx="6598549" cy="1232502"/>
          </a:xfrm>
          <a:prstGeom prst="roundRect">
            <a:avLst>
              <a:gd name="adj" fmla="val 50000"/>
            </a:avLst>
          </a:prstGeom>
          <a:solidFill>
            <a:schemeClr val="accent3"/>
          </a:solidFill>
          <a:ln>
            <a:noFill/>
          </a:ln>
          <a:effectLst>
            <a:outerShdw blurRad="457200" dist="762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Rounded Corners 3"/>
          <p:cNvSpPr/>
          <p:nvPr/>
        </p:nvSpPr>
        <p:spPr>
          <a:xfrm>
            <a:off x="-838200" y="2284270"/>
            <a:ext cx="6571343" cy="1232502"/>
          </a:xfrm>
          <a:prstGeom prst="roundRect">
            <a:avLst>
              <a:gd name="adj" fmla="val 50000"/>
            </a:avLst>
          </a:prstGeom>
          <a:solidFill>
            <a:schemeClr val="accent2"/>
          </a:solidFill>
          <a:ln>
            <a:noFill/>
          </a:ln>
          <a:effectLst>
            <a:outerShdw blurRad="457200" dist="762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Rounded Corners 2"/>
          <p:cNvSpPr/>
          <p:nvPr/>
        </p:nvSpPr>
        <p:spPr>
          <a:xfrm>
            <a:off x="-838200" y="1051768"/>
            <a:ext cx="7601857" cy="1232502"/>
          </a:xfrm>
          <a:prstGeom prst="roundRect">
            <a:avLst>
              <a:gd name="adj" fmla="val 50000"/>
            </a:avLst>
          </a:prstGeom>
          <a:ln>
            <a:noFill/>
          </a:ln>
          <a:effectLst>
            <a:outerShdw blurRad="457200" dist="762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Freeform 28"/>
          <p:cNvSpPr>
            <a:spLocks noChangeArrowheads="1"/>
          </p:cNvSpPr>
          <p:nvPr/>
        </p:nvSpPr>
        <p:spPr bwMode="auto">
          <a:xfrm>
            <a:off x="464538" y="5121405"/>
            <a:ext cx="501748" cy="419900"/>
          </a:xfrm>
          <a:custGeom>
            <a:avLst/>
            <a:gdLst>
              <a:gd name="T0" fmla="*/ 55735 w 498"/>
              <a:gd name="T1" fmla="*/ 36300 h 418"/>
              <a:gd name="T2" fmla="*/ 55735 w 498"/>
              <a:gd name="T3" fmla="*/ 36300 h 418"/>
              <a:gd name="T4" fmla="*/ 16181 w 498"/>
              <a:gd name="T5" fmla="*/ 115622 h 418"/>
              <a:gd name="T6" fmla="*/ 155518 w 498"/>
              <a:gd name="T7" fmla="*/ 51985 h 418"/>
              <a:gd name="T8" fmla="*/ 4045 w 498"/>
              <a:gd name="T9" fmla="*/ 171192 h 418"/>
              <a:gd name="T10" fmla="*/ 19777 w 498"/>
              <a:gd name="T11" fmla="*/ 179258 h 418"/>
              <a:gd name="T12" fmla="*/ 43599 w 498"/>
              <a:gd name="T13" fmla="*/ 139373 h 418"/>
              <a:gd name="T14" fmla="*/ 131696 w 498"/>
              <a:gd name="T15" fmla="*/ 139373 h 418"/>
              <a:gd name="T16" fmla="*/ 210803 w 498"/>
              <a:gd name="T17" fmla="*/ 32267 h 418"/>
              <a:gd name="T18" fmla="*/ 55735 w 498"/>
              <a:gd name="T19" fmla="*/ 36300 h 41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98" h="418">
                <a:moveTo>
                  <a:pt x="124" y="81"/>
                </a:moveTo>
                <a:lnTo>
                  <a:pt x="124" y="81"/>
                </a:lnTo>
                <a:cubicBezTo>
                  <a:pt x="27" y="134"/>
                  <a:pt x="36" y="222"/>
                  <a:pt x="36" y="258"/>
                </a:cubicBezTo>
                <a:cubicBezTo>
                  <a:pt x="159" y="107"/>
                  <a:pt x="346" y="116"/>
                  <a:pt x="346" y="116"/>
                </a:cubicBezTo>
                <a:cubicBezTo>
                  <a:pt x="346" y="116"/>
                  <a:pt x="80" y="204"/>
                  <a:pt x="9" y="382"/>
                </a:cubicBezTo>
                <a:cubicBezTo>
                  <a:pt x="0" y="400"/>
                  <a:pt x="36" y="417"/>
                  <a:pt x="44" y="400"/>
                </a:cubicBezTo>
                <a:cubicBezTo>
                  <a:pt x="62" y="355"/>
                  <a:pt x="97" y="311"/>
                  <a:pt x="97" y="311"/>
                </a:cubicBezTo>
                <a:cubicBezTo>
                  <a:pt x="151" y="329"/>
                  <a:pt x="230" y="355"/>
                  <a:pt x="293" y="311"/>
                </a:cubicBezTo>
                <a:cubicBezTo>
                  <a:pt x="363" y="258"/>
                  <a:pt x="363" y="134"/>
                  <a:pt x="469" y="72"/>
                </a:cubicBezTo>
                <a:cubicBezTo>
                  <a:pt x="497" y="63"/>
                  <a:pt x="249" y="0"/>
                  <a:pt x="124" y="81"/>
                </a:cubicBezTo>
              </a:path>
            </a:pathLst>
          </a:custGeom>
          <a:solidFill>
            <a:schemeClr val="bg1"/>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txBody>
          <a:bodyPr wrap="none" lIns="34290" tIns="17145" rIns="34290" bIns="17145" anchor="ctr"/>
          <a:lstStyle/>
          <a:p>
            <a:endParaRPr lang="en-US" dirty="0"/>
          </a:p>
        </p:txBody>
      </p:sp>
      <p:sp>
        <p:nvSpPr>
          <p:cNvPr id="9" name="Freeform 29"/>
          <p:cNvSpPr>
            <a:spLocks noChangeArrowheads="1"/>
          </p:cNvSpPr>
          <p:nvPr/>
        </p:nvSpPr>
        <p:spPr bwMode="auto">
          <a:xfrm>
            <a:off x="515024" y="3867551"/>
            <a:ext cx="448369" cy="462603"/>
          </a:xfrm>
          <a:custGeom>
            <a:avLst/>
            <a:gdLst>
              <a:gd name="T0" fmla="*/ 111726 w 444"/>
              <a:gd name="T1" fmla="*/ 150538 h 462"/>
              <a:gd name="T2" fmla="*/ 111726 w 444"/>
              <a:gd name="T3" fmla="*/ 150538 h 462"/>
              <a:gd name="T4" fmla="*/ 144162 w 444"/>
              <a:gd name="T5" fmla="*/ 114802 h 462"/>
              <a:gd name="T6" fmla="*/ 199574 w 444"/>
              <a:gd name="T7" fmla="*/ 31716 h 462"/>
              <a:gd name="T8" fmla="*/ 191916 w 444"/>
              <a:gd name="T9" fmla="*/ 23675 h 462"/>
              <a:gd name="T10" fmla="*/ 155875 w 444"/>
              <a:gd name="T11" fmla="*/ 23675 h 462"/>
              <a:gd name="T12" fmla="*/ 100013 w 444"/>
              <a:gd name="T13" fmla="*/ 0 h 462"/>
              <a:gd name="T14" fmla="*/ 44150 w 444"/>
              <a:gd name="T15" fmla="*/ 23675 h 462"/>
              <a:gd name="T16" fmla="*/ 8109 w 444"/>
              <a:gd name="T17" fmla="*/ 23675 h 462"/>
              <a:gd name="T18" fmla="*/ 0 w 444"/>
              <a:gd name="T19" fmla="*/ 31716 h 462"/>
              <a:gd name="T20" fmla="*/ 55863 w 444"/>
              <a:gd name="T21" fmla="*/ 114802 h 462"/>
              <a:gd name="T22" fmla="*/ 87849 w 444"/>
              <a:gd name="T23" fmla="*/ 150538 h 462"/>
              <a:gd name="T24" fmla="*/ 87849 w 444"/>
              <a:gd name="T25" fmla="*/ 166172 h 462"/>
              <a:gd name="T26" fmla="*/ 48204 w 444"/>
              <a:gd name="T27" fmla="*/ 185827 h 462"/>
              <a:gd name="T28" fmla="*/ 100013 w 444"/>
              <a:gd name="T29" fmla="*/ 205928 h 462"/>
              <a:gd name="T30" fmla="*/ 147766 w 444"/>
              <a:gd name="T31" fmla="*/ 185827 h 462"/>
              <a:gd name="T32" fmla="*/ 111726 w 444"/>
              <a:gd name="T33" fmla="*/ 166172 h 462"/>
              <a:gd name="T34" fmla="*/ 111726 w 444"/>
              <a:gd name="T35" fmla="*/ 150538 h 462"/>
              <a:gd name="T36" fmla="*/ 144162 w 444"/>
              <a:gd name="T37" fmla="*/ 94700 h 462"/>
              <a:gd name="T38" fmla="*/ 144162 w 444"/>
              <a:gd name="T39" fmla="*/ 94700 h 462"/>
              <a:gd name="T40" fmla="*/ 155875 w 444"/>
              <a:gd name="T41" fmla="*/ 39756 h 462"/>
              <a:gd name="T42" fmla="*/ 183807 w 444"/>
              <a:gd name="T43" fmla="*/ 39756 h 462"/>
              <a:gd name="T44" fmla="*/ 144162 w 444"/>
              <a:gd name="T45" fmla="*/ 94700 h 462"/>
              <a:gd name="T46" fmla="*/ 100013 w 444"/>
              <a:gd name="T47" fmla="*/ 16081 h 462"/>
              <a:gd name="T48" fmla="*/ 100013 w 444"/>
              <a:gd name="T49" fmla="*/ 16081 h 462"/>
              <a:gd name="T50" fmla="*/ 144162 w 444"/>
              <a:gd name="T51" fmla="*/ 31716 h 462"/>
              <a:gd name="T52" fmla="*/ 100013 w 444"/>
              <a:gd name="T53" fmla="*/ 51370 h 462"/>
              <a:gd name="T54" fmla="*/ 55863 w 444"/>
              <a:gd name="T55" fmla="*/ 31716 h 462"/>
              <a:gd name="T56" fmla="*/ 100013 w 444"/>
              <a:gd name="T57" fmla="*/ 16081 h 462"/>
              <a:gd name="T58" fmla="*/ 16218 w 444"/>
              <a:gd name="T59" fmla="*/ 39756 h 462"/>
              <a:gd name="T60" fmla="*/ 16218 w 444"/>
              <a:gd name="T61" fmla="*/ 39756 h 462"/>
              <a:gd name="T62" fmla="*/ 44150 w 444"/>
              <a:gd name="T63" fmla="*/ 39756 h 462"/>
              <a:gd name="T64" fmla="*/ 55863 w 444"/>
              <a:gd name="T65" fmla="*/ 94700 h 462"/>
              <a:gd name="T66" fmla="*/ 16218 w 444"/>
              <a:gd name="T67" fmla="*/ 39756 h 462"/>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444" h="462">
                <a:moveTo>
                  <a:pt x="248" y="337"/>
                </a:moveTo>
                <a:lnTo>
                  <a:pt x="248" y="337"/>
                </a:lnTo>
                <a:cubicBezTo>
                  <a:pt x="248" y="302"/>
                  <a:pt x="275" y="283"/>
                  <a:pt x="320" y="257"/>
                </a:cubicBezTo>
                <a:cubicBezTo>
                  <a:pt x="373" y="221"/>
                  <a:pt x="443" y="177"/>
                  <a:pt x="443" y="71"/>
                </a:cubicBezTo>
                <a:cubicBezTo>
                  <a:pt x="443" y="62"/>
                  <a:pt x="434" y="53"/>
                  <a:pt x="426" y="53"/>
                </a:cubicBezTo>
                <a:cubicBezTo>
                  <a:pt x="346" y="53"/>
                  <a:pt x="346" y="53"/>
                  <a:pt x="346" y="53"/>
                </a:cubicBezTo>
                <a:cubicBezTo>
                  <a:pt x="328" y="27"/>
                  <a:pt x="293" y="0"/>
                  <a:pt x="222" y="0"/>
                </a:cubicBezTo>
                <a:cubicBezTo>
                  <a:pt x="151" y="0"/>
                  <a:pt x="116" y="27"/>
                  <a:pt x="98" y="53"/>
                </a:cubicBezTo>
                <a:cubicBezTo>
                  <a:pt x="18" y="53"/>
                  <a:pt x="18" y="53"/>
                  <a:pt x="18" y="53"/>
                </a:cubicBezTo>
                <a:cubicBezTo>
                  <a:pt x="9" y="53"/>
                  <a:pt x="0" y="62"/>
                  <a:pt x="0" y="71"/>
                </a:cubicBezTo>
                <a:cubicBezTo>
                  <a:pt x="0" y="177"/>
                  <a:pt x="62" y="221"/>
                  <a:pt x="124" y="257"/>
                </a:cubicBezTo>
                <a:cubicBezTo>
                  <a:pt x="169" y="283"/>
                  <a:pt x="195" y="302"/>
                  <a:pt x="195" y="337"/>
                </a:cubicBezTo>
                <a:cubicBezTo>
                  <a:pt x="195" y="372"/>
                  <a:pt x="195" y="372"/>
                  <a:pt x="195" y="372"/>
                </a:cubicBezTo>
                <a:cubicBezTo>
                  <a:pt x="142" y="381"/>
                  <a:pt x="107" y="399"/>
                  <a:pt x="107" y="416"/>
                </a:cubicBezTo>
                <a:cubicBezTo>
                  <a:pt x="107" y="443"/>
                  <a:pt x="160" y="461"/>
                  <a:pt x="222" y="461"/>
                </a:cubicBezTo>
                <a:cubicBezTo>
                  <a:pt x="283" y="461"/>
                  <a:pt x="328" y="443"/>
                  <a:pt x="328" y="416"/>
                </a:cubicBezTo>
                <a:cubicBezTo>
                  <a:pt x="328" y="399"/>
                  <a:pt x="302" y="381"/>
                  <a:pt x="248" y="372"/>
                </a:cubicBezTo>
                <a:lnTo>
                  <a:pt x="248" y="337"/>
                </a:lnTo>
                <a:close/>
                <a:moveTo>
                  <a:pt x="320" y="212"/>
                </a:moveTo>
                <a:lnTo>
                  <a:pt x="320" y="212"/>
                </a:lnTo>
                <a:cubicBezTo>
                  <a:pt x="337" y="186"/>
                  <a:pt x="346" y="142"/>
                  <a:pt x="346" y="89"/>
                </a:cubicBezTo>
                <a:cubicBezTo>
                  <a:pt x="408" y="89"/>
                  <a:pt x="408" y="89"/>
                  <a:pt x="408" y="89"/>
                </a:cubicBezTo>
                <a:cubicBezTo>
                  <a:pt x="399" y="151"/>
                  <a:pt x="364" y="186"/>
                  <a:pt x="320" y="212"/>
                </a:cubicBezTo>
                <a:close/>
                <a:moveTo>
                  <a:pt x="222" y="36"/>
                </a:moveTo>
                <a:lnTo>
                  <a:pt x="222" y="36"/>
                </a:lnTo>
                <a:cubicBezTo>
                  <a:pt x="293" y="36"/>
                  <a:pt x="320" y="62"/>
                  <a:pt x="320" y="71"/>
                </a:cubicBezTo>
                <a:cubicBezTo>
                  <a:pt x="320" y="80"/>
                  <a:pt x="293" y="106"/>
                  <a:pt x="222" y="115"/>
                </a:cubicBezTo>
                <a:cubicBezTo>
                  <a:pt x="151" y="106"/>
                  <a:pt x="124" y="80"/>
                  <a:pt x="124" y="71"/>
                </a:cubicBezTo>
                <a:cubicBezTo>
                  <a:pt x="124" y="62"/>
                  <a:pt x="151" y="36"/>
                  <a:pt x="222" y="36"/>
                </a:cubicBezTo>
                <a:close/>
                <a:moveTo>
                  <a:pt x="36" y="89"/>
                </a:moveTo>
                <a:lnTo>
                  <a:pt x="36" y="89"/>
                </a:lnTo>
                <a:cubicBezTo>
                  <a:pt x="98" y="89"/>
                  <a:pt x="98" y="89"/>
                  <a:pt x="98" y="89"/>
                </a:cubicBezTo>
                <a:cubicBezTo>
                  <a:pt x="98" y="142"/>
                  <a:pt x="107" y="186"/>
                  <a:pt x="124" y="212"/>
                </a:cubicBezTo>
                <a:cubicBezTo>
                  <a:pt x="80" y="186"/>
                  <a:pt x="36" y="151"/>
                  <a:pt x="36" y="89"/>
                </a:cubicBezTo>
                <a:close/>
              </a:path>
            </a:pathLst>
          </a:custGeom>
          <a:solidFill>
            <a:schemeClr val="bg1"/>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txBody>
          <a:bodyPr wrap="none" lIns="34290" tIns="17145" rIns="34290" bIns="17145" anchor="ctr"/>
          <a:lstStyle/>
          <a:p>
            <a:endParaRPr lang="en-US" dirty="0"/>
          </a:p>
        </p:txBody>
      </p:sp>
      <p:sp>
        <p:nvSpPr>
          <p:cNvPr id="10" name="Freeform 47"/>
          <p:cNvSpPr>
            <a:spLocks noChangeArrowheads="1"/>
          </p:cNvSpPr>
          <p:nvPr/>
        </p:nvSpPr>
        <p:spPr bwMode="auto">
          <a:xfrm>
            <a:off x="515024" y="1456874"/>
            <a:ext cx="480659" cy="422291"/>
          </a:xfrm>
          <a:custGeom>
            <a:avLst/>
            <a:gdLst>
              <a:gd name="T0" fmla="*/ 221804 w 498"/>
              <a:gd name="T1" fmla="*/ 194813 h 435"/>
              <a:gd name="T2" fmla="*/ 221804 w 498"/>
              <a:gd name="T3" fmla="*/ 194813 h 435"/>
              <a:gd name="T4" fmla="*/ 217341 w 498"/>
              <a:gd name="T5" fmla="*/ 147232 h 435"/>
              <a:gd name="T6" fmla="*/ 189671 w 498"/>
              <a:gd name="T7" fmla="*/ 131521 h 435"/>
              <a:gd name="T8" fmla="*/ 166018 w 498"/>
              <a:gd name="T9" fmla="*/ 103691 h 435"/>
              <a:gd name="T10" fmla="*/ 174051 w 498"/>
              <a:gd name="T11" fmla="*/ 87980 h 435"/>
              <a:gd name="T12" fmla="*/ 182084 w 498"/>
              <a:gd name="T13" fmla="*/ 71372 h 435"/>
              <a:gd name="T14" fmla="*/ 178068 w 498"/>
              <a:gd name="T15" fmla="*/ 67781 h 435"/>
              <a:gd name="T16" fmla="*/ 182084 w 498"/>
              <a:gd name="T17" fmla="*/ 51621 h 435"/>
              <a:gd name="T18" fmla="*/ 154415 w 498"/>
              <a:gd name="T19" fmla="*/ 27830 h 435"/>
              <a:gd name="T20" fmla="*/ 126745 w 498"/>
              <a:gd name="T21" fmla="*/ 51621 h 435"/>
              <a:gd name="T22" fmla="*/ 130762 w 498"/>
              <a:gd name="T23" fmla="*/ 67781 h 435"/>
              <a:gd name="T24" fmla="*/ 126745 w 498"/>
              <a:gd name="T25" fmla="*/ 71372 h 435"/>
              <a:gd name="T26" fmla="*/ 134778 w 498"/>
              <a:gd name="T27" fmla="*/ 87980 h 435"/>
              <a:gd name="T28" fmla="*/ 138795 w 498"/>
              <a:gd name="T29" fmla="*/ 103691 h 435"/>
              <a:gd name="T30" fmla="*/ 130762 w 498"/>
              <a:gd name="T31" fmla="*/ 123441 h 435"/>
              <a:gd name="T32" fmla="*/ 170035 w 498"/>
              <a:gd name="T33" fmla="*/ 163392 h 435"/>
              <a:gd name="T34" fmla="*/ 170035 w 498"/>
              <a:gd name="T35" fmla="*/ 194813 h 435"/>
              <a:gd name="T36" fmla="*/ 221804 w 498"/>
              <a:gd name="T37" fmla="*/ 194813 h 435"/>
              <a:gd name="T38" fmla="*/ 115142 w 498"/>
              <a:gd name="T39" fmla="*/ 135561 h 435"/>
              <a:gd name="T40" fmla="*/ 115142 w 498"/>
              <a:gd name="T41" fmla="*/ 135561 h 435"/>
              <a:gd name="T42" fmla="*/ 83455 w 498"/>
              <a:gd name="T43" fmla="*/ 103691 h 435"/>
              <a:gd name="T44" fmla="*/ 95059 w 498"/>
              <a:gd name="T45" fmla="*/ 75412 h 435"/>
              <a:gd name="T46" fmla="*/ 103092 w 498"/>
              <a:gd name="T47" fmla="*/ 59701 h 435"/>
              <a:gd name="T48" fmla="*/ 99075 w 498"/>
              <a:gd name="T49" fmla="*/ 51621 h 435"/>
              <a:gd name="T50" fmla="*/ 103092 w 498"/>
              <a:gd name="T51" fmla="*/ 31870 h 435"/>
              <a:gd name="T52" fmla="*/ 67389 w 498"/>
              <a:gd name="T53" fmla="*/ 0 h 435"/>
              <a:gd name="T54" fmla="*/ 31686 w 498"/>
              <a:gd name="T55" fmla="*/ 31870 h 435"/>
              <a:gd name="T56" fmla="*/ 31686 w 498"/>
              <a:gd name="T57" fmla="*/ 51621 h 435"/>
              <a:gd name="T58" fmla="*/ 31686 w 498"/>
              <a:gd name="T59" fmla="*/ 59701 h 435"/>
              <a:gd name="T60" fmla="*/ 39719 w 498"/>
              <a:gd name="T61" fmla="*/ 75412 h 435"/>
              <a:gd name="T62" fmla="*/ 47753 w 498"/>
              <a:gd name="T63" fmla="*/ 103691 h 435"/>
              <a:gd name="T64" fmla="*/ 20083 w 498"/>
              <a:gd name="T65" fmla="*/ 135561 h 435"/>
              <a:gd name="T66" fmla="*/ 0 w 498"/>
              <a:gd name="T67" fmla="*/ 155312 h 435"/>
              <a:gd name="T68" fmla="*/ 0 w 498"/>
              <a:gd name="T69" fmla="*/ 194813 h 435"/>
              <a:gd name="T70" fmla="*/ 154415 w 498"/>
              <a:gd name="T71" fmla="*/ 194813 h 435"/>
              <a:gd name="T72" fmla="*/ 154415 w 498"/>
              <a:gd name="T73" fmla="*/ 163392 h 435"/>
              <a:gd name="T74" fmla="*/ 115142 w 498"/>
              <a:gd name="T75" fmla="*/ 135561 h 435"/>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498" h="435">
                <a:moveTo>
                  <a:pt x="497" y="434"/>
                </a:moveTo>
                <a:lnTo>
                  <a:pt x="497" y="434"/>
                </a:lnTo>
                <a:cubicBezTo>
                  <a:pt x="497" y="434"/>
                  <a:pt x="497" y="337"/>
                  <a:pt x="487" y="328"/>
                </a:cubicBezTo>
                <a:cubicBezTo>
                  <a:pt x="479" y="319"/>
                  <a:pt x="462" y="302"/>
                  <a:pt x="425" y="293"/>
                </a:cubicBezTo>
                <a:cubicBezTo>
                  <a:pt x="390" y="275"/>
                  <a:pt x="372" y="257"/>
                  <a:pt x="372" y="231"/>
                </a:cubicBezTo>
                <a:cubicBezTo>
                  <a:pt x="372" y="213"/>
                  <a:pt x="390" y="222"/>
                  <a:pt x="390" y="196"/>
                </a:cubicBezTo>
                <a:cubicBezTo>
                  <a:pt x="390" y="178"/>
                  <a:pt x="408" y="196"/>
                  <a:pt x="408" y="159"/>
                </a:cubicBezTo>
                <a:cubicBezTo>
                  <a:pt x="408" y="151"/>
                  <a:pt x="399" y="151"/>
                  <a:pt x="399" y="151"/>
                </a:cubicBezTo>
                <a:cubicBezTo>
                  <a:pt x="399" y="151"/>
                  <a:pt x="408" y="133"/>
                  <a:pt x="408" y="115"/>
                </a:cubicBezTo>
                <a:cubicBezTo>
                  <a:pt x="408" y="98"/>
                  <a:pt x="399" y="62"/>
                  <a:pt x="346" y="62"/>
                </a:cubicBezTo>
                <a:cubicBezTo>
                  <a:pt x="293" y="62"/>
                  <a:pt x="284" y="98"/>
                  <a:pt x="284" y="115"/>
                </a:cubicBezTo>
                <a:cubicBezTo>
                  <a:pt x="284" y="133"/>
                  <a:pt x="293" y="151"/>
                  <a:pt x="293" y="151"/>
                </a:cubicBezTo>
                <a:cubicBezTo>
                  <a:pt x="293" y="151"/>
                  <a:pt x="284" y="151"/>
                  <a:pt x="284" y="159"/>
                </a:cubicBezTo>
                <a:cubicBezTo>
                  <a:pt x="284" y="196"/>
                  <a:pt x="293" y="178"/>
                  <a:pt x="302" y="196"/>
                </a:cubicBezTo>
                <a:cubicBezTo>
                  <a:pt x="302" y="222"/>
                  <a:pt x="311" y="213"/>
                  <a:pt x="311" y="231"/>
                </a:cubicBezTo>
                <a:cubicBezTo>
                  <a:pt x="311" y="249"/>
                  <a:pt x="311" y="266"/>
                  <a:pt x="293" y="275"/>
                </a:cubicBezTo>
                <a:cubicBezTo>
                  <a:pt x="372" y="319"/>
                  <a:pt x="381" y="319"/>
                  <a:pt x="381" y="364"/>
                </a:cubicBezTo>
                <a:cubicBezTo>
                  <a:pt x="381" y="434"/>
                  <a:pt x="381" y="434"/>
                  <a:pt x="381" y="434"/>
                </a:cubicBezTo>
                <a:lnTo>
                  <a:pt x="497" y="434"/>
                </a:lnTo>
                <a:close/>
                <a:moveTo>
                  <a:pt x="258" y="302"/>
                </a:moveTo>
                <a:lnTo>
                  <a:pt x="258" y="302"/>
                </a:lnTo>
                <a:cubicBezTo>
                  <a:pt x="204" y="284"/>
                  <a:pt x="187" y="266"/>
                  <a:pt x="187" y="231"/>
                </a:cubicBezTo>
                <a:cubicBezTo>
                  <a:pt x="187" y="204"/>
                  <a:pt x="204" y="213"/>
                  <a:pt x="213" y="168"/>
                </a:cubicBezTo>
                <a:cubicBezTo>
                  <a:pt x="213" y="159"/>
                  <a:pt x="231" y="168"/>
                  <a:pt x="231" y="133"/>
                </a:cubicBezTo>
                <a:cubicBezTo>
                  <a:pt x="231" y="115"/>
                  <a:pt x="222" y="115"/>
                  <a:pt x="222" y="115"/>
                </a:cubicBezTo>
                <a:cubicBezTo>
                  <a:pt x="222" y="115"/>
                  <a:pt x="222" y="89"/>
                  <a:pt x="231" y="71"/>
                </a:cubicBezTo>
                <a:cubicBezTo>
                  <a:pt x="231" y="53"/>
                  <a:pt x="213" y="0"/>
                  <a:pt x="151" y="0"/>
                </a:cubicBezTo>
                <a:cubicBezTo>
                  <a:pt x="80" y="0"/>
                  <a:pt x="71" y="53"/>
                  <a:pt x="71" y="71"/>
                </a:cubicBezTo>
                <a:cubicBezTo>
                  <a:pt x="71" y="89"/>
                  <a:pt x="71" y="115"/>
                  <a:pt x="71" y="115"/>
                </a:cubicBezTo>
                <a:cubicBezTo>
                  <a:pt x="71" y="115"/>
                  <a:pt x="71" y="115"/>
                  <a:pt x="71" y="133"/>
                </a:cubicBezTo>
                <a:cubicBezTo>
                  <a:pt x="71" y="168"/>
                  <a:pt x="80" y="159"/>
                  <a:pt x="89" y="168"/>
                </a:cubicBezTo>
                <a:cubicBezTo>
                  <a:pt x="89" y="213"/>
                  <a:pt x="107" y="204"/>
                  <a:pt x="107" y="231"/>
                </a:cubicBezTo>
                <a:cubicBezTo>
                  <a:pt x="107" y="266"/>
                  <a:pt x="89" y="284"/>
                  <a:pt x="45" y="302"/>
                </a:cubicBezTo>
                <a:cubicBezTo>
                  <a:pt x="27" y="310"/>
                  <a:pt x="0" y="319"/>
                  <a:pt x="0" y="346"/>
                </a:cubicBezTo>
                <a:cubicBezTo>
                  <a:pt x="0" y="434"/>
                  <a:pt x="0" y="434"/>
                  <a:pt x="0" y="434"/>
                </a:cubicBezTo>
                <a:cubicBezTo>
                  <a:pt x="346" y="434"/>
                  <a:pt x="346" y="434"/>
                  <a:pt x="346" y="434"/>
                </a:cubicBezTo>
                <a:cubicBezTo>
                  <a:pt x="346" y="434"/>
                  <a:pt x="346" y="381"/>
                  <a:pt x="346" y="364"/>
                </a:cubicBezTo>
                <a:cubicBezTo>
                  <a:pt x="346" y="346"/>
                  <a:pt x="302" y="328"/>
                  <a:pt x="258" y="302"/>
                </a:cubicBezTo>
                <a:close/>
              </a:path>
            </a:pathLst>
          </a:custGeom>
          <a:solidFill>
            <a:schemeClr val="bg1"/>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txBody>
          <a:bodyPr wrap="none" lIns="34290" tIns="17145" rIns="34290" bIns="17145" anchor="ctr"/>
          <a:lstStyle/>
          <a:p>
            <a:endParaRPr lang="en-US" dirty="0"/>
          </a:p>
        </p:txBody>
      </p:sp>
      <p:sp>
        <p:nvSpPr>
          <p:cNvPr id="11" name="Freeform 79"/>
          <p:cNvSpPr>
            <a:spLocks noChangeArrowheads="1"/>
          </p:cNvSpPr>
          <p:nvPr/>
        </p:nvSpPr>
        <p:spPr bwMode="auto">
          <a:xfrm>
            <a:off x="515024" y="2667059"/>
            <a:ext cx="463493" cy="466924"/>
          </a:xfrm>
          <a:custGeom>
            <a:avLst/>
            <a:gdLst>
              <a:gd name="T0" fmla="*/ 106933 w 479"/>
              <a:gd name="T1" fmla="*/ 0 h 479"/>
              <a:gd name="T2" fmla="*/ 106933 w 479"/>
              <a:gd name="T3" fmla="*/ 0 h 479"/>
              <a:gd name="T4" fmla="*/ 0 w 479"/>
              <a:gd name="T5" fmla="*/ 107725 h 479"/>
              <a:gd name="T6" fmla="*/ 106933 w 479"/>
              <a:gd name="T7" fmla="*/ 215449 h 479"/>
              <a:gd name="T8" fmla="*/ 213866 w 479"/>
              <a:gd name="T9" fmla="*/ 107725 h 479"/>
              <a:gd name="T10" fmla="*/ 106933 w 479"/>
              <a:gd name="T11" fmla="*/ 0 h 479"/>
              <a:gd name="T12" fmla="*/ 198206 w 479"/>
              <a:gd name="T13" fmla="*/ 107725 h 479"/>
              <a:gd name="T14" fmla="*/ 198206 w 479"/>
              <a:gd name="T15" fmla="*/ 107725 h 479"/>
              <a:gd name="T16" fmla="*/ 178520 w 479"/>
              <a:gd name="T17" fmla="*/ 163615 h 479"/>
              <a:gd name="T18" fmla="*/ 174493 w 479"/>
              <a:gd name="T19" fmla="*/ 147840 h 479"/>
              <a:gd name="T20" fmla="*/ 178520 w 479"/>
              <a:gd name="T21" fmla="*/ 115838 h 479"/>
              <a:gd name="T22" fmla="*/ 166439 w 479"/>
              <a:gd name="T23" fmla="*/ 91949 h 479"/>
              <a:gd name="T24" fmla="*/ 142726 w 479"/>
              <a:gd name="T25" fmla="*/ 80230 h 479"/>
              <a:gd name="T26" fmla="*/ 154806 w 479"/>
              <a:gd name="T27" fmla="*/ 39664 h 479"/>
              <a:gd name="T28" fmla="*/ 131093 w 479"/>
              <a:gd name="T29" fmla="*/ 27945 h 479"/>
              <a:gd name="T30" fmla="*/ 134673 w 479"/>
              <a:gd name="T31" fmla="*/ 23889 h 479"/>
              <a:gd name="T32" fmla="*/ 198206 w 479"/>
              <a:gd name="T33" fmla="*/ 107725 h 479"/>
              <a:gd name="T34" fmla="*/ 94853 w 479"/>
              <a:gd name="T35" fmla="*/ 19832 h 479"/>
              <a:gd name="T36" fmla="*/ 94853 w 479"/>
              <a:gd name="T37" fmla="*/ 19832 h 479"/>
              <a:gd name="T38" fmla="*/ 83220 w 479"/>
              <a:gd name="T39" fmla="*/ 27945 h 479"/>
              <a:gd name="T40" fmla="*/ 67113 w 479"/>
              <a:gd name="T41" fmla="*/ 39664 h 479"/>
              <a:gd name="T42" fmla="*/ 51453 w 479"/>
              <a:gd name="T43" fmla="*/ 59947 h 479"/>
              <a:gd name="T44" fmla="*/ 59507 w 479"/>
              <a:gd name="T45" fmla="*/ 71666 h 479"/>
              <a:gd name="T46" fmla="*/ 79193 w 479"/>
              <a:gd name="T47" fmla="*/ 71666 h 479"/>
              <a:gd name="T48" fmla="*/ 110960 w 479"/>
              <a:gd name="T49" fmla="*/ 107725 h 479"/>
              <a:gd name="T50" fmla="*/ 83220 w 479"/>
              <a:gd name="T51" fmla="*/ 131613 h 479"/>
              <a:gd name="T52" fmla="*/ 79193 w 479"/>
              <a:gd name="T53" fmla="*/ 151896 h 479"/>
              <a:gd name="T54" fmla="*/ 79193 w 479"/>
              <a:gd name="T55" fmla="*/ 175785 h 479"/>
              <a:gd name="T56" fmla="*/ 59507 w 479"/>
              <a:gd name="T57" fmla="*/ 155502 h 479"/>
              <a:gd name="T58" fmla="*/ 55480 w 479"/>
              <a:gd name="T59" fmla="*/ 128008 h 479"/>
              <a:gd name="T60" fmla="*/ 39373 w 479"/>
              <a:gd name="T61" fmla="*/ 107725 h 479"/>
              <a:gd name="T62" fmla="*/ 47426 w 479"/>
              <a:gd name="T63" fmla="*/ 83836 h 479"/>
              <a:gd name="T64" fmla="*/ 23713 w 479"/>
              <a:gd name="T65" fmla="*/ 76173 h 479"/>
              <a:gd name="T66" fmla="*/ 94853 w 479"/>
              <a:gd name="T67" fmla="*/ 19832 h 479"/>
              <a:gd name="T68" fmla="*/ 79193 w 479"/>
              <a:gd name="T69" fmla="*/ 195617 h 479"/>
              <a:gd name="T70" fmla="*/ 79193 w 479"/>
              <a:gd name="T71" fmla="*/ 195617 h 479"/>
              <a:gd name="T72" fmla="*/ 91273 w 479"/>
              <a:gd name="T73" fmla="*/ 187504 h 479"/>
              <a:gd name="T74" fmla="*/ 106933 w 479"/>
              <a:gd name="T75" fmla="*/ 183447 h 479"/>
              <a:gd name="T76" fmla="*/ 131093 w 479"/>
              <a:gd name="T77" fmla="*/ 175785 h 479"/>
              <a:gd name="T78" fmla="*/ 158386 w 479"/>
              <a:gd name="T79" fmla="*/ 183447 h 479"/>
              <a:gd name="T80" fmla="*/ 106933 w 479"/>
              <a:gd name="T81" fmla="*/ 199674 h 479"/>
              <a:gd name="T82" fmla="*/ 79193 w 479"/>
              <a:gd name="T83" fmla="*/ 195617 h 479"/>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479" h="479">
                <a:moveTo>
                  <a:pt x="239" y="0"/>
                </a:moveTo>
                <a:lnTo>
                  <a:pt x="239" y="0"/>
                </a:lnTo>
                <a:cubicBezTo>
                  <a:pt x="106" y="0"/>
                  <a:pt x="0" y="106"/>
                  <a:pt x="0" y="239"/>
                </a:cubicBezTo>
                <a:cubicBezTo>
                  <a:pt x="0" y="372"/>
                  <a:pt x="106" y="478"/>
                  <a:pt x="239" y="478"/>
                </a:cubicBezTo>
                <a:cubicBezTo>
                  <a:pt x="372" y="478"/>
                  <a:pt x="478" y="372"/>
                  <a:pt x="478" y="239"/>
                </a:cubicBezTo>
                <a:cubicBezTo>
                  <a:pt x="478" y="106"/>
                  <a:pt x="372" y="0"/>
                  <a:pt x="239" y="0"/>
                </a:cubicBezTo>
                <a:close/>
                <a:moveTo>
                  <a:pt x="443" y="239"/>
                </a:moveTo>
                <a:lnTo>
                  <a:pt x="443" y="239"/>
                </a:lnTo>
                <a:cubicBezTo>
                  <a:pt x="443" y="292"/>
                  <a:pt x="425" y="328"/>
                  <a:pt x="399" y="363"/>
                </a:cubicBezTo>
                <a:cubicBezTo>
                  <a:pt x="390" y="363"/>
                  <a:pt x="381" y="345"/>
                  <a:pt x="390" y="328"/>
                </a:cubicBezTo>
                <a:cubicBezTo>
                  <a:pt x="399" y="310"/>
                  <a:pt x="399" y="275"/>
                  <a:pt x="399" y="257"/>
                </a:cubicBezTo>
                <a:cubicBezTo>
                  <a:pt x="399" y="239"/>
                  <a:pt x="390" y="204"/>
                  <a:pt x="372" y="204"/>
                </a:cubicBezTo>
                <a:cubicBezTo>
                  <a:pt x="346" y="204"/>
                  <a:pt x="337" y="204"/>
                  <a:pt x="319" y="178"/>
                </a:cubicBezTo>
                <a:cubicBezTo>
                  <a:pt x="301" y="124"/>
                  <a:pt x="372" y="115"/>
                  <a:pt x="346" y="88"/>
                </a:cubicBezTo>
                <a:cubicBezTo>
                  <a:pt x="337" y="80"/>
                  <a:pt x="301" y="115"/>
                  <a:pt x="293" y="62"/>
                </a:cubicBezTo>
                <a:lnTo>
                  <a:pt x="301" y="53"/>
                </a:lnTo>
                <a:cubicBezTo>
                  <a:pt x="381" y="80"/>
                  <a:pt x="443" y="150"/>
                  <a:pt x="443" y="239"/>
                </a:cubicBezTo>
                <a:close/>
                <a:moveTo>
                  <a:pt x="212" y="44"/>
                </a:moveTo>
                <a:lnTo>
                  <a:pt x="212" y="44"/>
                </a:lnTo>
                <a:cubicBezTo>
                  <a:pt x="204" y="53"/>
                  <a:pt x="194" y="53"/>
                  <a:pt x="186" y="62"/>
                </a:cubicBezTo>
                <a:cubicBezTo>
                  <a:pt x="168" y="80"/>
                  <a:pt x="159" y="71"/>
                  <a:pt x="150" y="88"/>
                </a:cubicBezTo>
                <a:cubicBezTo>
                  <a:pt x="141" y="106"/>
                  <a:pt x="115" y="124"/>
                  <a:pt x="115" y="133"/>
                </a:cubicBezTo>
                <a:cubicBezTo>
                  <a:pt x="115" y="142"/>
                  <a:pt x="133" y="159"/>
                  <a:pt x="133" y="159"/>
                </a:cubicBezTo>
                <a:cubicBezTo>
                  <a:pt x="141" y="150"/>
                  <a:pt x="159" y="150"/>
                  <a:pt x="177" y="159"/>
                </a:cubicBezTo>
                <a:cubicBezTo>
                  <a:pt x="186" y="159"/>
                  <a:pt x="275" y="169"/>
                  <a:pt x="248" y="239"/>
                </a:cubicBezTo>
                <a:cubicBezTo>
                  <a:pt x="239" y="266"/>
                  <a:pt x="194" y="257"/>
                  <a:pt x="186" y="292"/>
                </a:cubicBezTo>
                <a:cubicBezTo>
                  <a:pt x="186" y="301"/>
                  <a:pt x="186" y="328"/>
                  <a:pt x="177" y="337"/>
                </a:cubicBezTo>
                <a:cubicBezTo>
                  <a:pt x="177" y="345"/>
                  <a:pt x="186" y="390"/>
                  <a:pt x="177" y="390"/>
                </a:cubicBezTo>
                <a:cubicBezTo>
                  <a:pt x="168" y="390"/>
                  <a:pt x="133" y="345"/>
                  <a:pt x="133" y="345"/>
                </a:cubicBezTo>
                <a:cubicBezTo>
                  <a:pt x="133" y="337"/>
                  <a:pt x="124" y="310"/>
                  <a:pt x="124" y="284"/>
                </a:cubicBezTo>
                <a:cubicBezTo>
                  <a:pt x="124" y="266"/>
                  <a:pt x="88" y="266"/>
                  <a:pt x="88" y="239"/>
                </a:cubicBezTo>
                <a:cubicBezTo>
                  <a:pt x="88" y="213"/>
                  <a:pt x="106" y="195"/>
                  <a:pt x="106" y="186"/>
                </a:cubicBezTo>
                <a:cubicBezTo>
                  <a:pt x="97" y="169"/>
                  <a:pt x="62" y="169"/>
                  <a:pt x="53" y="169"/>
                </a:cubicBezTo>
                <a:cubicBezTo>
                  <a:pt x="80" y="97"/>
                  <a:pt x="141" y="53"/>
                  <a:pt x="212" y="44"/>
                </a:cubicBezTo>
                <a:close/>
                <a:moveTo>
                  <a:pt x="177" y="434"/>
                </a:moveTo>
                <a:lnTo>
                  <a:pt x="177" y="434"/>
                </a:lnTo>
                <a:cubicBezTo>
                  <a:pt x="186" y="425"/>
                  <a:pt x="186" y="416"/>
                  <a:pt x="204" y="416"/>
                </a:cubicBezTo>
                <a:cubicBezTo>
                  <a:pt x="212" y="416"/>
                  <a:pt x="221" y="416"/>
                  <a:pt x="239" y="407"/>
                </a:cubicBezTo>
                <a:cubicBezTo>
                  <a:pt x="248" y="407"/>
                  <a:pt x="275" y="398"/>
                  <a:pt x="293" y="390"/>
                </a:cubicBezTo>
                <a:cubicBezTo>
                  <a:pt x="310" y="390"/>
                  <a:pt x="346" y="398"/>
                  <a:pt x="354" y="407"/>
                </a:cubicBezTo>
                <a:cubicBezTo>
                  <a:pt x="319" y="434"/>
                  <a:pt x="284" y="443"/>
                  <a:pt x="239" y="443"/>
                </a:cubicBezTo>
                <a:cubicBezTo>
                  <a:pt x="221" y="443"/>
                  <a:pt x="194" y="443"/>
                  <a:pt x="177" y="434"/>
                </a:cubicBezTo>
                <a:close/>
              </a:path>
            </a:pathLst>
          </a:custGeom>
          <a:solidFill>
            <a:schemeClr val="bg1"/>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txBody>
          <a:bodyPr wrap="none" lIns="34290" tIns="17145" rIns="34290" bIns="17145" anchor="ctr"/>
          <a:lstStyle/>
          <a:p>
            <a:endParaRPr lang="en-US" dirty="0"/>
          </a:p>
        </p:txBody>
      </p:sp>
      <p:cxnSp>
        <p:nvCxnSpPr>
          <p:cNvPr id="13" name="Straight Connector 12"/>
          <p:cNvCxnSpPr/>
          <p:nvPr/>
        </p:nvCxnSpPr>
        <p:spPr>
          <a:xfrm>
            <a:off x="1440180" y="1259380"/>
            <a:ext cx="0" cy="815340"/>
          </a:xfrm>
          <a:prstGeom prst="line">
            <a:avLst/>
          </a:prstGeom>
          <a:ln w="12700">
            <a:solidFill>
              <a:schemeClr val="bg1">
                <a:alpha val="34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1440180" y="2512638"/>
            <a:ext cx="0" cy="815340"/>
          </a:xfrm>
          <a:prstGeom prst="line">
            <a:avLst/>
          </a:prstGeom>
          <a:ln w="12700">
            <a:solidFill>
              <a:schemeClr val="bg1">
                <a:alpha val="34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1440180" y="3707531"/>
            <a:ext cx="0" cy="815340"/>
          </a:xfrm>
          <a:prstGeom prst="line">
            <a:avLst/>
          </a:prstGeom>
          <a:ln w="12700">
            <a:solidFill>
              <a:schemeClr val="bg1">
                <a:alpha val="34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1440180" y="4913164"/>
            <a:ext cx="0" cy="815340"/>
          </a:xfrm>
          <a:prstGeom prst="line">
            <a:avLst/>
          </a:prstGeom>
          <a:ln w="12700">
            <a:solidFill>
              <a:schemeClr val="bg1">
                <a:alpha val="34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p:cNvGrpSpPr/>
          <p:nvPr/>
        </p:nvGrpSpPr>
        <p:grpSpPr>
          <a:xfrm>
            <a:off x="1643126" y="1280536"/>
            <a:ext cx="3582018" cy="800019"/>
            <a:chOff x="1090766" y="688621"/>
            <a:chExt cx="4028591" cy="800019"/>
          </a:xfrm>
        </p:grpSpPr>
        <p:sp>
          <p:nvSpPr>
            <p:cNvPr id="18" name="Rectangle 17"/>
            <p:cNvSpPr/>
            <p:nvPr/>
          </p:nvSpPr>
          <p:spPr>
            <a:xfrm>
              <a:off x="1090766" y="688621"/>
              <a:ext cx="3443548" cy="368114"/>
            </a:xfrm>
            <a:prstGeom prst="rect">
              <a:avLst/>
            </a:prstGeom>
          </p:spPr>
          <p:txBody>
            <a:bodyPr wrap="square">
              <a:spAutoFit/>
            </a:bodyPr>
            <a:lstStyle/>
            <a:p>
              <a:pPr>
                <a:lnSpc>
                  <a:spcPct val="120000"/>
                </a:lnSpc>
              </a:pPr>
              <a:r>
                <a:rPr lang="en-US" sz="1600" dirty="0">
                  <a:solidFill>
                    <a:schemeClr val="bg1"/>
                  </a:solidFill>
                  <a:cs typeface="Segoe UI" panose="020B0502040204020203" pitchFamily="34" charset="0"/>
                </a:rPr>
                <a:t>Your Title Text Here</a:t>
              </a:r>
            </a:p>
          </p:txBody>
        </p:sp>
        <p:sp>
          <p:nvSpPr>
            <p:cNvPr id="19" name="Rectangle 18"/>
            <p:cNvSpPr/>
            <p:nvPr/>
          </p:nvSpPr>
          <p:spPr>
            <a:xfrm>
              <a:off x="1090766" y="967856"/>
              <a:ext cx="4028591" cy="520784"/>
            </a:xfrm>
            <a:prstGeom prst="rect">
              <a:avLst/>
            </a:prstGeom>
          </p:spPr>
          <p:txBody>
            <a:bodyPr wrap="square">
              <a:spAutoFit/>
            </a:bodyPr>
            <a:lstStyle/>
            <a:p>
              <a:pPr>
                <a:lnSpc>
                  <a:spcPct val="120000"/>
                </a:lnSpc>
              </a:pPr>
              <a:r>
                <a:rPr lang="id-ID" sz="1200" dirty="0">
                  <a:solidFill>
                    <a:schemeClr val="bg1"/>
                  </a:solidFill>
                  <a:cs typeface="Segoe UI Light" panose="020B0502040204020203" pitchFamily="34" charset="0"/>
                </a:rPr>
                <a:t>The quick, brown fox jumps over a lazy dog. DJs flock by when MTV ax quiz prog. </a:t>
              </a:r>
              <a:endParaRPr lang="en-US" sz="1200" dirty="0">
                <a:solidFill>
                  <a:schemeClr val="bg1"/>
                </a:solidFill>
                <a:cs typeface="Segoe UI Light" panose="020B0502040204020203" pitchFamily="34" charset="0"/>
              </a:endParaRPr>
            </a:p>
          </p:txBody>
        </p:sp>
      </p:grpSp>
      <p:grpSp>
        <p:nvGrpSpPr>
          <p:cNvPr id="20" name="Group 19"/>
          <p:cNvGrpSpPr/>
          <p:nvPr/>
        </p:nvGrpSpPr>
        <p:grpSpPr>
          <a:xfrm>
            <a:off x="1643126" y="2522798"/>
            <a:ext cx="3061828" cy="814766"/>
            <a:chOff x="1090766" y="688621"/>
            <a:chExt cx="3443548" cy="814766"/>
          </a:xfrm>
        </p:grpSpPr>
        <p:sp>
          <p:nvSpPr>
            <p:cNvPr id="21" name="Rectangle 20"/>
            <p:cNvSpPr/>
            <p:nvPr/>
          </p:nvSpPr>
          <p:spPr>
            <a:xfrm>
              <a:off x="1090766" y="688621"/>
              <a:ext cx="3443548" cy="368114"/>
            </a:xfrm>
            <a:prstGeom prst="rect">
              <a:avLst/>
            </a:prstGeom>
          </p:spPr>
          <p:txBody>
            <a:bodyPr wrap="square">
              <a:spAutoFit/>
            </a:bodyPr>
            <a:lstStyle/>
            <a:p>
              <a:pPr>
                <a:lnSpc>
                  <a:spcPct val="120000"/>
                </a:lnSpc>
              </a:pPr>
              <a:r>
                <a:rPr lang="en-US" sz="1600" dirty="0">
                  <a:solidFill>
                    <a:schemeClr val="bg1"/>
                  </a:solidFill>
                  <a:cs typeface="Segoe UI" panose="020B0502040204020203" pitchFamily="34" charset="0"/>
                </a:rPr>
                <a:t>Your Title Text Here</a:t>
              </a:r>
            </a:p>
          </p:txBody>
        </p:sp>
        <p:sp>
          <p:nvSpPr>
            <p:cNvPr id="22" name="Rectangle 21"/>
            <p:cNvSpPr/>
            <p:nvPr/>
          </p:nvSpPr>
          <p:spPr>
            <a:xfrm>
              <a:off x="1090766" y="967856"/>
              <a:ext cx="3261370" cy="535531"/>
            </a:xfrm>
            <a:prstGeom prst="rect">
              <a:avLst/>
            </a:prstGeom>
          </p:spPr>
          <p:txBody>
            <a:bodyPr wrap="square">
              <a:spAutoFit/>
            </a:bodyPr>
            <a:lstStyle/>
            <a:p>
              <a:pPr>
                <a:lnSpc>
                  <a:spcPct val="120000"/>
                </a:lnSpc>
              </a:pPr>
              <a:r>
                <a:rPr lang="id-ID" sz="1200" dirty="0">
                  <a:solidFill>
                    <a:schemeClr val="bg1"/>
                  </a:solidFill>
                  <a:cs typeface="Segoe UI Light" panose="020B0502040204020203" pitchFamily="34" charset="0"/>
                </a:rPr>
                <a:t>The quick, brown fox jumps over a lazy dog. DJs flock by when MTV ax quiz prog. </a:t>
              </a:r>
              <a:endParaRPr lang="en-US" sz="1200" dirty="0">
                <a:solidFill>
                  <a:schemeClr val="bg1"/>
                </a:solidFill>
                <a:cs typeface="Segoe UI Light" panose="020B0502040204020203" pitchFamily="34" charset="0"/>
              </a:endParaRPr>
            </a:p>
          </p:txBody>
        </p:sp>
      </p:grpSp>
      <p:grpSp>
        <p:nvGrpSpPr>
          <p:cNvPr id="23" name="Group 22"/>
          <p:cNvGrpSpPr/>
          <p:nvPr/>
        </p:nvGrpSpPr>
        <p:grpSpPr>
          <a:xfrm>
            <a:off x="1643126" y="3696318"/>
            <a:ext cx="3061828" cy="800019"/>
            <a:chOff x="1090766" y="688621"/>
            <a:chExt cx="3443548" cy="800019"/>
          </a:xfrm>
        </p:grpSpPr>
        <p:sp>
          <p:nvSpPr>
            <p:cNvPr id="24" name="Rectangle 23"/>
            <p:cNvSpPr/>
            <p:nvPr/>
          </p:nvSpPr>
          <p:spPr>
            <a:xfrm>
              <a:off x="1090766" y="688621"/>
              <a:ext cx="3443548" cy="368114"/>
            </a:xfrm>
            <a:prstGeom prst="rect">
              <a:avLst/>
            </a:prstGeom>
          </p:spPr>
          <p:txBody>
            <a:bodyPr wrap="square">
              <a:spAutoFit/>
            </a:bodyPr>
            <a:lstStyle/>
            <a:p>
              <a:pPr>
                <a:lnSpc>
                  <a:spcPct val="120000"/>
                </a:lnSpc>
              </a:pPr>
              <a:r>
                <a:rPr lang="en-US" sz="1600" dirty="0">
                  <a:solidFill>
                    <a:schemeClr val="bg1"/>
                  </a:solidFill>
                  <a:cs typeface="Segoe UI" panose="020B0502040204020203" pitchFamily="34" charset="0"/>
                </a:rPr>
                <a:t>Your Title Text Here</a:t>
              </a:r>
            </a:p>
          </p:txBody>
        </p:sp>
        <p:sp>
          <p:nvSpPr>
            <p:cNvPr id="25" name="Rectangle 24"/>
            <p:cNvSpPr/>
            <p:nvPr/>
          </p:nvSpPr>
          <p:spPr>
            <a:xfrm>
              <a:off x="1090766" y="967856"/>
              <a:ext cx="2215180" cy="520784"/>
            </a:xfrm>
            <a:prstGeom prst="rect">
              <a:avLst/>
            </a:prstGeom>
          </p:spPr>
          <p:txBody>
            <a:bodyPr wrap="square">
              <a:spAutoFit/>
            </a:bodyPr>
            <a:lstStyle/>
            <a:p>
              <a:pPr>
                <a:lnSpc>
                  <a:spcPct val="120000"/>
                </a:lnSpc>
              </a:pPr>
              <a:r>
                <a:rPr lang="id-ID" sz="1200" dirty="0">
                  <a:solidFill>
                    <a:schemeClr val="bg1"/>
                  </a:solidFill>
                  <a:cs typeface="Segoe UI Light" panose="020B0502040204020203" pitchFamily="34" charset="0"/>
                </a:rPr>
                <a:t>The quick, brown fox jumps over a lazy dog. DJs. </a:t>
              </a:r>
              <a:endParaRPr lang="en-US" sz="1200" dirty="0">
                <a:solidFill>
                  <a:schemeClr val="bg1"/>
                </a:solidFill>
                <a:cs typeface="Segoe UI Light" panose="020B0502040204020203" pitchFamily="34" charset="0"/>
              </a:endParaRPr>
            </a:p>
          </p:txBody>
        </p:sp>
      </p:grpSp>
      <p:grpSp>
        <p:nvGrpSpPr>
          <p:cNvPr id="26" name="Group 25"/>
          <p:cNvGrpSpPr/>
          <p:nvPr/>
        </p:nvGrpSpPr>
        <p:grpSpPr>
          <a:xfrm>
            <a:off x="1643126" y="4923972"/>
            <a:ext cx="3451388" cy="814766"/>
            <a:chOff x="1090766" y="688621"/>
            <a:chExt cx="3881675" cy="814766"/>
          </a:xfrm>
        </p:grpSpPr>
        <p:sp>
          <p:nvSpPr>
            <p:cNvPr id="27" name="Rectangle 26"/>
            <p:cNvSpPr/>
            <p:nvPr/>
          </p:nvSpPr>
          <p:spPr>
            <a:xfrm>
              <a:off x="1090766" y="688621"/>
              <a:ext cx="3443548" cy="368114"/>
            </a:xfrm>
            <a:prstGeom prst="rect">
              <a:avLst/>
            </a:prstGeom>
          </p:spPr>
          <p:txBody>
            <a:bodyPr wrap="square">
              <a:spAutoFit/>
            </a:bodyPr>
            <a:lstStyle/>
            <a:p>
              <a:pPr>
                <a:lnSpc>
                  <a:spcPct val="120000"/>
                </a:lnSpc>
              </a:pPr>
              <a:r>
                <a:rPr lang="en-US" sz="1600" dirty="0">
                  <a:solidFill>
                    <a:schemeClr val="bg1"/>
                  </a:solidFill>
                  <a:cs typeface="Segoe UI" panose="020B0502040204020203" pitchFamily="34" charset="0"/>
                </a:rPr>
                <a:t>Your Title Text Here</a:t>
              </a:r>
            </a:p>
          </p:txBody>
        </p:sp>
        <p:sp>
          <p:nvSpPr>
            <p:cNvPr id="28" name="Rectangle 27"/>
            <p:cNvSpPr/>
            <p:nvPr/>
          </p:nvSpPr>
          <p:spPr>
            <a:xfrm>
              <a:off x="1090766" y="967856"/>
              <a:ext cx="3881675" cy="535531"/>
            </a:xfrm>
            <a:prstGeom prst="rect">
              <a:avLst/>
            </a:prstGeom>
          </p:spPr>
          <p:txBody>
            <a:bodyPr wrap="square">
              <a:spAutoFit/>
            </a:bodyPr>
            <a:lstStyle/>
            <a:p>
              <a:pPr>
                <a:lnSpc>
                  <a:spcPct val="120000"/>
                </a:lnSpc>
              </a:pPr>
              <a:r>
                <a:rPr lang="id-ID" sz="1200" dirty="0">
                  <a:solidFill>
                    <a:schemeClr val="bg1"/>
                  </a:solidFill>
                  <a:cs typeface="Segoe UI Light" panose="020B0502040204020203" pitchFamily="34" charset="0"/>
                </a:rPr>
                <a:t>The quick, brown fox jumps over a lazy dog. DJs flock by when MTV ax quiz prog. </a:t>
              </a:r>
              <a:endParaRPr lang="en-US" sz="1200" dirty="0">
                <a:solidFill>
                  <a:schemeClr val="bg1"/>
                </a:solidFill>
                <a:cs typeface="Segoe UI Light" panose="020B0502040204020203" pitchFamily="34" charset="0"/>
              </a:endParaRPr>
            </a:p>
          </p:txBody>
        </p:sp>
      </p:grpSp>
      <p:sp>
        <p:nvSpPr>
          <p:cNvPr id="29" name="Oval 28"/>
          <p:cNvSpPr/>
          <p:nvPr/>
        </p:nvSpPr>
        <p:spPr>
          <a:xfrm>
            <a:off x="5626101" y="1156541"/>
            <a:ext cx="1030514" cy="1030514"/>
          </a:xfrm>
          <a:prstGeom prst="ellipse">
            <a:avLst/>
          </a:prstGeom>
          <a:solidFill>
            <a:schemeClr val="bg1"/>
          </a:solidFill>
          <a:ln>
            <a:no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p:cNvSpPr/>
          <p:nvPr/>
        </p:nvSpPr>
        <p:spPr>
          <a:xfrm>
            <a:off x="4595587" y="2381485"/>
            <a:ext cx="1030514" cy="1030514"/>
          </a:xfrm>
          <a:prstGeom prst="ellipse">
            <a:avLst/>
          </a:prstGeom>
          <a:solidFill>
            <a:schemeClr val="bg1"/>
          </a:solidFill>
          <a:ln>
            <a:no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extBox 31"/>
          <p:cNvSpPr txBox="1"/>
          <p:nvPr/>
        </p:nvSpPr>
        <p:spPr>
          <a:xfrm>
            <a:off x="5808574" y="1316621"/>
            <a:ext cx="665567" cy="707886"/>
          </a:xfrm>
          <a:prstGeom prst="rect">
            <a:avLst/>
          </a:prstGeom>
          <a:noFill/>
        </p:spPr>
        <p:txBody>
          <a:bodyPr wrap="none" rtlCol="0" anchor="ctr">
            <a:spAutoFit/>
          </a:bodyPr>
          <a:lstStyle/>
          <a:p>
            <a:pPr algn="ctr"/>
            <a:r>
              <a:rPr lang="id-ID" sz="4000" b="1" spc="-150" dirty="0">
                <a:solidFill>
                  <a:schemeClr val="accent1"/>
                </a:solidFill>
                <a:ea typeface="Roboto Light" panose="02000000000000000000" pitchFamily="2" charset="0"/>
                <a:cs typeface="Arial"/>
              </a:rPr>
              <a:t>01</a:t>
            </a:r>
          </a:p>
        </p:txBody>
      </p:sp>
      <p:sp>
        <p:nvSpPr>
          <p:cNvPr id="33" name="TextBox 32"/>
          <p:cNvSpPr txBox="1"/>
          <p:nvPr/>
        </p:nvSpPr>
        <p:spPr>
          <a:xfrm>
            <a:off x="4781018" y="2555649"/>
            <a:ext cx="665567" cy="707886"/>
          </a:xfrm>
          <a:prstGeom prst="rect">
            <a:avLst/>
          </a:prstGeom>
          <a:noFill/>
        </p:spPr>
        <p:txBody>
          <a:bodyPr wrap="none" rtlCol="0" anchor="ctr">
            <a:spAutoFit/>
          </a:bodyPr>
          <a:lstStyle/>
          <a:p>
            <a:pPr algn="ctr"/>
            <a:r>
              <a:rPr lang="en-US" sz="4000" b="1" spc="-150" dirty="0">
                <a:solidFill>
                  <a:schemeClr val="accent2"/>
                </a:solidFill>
                <a:ea typeface="Roboto Light" panose="02000000000000000000" pitchFamily="2" charset="0"/>
                <a:cs typeface="Arial"/>
              </a:rPr>
              <a:t>02</a:t>
            </a:r>
            <a:endParaRPr lang="id-ID" sz="4000" b="1" spc="-150" dirty="0">
              <a:solidFill>
                <a:schemeClr val="accent2"/>
              </a:solidFill>
              <a:ea typeface="Roboto Light" panose="02000000000000000000" pitchFamily="2" charset="0"/>
              <a:cs typeface="Arial"/>
            </a:endParaRPr>
          </a:p>
        </p:txBody>
      </p:sp>
      <p:sp>
        <p:nvSpPr>
          <p:cNvPr id="36" name="Oval 35"/>
          <p:cNvSpPr/>
          <p:nvPr/>
        </p:nvSpPr>
        <p:spPr>
          <a:xfrm>
            <a:off x="3815699" y="3575478"/>
            <a:ext cx="1030514" cy="1030514"/>
          </a:xfrm>
          <a:prstGeom prst="ellipse">
            <a:avLst/>
          </a:prstGeom>
          <a:solidFill>
            <a:schemeClr val="bg1"/>
          </a:solidFill>
          <a:ln>
            <a:no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p:cNvSpPr/>
          <p:nvPr/>
        </p:nvSpPr>
        <p:spPr>
          <a:xfrm>
            <a:off x="5442827" y="4819790"/>
            <a:ext cx="1030514" cy="1030514"/>
          </a:xfrm>
          <a:prstGeom prst="ellipse">
            <a:avLst/>
          </a:prstGeom>
          <a:solidFill>
            <a:schemeClr val="bg1"/>
          </a:solidFill>
          <a:ln>
            <a:no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p:cNvSpPr txBox="1"/>
          <p:nvPr/>
        </p:nvSpPr>
        <p:spPr>
          <a:xfrm>
            <a:off x="3998172" y="3736792"/>
            <a:ext cx="665567" cy="707886"/>
          </a:xfrm>
          <a:prstGeom prst="rect">
            <a:avLst/>
          </a:prstGeom>
          <a:noFill/>
        </p:spPr>
        <p:txBody>
          <a:bodyPr wrap="none" rtlCol="0" anchor="ctr">
            <a:spAutoFit/>
          </a:bodyPr>
          <a:lstStyle/>
          <a:p>
            <a:pPr algn="ctr"/>
            <a:r>
              <a:rPr lang="id-ID" sz="4000" b="1" spc="-150" dirty="0">
                <a:solidFill>
                  <a:schemeClr val="accent3"/>
                </a:solidFill>
                <a:ea typeface="Roboto Light" panose="02000000000000000000" pitchFamily="2" charset="0"/>
                <a:cs typeface="Arial"/>
              </a:rPr>
              <a:t>0</a:t>
            </a:r>
            <a:r>
              <a:rPr lang="en-US" sz="4000" b="1" spc="-150" dirty="0">
                <a:solidFill>
                  <a:schemeClr val="accent3"/>
                </a:solidFill>
                <a:ea typeface="Roboto Light" panose="02000000000000000000" pitchFamily="2" charset="0"/>
                <a:cs typeface="Arial"/>
              </a:rPr>
              <a:t>3</a:t>
            </a:r>
            <a:endParaRPr lang="id-ID" sz="4000" b="1" spc="-150" dirty="0">
              <a:solidFill>
                <a:schemeClr val="accent3"/>
              </a:solidFill>
              <a:ea typeface="Roboto Light" panose="02000000000000000000" pitchFamily="2" charset="0"/>
              <a:cs typeface="Arial"/>
            </a:endParaRPr>
          </a:p>
        </p:txBody>
      </p:sp>
      <p:sp>
        <p:nvSpPr>
          <p:cNvPr id="39" name="TextBox 38"/>
          <p:cNvSpPr txBox="1"/>
          <p:nvPr/>
        </p:nvSpPr>
        <p:spPr>
          <a:xfrm>
            <a:off x="5625300" y="5004777"/>
            <a:ext cx="665567" cy="707886"/>
          </a:xfrm>
          <a:prstGeom prst="rect">
            <a:avLst/>
          </a:prstGeom>
          <a:noFill/>
        </p:spPr>
        <p:txBody>
          <a:bodyPr wrap="none" rtlCol="0" anchor="ctr">
            <a:spAutoFit/>
          </a:bodyPr>
          <a:lstStyle/>
          <a:p>
            <a:pPr algn="ctr"/>
            <a:r>
              <a:rPr lang="en-US" sz="4000" b="1" spc="-150" dirty="0">
                <a:solidFill>
                  <a:schemeClr val="accent4"/>
                </a:solidFill>
                <a:ea typeface="Roboto Light" panose="02000000000000000000" pitchFamily="2" charset="0"/>
                <a:cs typeface="Arial"/>
              </a:rPr>
              <a:t>04</a:t>
            </a:r>
            <a:endParaRPr lang="id-ID" sz="4000" b="1" spc="-150" dirty="0">
              <a:solidFill>
                <a:schemeClr val="accent4"/>
              </a:solidFill>
              <a:ea typeface="Roboto Light" panose="02000000000000000000" pitchFamily="2" charset="0"/>
              <a:cs typeface="Arial"/>
            </a:endParaRPr>
          </a:p>
        </p:txBody>
      </p:sp>
      <p:grpSp>
        <p:nvGrpSpPr>
          <p:cNvPr id="74" name="Group 73">
            <a:extLst>
              <a:ext uri="{FF2B5EF4-FFF2-40B4-BE49-F238E27FC236}">
                <a16:creationId xmlns:a16="http://schemas.microsoft.com/office/drawing/2014/main" id="{3D63C1A1-619E-4B1F-938B-B26A5975D995}"/>
              </a:ext>
            </a:extLst>
          </p:cNvPr>
          <p:cNvGrpSpPr/>
          <p:nvPr/>
        </p:nvGrpSpPr>
        <p:grpSpPr>
          <a:xfrm>
            <a:off x="7591210" y="1389233"/>
            <a:ext cx="895037" cy="895037"/>
            <a:chOff x="-1831625" y="432516"/>
            <a:chExt cx="1174122" cy="1174122"/>
          </a:xfrm>
        </p:grpSpPr>
        <p:grpSp>
          <p:nvGrpSpPr>
            <p:cNvPr id="75" name="Group 74">
              <a:extLst>
                <a:ext uri="{FF2B5EF4-FFF2-40B4-BE49-F238E27FC236}">
                  <a16:creationId xmlns:a16="http://schemas.microsoft.com/office/drawing/2014/main" id="{6A5D2E87-0F24-4051-A33C-5828B9B19FDB}"/>
                </a:ext>
              </a:extLst>
            </p:cNvPr>
            <p:cNvGrpSpPr/>
            <p:nvPr/>
          </p:nvGrpSpPr>
          <p:grpSpPr>
            <a:xfrm>
              <a:off x="-1831625" y="432516"/>
              <a:ext cx="1174122" cy="1174122"/>
              <a:chOff x="1220118" y="2343274"/>
              <a:chExt cx="2450851" cy="2450851"/>
            </a:xfrm>
          </p:grpSpPr>
          <p:sp>
            <p:nvSpPr>
              <p:cNvPr id="77" name="Oval 76">
                <a:extLst>
                  <a:ext uri="{FF2B5EF4-FFF2-40B4-BE49-F238E27FC236}">
                    <a16:creationId xmlns:a16="http://schemas.microsoft.com/office/drawing/2014/main" id="{3A4B2FF7-46D5-4333-9632-10B3E746B461}"/>
                  </a:ext>
                </a:extLst>
              </p:cNvPr>
              <p:cNvSpPr/>
              <p:nvPr/>
            </p:nvSpPr>
            <p:spPr>
              <a:xfrm>
                <a:off x="1220118" y="2343274"/>
                <a:ext cx="2450851" cy="2450851"/>
              </a:xfrm>
              <a:prstGeom prst="ellipse">
                <a:avLst/>
              </a:prstGeom>
              <a:solidFill>
                <a:schemeClr val="accent1">
                  <a:alpha val="13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Oval 77">
                <a:extLst>
                  <a:ext uri="{FF2B5EF4-FFF2-40B4-BE49-F238E27FC236}">
                    <a16:creationId xmlns:a16="http://schemas.microsoft.com/office/drawing/2014/main" id="{E2F2A682-D432-4084-9C9E-2CF3E8ADAD86}"/>
                  </a:ext>
                </a:extLst>
              </p:cNvPr>
              <p:cNvSpPr/>
              <p:nvPr/>
            </p:nvSpPr>
            <p:spPr>
              <a:xfrm>
                <a:off x="1395764" y="2518920"/>
                <a:ext cx="2099561" cy="2099561"/>
              </a:xfrm>
              <a:prstGeom prst="ellipse">
                <a:avLst/>
              </a:prstGeom>
              <a:solidFill>
                <a:schemeClr val="accent1">
                  <a:alpha val="2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Oval 78">
                <a:extLst>
                  <a:ext uri="{FF2B5EF4-FFF2-40B4-BE49-F238E27FC236}">
                    <a16:creationId xmlns:a16="http://schemas.microsoft.com/office/drawing/2014/main" id="{7C70A99D-AB3D-43DB-9973-AD5C9FC6F88A}"/>
                  </a:ext>
                </a:extLst>
              </p:cNvPr>
              <p:cNvSpPr/>
              <p:nvPr/>
            </p:nvSpPr>
            <p:spPr>
              <a:xfrm>
                <a:off x="1580469" y="2703625"/>
                <a:ext cx="1730150" cy="1730150"/>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76" name="Freeform 20">
              <a:extLst>
                <a:ext uri="{FF2B5EF4-FFF2-40B4-BE49-F238E27FC236}">
                  <a16:creationId xmlns:a16="http://schemas.microsoft.com/office/drawing/2014/main" id="{ADFB990E-8EBD-4C0E-AA78-246A1A89EF9C}"/>
                </a:ext>
              </a:extLst>
            </p:cNvPr>
            <p:cNvSpPr>
              <a:spLocks/>
            </p:cNvSpPr>
            <p:nvPr/>
          </p:nvSpPr>
          <p:spPr bwMode="auto">
            <a:xfrm>
              <a:off x="-1397269" y="880154"/>
              <a:ext cx="380086" cy="309623"/>
            </a:xfrm>
            <a:custGeom>
              <a:avLst/>
              <a:gdLst>
                <a:gd name="T0" fmla="*/ 280 w 280"/>
                <a:gd name="T1" fmla="*/ 27 h 228"/>
                <a:gd name="T2" fmla="*/ 247 w 280"/>
                <a:gd name="T3" fmla="*/ 36 h 228"/>
                <a:gd name="T4" fmla="*/ 272 w 280"/>
                <a:gd name="T5" fmla="*/ 5 h 228"/>
                <a:gd name="T6" fmla="*/ 236 w 280"/>
                <a:gd name="T7" fmla="*/ 19 h 228"/>
                <a:gd name="T8" fmla="*/ 194 w 280"/>
                <a:gd name="T9" fmla="*/ 0 h 228"/>
                <a:gd name="T10" fmla="*/ 136 w 280"/>
                <a:gd name="T11" fmla="*/ 58 h 228"/>
                <a:gd name="T12" fmla="*/ 138 w 280"/>
                <a:gd name="T13" fmla="*/ 71 h 228"/>
                <a:gd name="T14" fmla="*/ 19 w 280"/>
                <a:gd name="T15" fmla="*/ 11 h 228"/>
                <a:gd name="T16" fmla="*/ 12 w 280"/>
                <a:gd name="T17" fmla="*/ 40 h 228"/>
                <a:gd name="T18" fmla="*/ 37 w 280"/>
                <a:gd name="T19" fmla="*/ 88 h 228"/>
                <a:gd name="T20" fmla="*/ 11 w 280"/>
                <a:gd name="T21" fmla="*/ 80 h 228"/>
                <a:gd name="T22" fmla="*/ 11 w 280"/>
                <a:gd name="T23" fmla="*/ 81 h 228"/>
                <a:gd name="T24" fmla="*/ 57 w 280"/>
                <a:gd name="T25" fmla="*/ 138 h 228"/>
                <a:gd name="T26" fmla="*/ 42 w 280"/>
                <a:gd name="T27" fmla="*/ 140 h 228"/>
                <a:gd name="T28" fmla="*/ 31 w 280"/>
                <a:gd name="T29" fmla="*/ 139 h 228"/>
                <a:gd name="T30" fmla="*/ 85 w 280"/>
                <a:gd name="T31" fmla="*/ 178 h 228"/>
                <a:gd name="T32" fmla="*/ 14 w 280"/>
                <a:gd name="T33" fmla="*/ 203 h 228"/>
                <a:gd name="T34" fmla="*/ 0 w 280"/>
                <a:gd name="T35" fmla="*/ 202 h 228"/>
                <a:gd name="T36" fmla="*/ 88 w 280"/>
                <a:gd name="T37" fmla="*/ 228 h 228"/>
                <a:gd name="T38" fmla="*/ 251 w 280"/>
                <a:gd name="T39" fmla="*/ 65 h 228"/>
                <a:gd name="T40" fmla="*/ 251 w 280"/>
                <a:gd name="T41" fmla="*/ 57 h 228"/>
                <a:gd name="T42" fmla="*/ 280 w 280"/>
                <a:gd name="T43" fmla="*/ 27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80" h="228">
                  <a:moveTo>
                    <a:pt x="280" y="27"/>
                  </a:moveTo>
                  <a:cubicBezTo>
                    <a:pt x="270" y="32"/>
                    <a:pt x="259" y="35"/>
                    <a:pt x="247" y="36"/>
                  </a:cubicBezTo>
                  <a:cubicBezTo>
                    <a:pt x="259" y="29"/>
                    <a:pt x="268" y="18"/>
                    <a:pt x="272" y="5"/>
                  </a:cubicBezTo>
                  <a:cubicBezTo>
                    <a:pt x="261" y="11"/>
                    <a:pt x="249" y="16"/>
                    <a:pt x="236" y="19"/>
                  </a:cubicBezTo>
                  <a:cubicBezTo>
                    <a:pt x="225" y="7"/>
                    <a:pt x="210" y="0"/>
                    <a:pt x="194" y="0"/>
                  </a:cubicBezTo>
                  <a:cubicBezTo>
                    <a:pt x="162" y="0"/>
                    <a:pt x="136" y="26"/>
                    <a:pt x="136" y="58"/>
                  </a:cubicBezTo>
                  <a:cubicBezTo>
                    <a:pt x="136" y="62"/>
                    <a:pt x="137" y="67"/>
                    <a:pt x="138" y="71"/>
                  </a:cubicBezTo>
                  <a:cubicBezTo>
                    <a:pt x="90" y="69"/>
                    <a:pt x="48" y="46"/>
                    <a:pt x="19" y="11"/>
                  </a:cubicBezTo>
                  <a:cubicBezTo>
                    <a:pt x="14" y="19"/>
                    <a:pt x="12" y="29"/>
                    <a:pt x="12" y="40"/>
                  </a:cubicBezTo>
                  <a:cubicBezTo>
                    <a:pt x="12" y="60"/>
                    <a:pt x="22" y="77"/>
                    <a:pt x="37" y="88"/>
                  </a:cubicBezTo>
                  <a:cubicBezTo>
                    <a:pt x="28" y="87"/>
                    <a:pt x="19" y="85"/>
                    <a:pt x="11" y="80"/>
                  </a:cubicBezTo>
                  <a:cubicBezTo>
                    <a:pt x="11" y="81"/>
                    <a:pt x="11" y="81"/>
                    <a:pt x="11" y="81"/>
                  </a:cubicBezTo>
                  <a:cubicBezTo>
                    <a:pt x="11" y="109"/>
                    <a:pt x="31" y="132"/>
                    <a:pt x="57" y="138"/>
                  </a:cubicBezTo>
                  <a:cubicBezTo>
                    <a:pt x="52" y="139"/>
                    <a:pt x="47" y="140"/>
                    <a:pt x="42" y="140"/>
                  </a:cubicBezTo>
                  <a:cubicBezTo>
                    <a:pt x="38" y="140"/>
                    <a:pt x="35" y="139"/>
                    <a:pt x="31" y="139"/>
                  </a:cubicBezTo>
                  <a:cubicBezTo>
                    <a:pt x="39" y="161"/>
                    <a:pt x="60" y="178"/>
                    <a:pt x="85" y="178"/>
                  </a:cubicBezTo>
                  <a:cubicBezTo>
                    <a:pt x="65" y="194"/>
                    <a:pt x="40" y="203"/>
                    <a:pt x="14" y="203"/>
                  </a:cubicBezTo>
                  <a:cubicBezTo>
                    <a:pt x="9" y="203"/>
                    <a:pt x="4" y="203"/>
                    <a:pt x="0" y="202"/>
                  </a:cubicBezTo>
                  <a:cubicBezTo>
                    <a:pt x="25" y="219"/>
                    <a:pt x="55" y="228"/>
                    <a:pt x="88" y="228"/>
                  </a:cubicBezTo>
                  <a:cubicBezTo>
                    <a:pt x="194" y="228"/>
                    <a:pt x="251" y="140"/>
                    <a:pt x="251" y="65"/>
                  </a:cubicBezTo>
                  <a:cubicBezTo>
                    <a:pt x="251" y="62"/>
                    <a:pt x="251" y="60"/>
                    <a:pt x="251" y="57"/>
                  </a:cubicBezTo>
                  <a:cubicBezTo>
                    <a:pt x="263" y="49"/>
                    <a:pt x="272" y="39"/>
                    <a:pt x="280" y="27"/>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id-ID"/>
            </a:p>
          </p:txBody>
        </p:sp>
      </p:grpSp>
      <p:grpSp>
        <p:nvGrpSpPr>
          <p:cNvPr id="80" name="Group 79">
            <a:extLst>
              <a:ext uri="{FF2B5EF4-FFF2-40B4-BE49-F238E27FC236}">
                <a16:creationId xmlns:a16="http://schemas.microsoft.com/office/drawing/2014/main" id="{199EAE31-DF29-4110-B51B-AB5517F68E05}"/>
              </a:ext>
            </a:extLst>
          </p:cNvPr>
          <p:cNvGrpSpPr/>
          <p:nvPr/>
        </p:nvGrpSpPr>
        <p:grpSpPr>
          <a:xfrm>
            <a:off x="10115379" y="3792758"/>
            <a:ext cx="895037" cy="895037"/>
            <a:chOff x="-1831625" y="5231771"/>
            <a:chExt cx="1174122" cy="1174122"/>
          </a:xfrm>
        </p:grpSpPr>
        <p:grpSp>
          <p:nvGrpSpPr>
            <p:cNvPr id="81" name="Group 80">
              <a:extLst>
                <a:ext uri="{FF2B5EF4-FFF2-40B4-BE49-F238E27FC236}">
                  <a16:creationId xmlns:a16="http://schemas.microsoft.com/office/drawing/2014/main" id="{C922A9D9-634B-4673-8A14-A5E1A298BBEA}"/>
                </a:ext>
              </a:extLst>
            </p:cNvPr>
            <p:cNvGrpSpPr/>
            <p:nvPr/>
          </p:nvGrpSpPr>
          <p:grpSpPr>
            <a:xfrm>
              <a:off x="-1831625" y="5231771"/>
              <a:ext cx="1174122" cy="1174122"/>
              <a:chOff x="1220118" y="2343274"/>
              <a:chExt cx="2450851" cy="2450851"/>
            </a:xfrm>
          </p:grpSpPr>
          <p:sp>
            <p:nvSpPr>
              <p:cNvPr id="89" name="Oval 88">
                <a:extLst>
                  <a:ext uri="{FF2B5EF4-FFF2-40B4-BE49-F238E27FC236}">
                    <a16:creationId xmlns:a16="http://schemas.microsoft.com/office/drawing/2014/main" id="{4C69CCBD-9AAB-402A-9F09-7C16AA9A42E5}"/>
                  </a:ext>
                </a:extLst>
              </p:cNvPr>
              <p:cNvSpPr/>
              <p:nvPr/>
            </p:nvSpPr>
            <p:spPr>
              <a:xfrm>
                <a:off x="1220118" y="2343274"/>
                <a:ext cx="2450851" cy="2450851"/>
              </a:xfrm>
              <a:prstGeom prst="ellipse">
                <a:avLst/>
              </a:prstGeom>
              <a:solidFill>
                <a:schemeClr val="accent4">
                  <a:alpha val="13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Oval 89">
                <a:extLst>
                  <a:ext uri="{FF2B5EF4-FFF2-40B4-BE49-F238E27FC236}">
                    <a16:creationId xmlns:a16="http://schemas.microsoft.com/office/drawing/2014/main" id="{3C944642-A218-4C0E-8E39-1763EFB4A503}"/>
                  </a:ext>
                </a:extLst>
              </p:cNvPr>
              <p:cNvSpPr/>
              <p:nvPr/>
            </p:nvSpPr>
            <p:spPr>
              <a:xfrm>
                <a:off x="1395764" y="2518920"/>
                <a:ext cx="2099561" cy="2099561"/>
              </a:xfrm>
              <a:prstGeom prst="ellipse">
                <a:avLst/>
              </a:prstGeom>
              <a:solidFill>
                <a:schemeClr val="accent4">
                  <a:alpha val="2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Oval 90">
                <a:extLst>
                  <a:ext uri="{FF2B5EF4-FFF2-40B4-BE49-F238E27FC236}">
                    <a16:creationId xmlns:a16="http://schemas.microsoft.com/office/drawing/2014/main" id="{9122A28F-E324-47A9-A063-D45004965036}"/>
                  </a:ext>
                </a:extLst>
              </p:cNvPr>
              <p:cNvSpPr/>
              <p:nvPr/>
            </p:nvSpPr>
            <p:spPr>
              <a:xfrm>
                <a:off x="1580469" y="2703625"/>
                <a:ext cx="1730150" cy="1730150"/>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82" name="Group 81">
              <a:extLst>
                <a:ext uri="{FF2B5EF4-FFF2-40B4-BE49-F238E27FC236}">
                  <a16:creationId xmlns:a16="http://schemas.microsoft.com/office/drawing/2014/main" id="{E3C5866E-FA04-4654-8774-5CC57D0ACE7A}"/>
                </a:ext>
              </a:extLst>
            </p:cNvPr>
            <p:cNvGrpSpPr/>
            <p:nvPr/>
          </p:nvGrpSpPr>
          <p:grpSpPr>
            <a:xfrm>
              <a:off x="-1445278" y="5623560"/>
              <a:ext cx="401427" cy="401427"/>
              <a:chOff x="4127501" y="4194175"/>
              <a:chExt cx="909638" cy="909637"/>
            </a:xfrm>
            <a:solidFill>
              <a:schemeClr val="bg1"/>
            </a:solidFill>
          </p:grpSpPr>
          <p:sp>
            <p:nvSpPr>
              <p:cNvPr id="83" name="Freeform 11">
                <a:extLst>
                  <a:ext uri="{FF2B5EF4-FFF2-40B4-BE49-F238E27FC236}">
                    <a16:creationId xmlns:a16="http://schemas.microsoft.com/office/drawing/2014/main" id="{6D95A990-E88D-48A9-B7ED-9D9E1A934242}"/>
                  </a:ext>
                </a:extLst>
              </p:cNvPr>
              <p:cNvSpPr>
                <a:spLocks/>
              </p:cNvSpPr>
              <p:nvPr/>
            </p:nvSpPr>
            <p:spPr bwMode="auto">
              <a:xfrm>
                <a:off x="4386263" y="4659313"/>
                <a:ext cx="96838" cy="192087"/>
              </a:xfrm>
              <a:custGeom>
                <a:avLst/>
                <a:gdLst>
                  <a:gd name="T0" fmla="*/ 0 w 61"/>
                  <a:gd name="T1" fmla="*/ 18 h 121"/>
                  <a:gd name="T2" fmla="*/ 22 w 61"/>
                  <a:gd name="T3" fmla="*/ 18 h 121"/>
                  <a:gd name="T4" fmla="*/ 22 w 61"/>
                  <a:gd name="T5" fmla="*/ 121 h 121"/>
                  <a:gd name="T6" fmla="*/ 40 w 61"/>
                  <a:gd name="T7" fmla="*/ 121 h 121"/>
                  <a:gd name="T8" fmla="*/ 40 w 61"/>
                  <a:gd name="T9" fmla="*/ 18 h 121"/>
                  <a:gd name="T10" fmla="*/ 61 w 61"/>
                  <a:gd name="T11" fmla="*/ 18 h 121"/>
                  <a:gd name="T12" fmla="*/ 61 w 61"/>
                  <a:gd name="T13" fmla="*/ 0 h 121"/>
                  <a:gd name="T14" fmla="*/ 0 w 61"/>
                  <a:gd name="T15" fmla="*/ 0 h 121"/>
                  <a:gd name="T16" fmla="*/ 0 w 61"/>
                  <a:gd name="T17" fmla="*/ 18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121">
                    <a:moveTo>
                      <a:pt x="0" y="18"/>
                    </a:moveTo>
                    <a:lnTo>
                      <a:pt x="22" y="18"/>
                    </a:lnTo>
                    <a:lnTo>
                      <a:pt x="22" y="121"/>
                    </a:lnTo>
                    <a:lnTo>
                      <a:pt x="40" y="121"/>
                    </a:lnTo>
                    <a:lnTo>
                      <a:pt x="40" y="18"/>
                    </a:lnTo>
                    <a:lnTo>
                      <a:pt x="61" y="18"/>
                    </a:lnTo>
                    <a:lnTo>
                      <a:pt x="61" y="0"/>
                    </a:lnTo>
                    <a:lnTo>
                      <a:pt x="0" y="0"/>
                    </a:lnTo>
                    <a:lnTo>
                      <a:pt x="0"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4" name="Freeform 12">
                <a:extLst>
                  <a:ext uri="{FF2B5EF4-FFF2-40B4-BE49-F238E27FC236}">
                    <a16:creationId xmlns:a16="http://schemas.microsoft.com/office/drawing/2014/main" id="{7DBAD020-B356-4B13-9D5B-45953CF4471E}"/>
                  </a:ext>
                </a:extLst>
              </p:cNvPr>
              <p:cNvSpPr>
                <a:spLocks/>
              </p:cNvSpPr>
              <p:nvPr/>
            </p:nvSpPr>
            <p:spPr bwMode="auto">
              <a:xfrm>
                <a:off x="4572001" y="4440238"/>
                <a:ext cx="25400" cy="109537"/>
              </a:xfrm>
              <a:custGeom>
                <a:avLst/>
                <a:gdLst>
                  <a:gd name="T0" fmla="*/ 3 w 6"/>
                  <a:gd name="T1" fmla="*/ 26 h 26"/>
                  <a:gd name="T2" fmla="*/ 5 w 6"/>
                  <a:gd name="T3" fmla="*/ 25 h 26"/>
                  <a:gd name="T4" fmla="*/ 6 w 6"/>
                  <a:gd name="T5" fmla="*/ 23 h 26"/>
                  <a:gd name="T6" fmla="*/ 6 w 6"/>
                  <a:gd name="T7" fmla="*/ 3 h 26"/>
                  <a:gd name="T8" fmla="*/ 5 w 6"/>
                  <a:gd name="T9" fmla="*/ 1 h 26"/>
                  <a:gd name="T10" fmla="*/ 3 w 6"/>
                  <a:gd name="T11" fmla="*/ 0 h 26"/>
                  <a:gd name="T12" fmla="*/ 0 w 6"/>
                  <a:gd name="T13" fmla="*/ 1 h 26"/>
                  <a:gd name="T14" fmla="*/ 0 w 6"/>
                  <a:gd name="T15" fmla="*/ 3 h 26"/>
                  <a:gd name="T16" fmla="*/ 0 w 6"/>
                  <a:gd name="T17" fmla="*/ 23 h 26"/>
                  <a:gd name="T18" fmla="*/ 0 w 6"/>
                  <a:gd name="T19" fmla="*/ 25 h 26"/>
                  <a:gd name="T20" fmla="*/ 3 w 6"/>
                  <a:gd name="T21"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 h="26">
                    <a:moveTo>
                      <a:pt x="3" y="26"/>
                    </a:moveTo>
                    <a:cubicBezTo>
                      <a:pt x="4" y="26"/>
                      <a:pt x="5" y="26"/>
                      <a:pt x="5" y="25"/>
                    </a:cubicBezTo>
                    <a:cubicBezTo>
                      <a:pt x="6" y="25"/>
                      <a:pt x="6" y="24"/>
                      <a:pt x="6" y="23"/>
                    </a:cubicBezTo>
                    <a:cubicBezTo>
                      <a:pt x="6" y="3"/>
                      <a:pt x="6" y="3"/>
                      <a:pt x="6" y="3"/>
                    </a:cubicBezTo>
                    <a:cubicBezTo>
                      <a:pt x="6" y="2"/>
                      <a:pt x="6" y="1"/>
                      <a:pt x="5" y="1"/>
                    </a:cubicBezTo>
                    <a:cubicBezTo>
                      <a:pt x="5" y="0"/>
                      <a:pt x="4" y="0"/>
                      <a:pt x="3" y="0"/>
                    </a:cubicBezTo>
                    <a:cubicBezTo>
                      <a:pt x="2" y="0"/>
                      <a:pt x="1" y="0"/>
                      <a:pt x="0" y="1"/>
                    </a:cubicBezTo>
                    <a:cubicBezTo>
                      <a:pt x="0" y="1"/>
                      <a:pt x="0" y="2"/>
                      <a:pt x="0" y="3"/>
                    </a:cubicBezTo>
                    <a:cubicBezTo>
                      <a:pt x="0" y="23"/>
                      <a:pt x="0" y="23"/>
                      <a:pt x="0" y="23"/>
                    </a:cubicBezTo>
                    <a:cubicBezTo>
                      <a:pt x="0" y="24"/>
                      <a:pt x="0" y="25"/>
                      <a:pt x="0" y="25"/>
                    </a:cubicBezTo>
                    <a:cubicBezTo>
                      <a:pt x="1" y="26"/>
                      <a:pt x="2" y="26"/>
                      <a:pt x="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5" name="Freeform 13">
                <a:extLst>
                  <a:ext uri="{FF2B5EF4-FFF2-40B4-BE49-F238E27FC236}">
                    <a16:creationId xmlns:a16="http://schemas.microsoft.com/office/drawing/2014/main" id="{6AE02FA5-BB26-4F41-8810-B8FD7839FF45}"/>
                  </a:ext>
                </a:extLst>
              </p:cNvPr>
              <p:cNvSpPr>
                <a:spLocks noEditPoints="1"/>
              </p:cNvSpPr>
              <p:nvPr/>
            </p:nvSpPr>
            <p:spPr bwMode="auto">
              <a:xfrm>
                <a:off x="4600576" y="4659313"/>
                <a:ext cx="79375" cy="192087"/>
              </a:xfrm>
              <a:custGeom>
                <a:avLst/>
                <a:gdLst>
                  <a:gd name="T0" fmla="*/ 13 w 19"/>
                  <a:gd name="T1" fmla="*/ 12 h 46"/>
                  <a:gd name="T2" fmla="*/ 9 w 19"/>
                  <a:gd name="T3" fmla="*/ 12 h 46"/>
                  <a:gd name="T4" fmla="*/ 6 w 19"/>
                  <a:gd name="T5" fmla="*/ 15 h 46"/>
                  <a:gd name="T6" fmla="*/ 6 w 19"/>
                  <a:gd name="T7" fmla="*/ 0 h 46"/>
                  <a:gd name="T8" fmla="*/ 0 w 19"/>
                  <a:gd name="T9" fmla="*/ 0 h 46"/>
                  <a:gd name="T10" fmla="*/ 0 w 19"/>
                  <a:gd name="T11" fmla="*/ 46 h 46"/>
                  <a:gd name="T12" fmla="*/ 6 w 19"/>
                  <a:gd name="T13" fmla="*/ 46 h 46"/>
                  <a:gd name="T14" fmla="*/ 6 w 19"/>
                  <a:gd name="T15" fmla="*/ 43 h 46"/>
                  <a:gd name="T16" fmla="*/ 9 w 19"/>
                  <a:gd name="T17" fmla="*/ 45 h 46"/>
                  <a:gd name="T18" fmla="*/ 13 w 19"/>
                  <a:gd name="T19" fmla="*/ 46 h 46"/>
                  <a:gd name="T20" fmla="*/ 18 w 19"/>
                  <a:gd name="T21" fmla="*/ 44 h 46"/>
                  <a:gd name="T22" fmla="*/ 19 w 19"/>
                  <a:gd name="T23" fmla="*/ 39 h 46"/>
                  <a:gd name="T24" fmla="*/ 19 w 19"/>
                  <a:gd name="T25" fmla="*/ 20 h 46"/>
                  <a:gd name="T26" fmla="*/ 17 w 19"/>
                  <a:gd name="T27" fmla="*/ 14 h 46"/>
                  <a:gd name="T28" fmla="*/ 13 w 19"/>
                  <a:gd name="T29" fmla="*/ 12 h 46"/>
                  <a:gd name="T30" fmla="*/ 12 w 19"/>
                  <a:gd name="T31" fmla="*/ 38 h 46"/>
                  <a:gd name="T32" fmla="*/ 12 w 19"/>
                  <a:gd name="T33" fmla="*/ 40 h 46"/>
                  <a:gd name="T34" fmla="*/ 10 w 19"/>
                  <a:gd name="T35" fmla="*/ 41 h 46"/>
                  <a:gd name="T36" fmla="*/ 8 w 19"/>
                  <a:gd name="T37" fmla="*/ 41 h 46"/>
                  <a:gd name="T38" fmla="*/ 6 w 19"/>
                  <a:gd name="T39" fmla="*/ 39 h 46"/>
                  <a:gd name="T40" fmla="*/ 6 w 19"/>
                  <a:gd name="T41" fmla="*/ 18 h 46"/>
                  <a:gd name="T42" fmla="*/ 8 w 19"/>
                  <a:gd name="T43" fmla="*/ 17 h 46"/>
                  <a:gd name="T44" fmla="*/ 9 w 19"/>
                  <a:gd name="T45" fmla="*/ 17 h 46"/>
                  <a:gd name="T46" fmla="*/ 11 w 19"/>
                  <a:gd name="T47" fmla="*/ 18 h 46"/>
                  <a:gd name="T48" fmla="*/ 12 w 19"/>
                  <a:gd name="T49" fmla="*/ 20 h 46"/>
                  <a:gd name="T50" fmla="*/ 12 w 19"/>
                  <a:gd name="T51" fmla="*/ 38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 h="46">
                    <a:moveTo>
                      <a:pt x="13" y="12"/>
                    </a:moveTo>
                    <a:cubicBezTo>
                      <a:pt x="11" y="12"/>
                      <a:pt x="10" y="12"/>
                      <a:pt x="9" y="12"/>
                    </a:cubicBezTo>
                    <a:cubicBezTo>
                      <a:pt x="8" y="13"/>
                      <a:pt x="7" y="14"/>
                      <a:pt x="6" y="15"/>
                    </a:cubicBezTo>
                    <a:cubicBezTo>
                      <a:pt x="6" y="0"/>
                      <a:pt x="6" y="0"/>
                      <a:pt x="6" y="0"/>
                    </a:cubicBezTo>
                    <a:cubicBezTo>
                      <a:pt x="0" y="0"/>
                      <a:pt x="0" y="0"/>
                      <a:pt x="0" y="0"/>
                    </a:cubicBezTo>
                    <a:cubicBezTo>
                      <a:pt x="0" y="46"/>
                      <a:pt x="0" y="46"/>
                      <a:pt x="0" y="46"/>
                    </a:cubicBezTo>
                    <a:cubicBezTo>
                      <a:pt x="6" y="46"/>
                      <a:pt x="6" y="46"/>
                      <a:pt x="6" y="46"/>
                    </a:cubicBezTo>
                    <a:cubicBezTo>
                      <a:pt x="6" y="43"/>
                      <a:pt x="6" y="43"/>
                      <a:pt x="6" y="43"/>
                    </a:cubicBezTo>
                    <a:cubicBezTo>
                      <a:pt x="7" y="44"/>
                      <a:pt x="8" y="45"/>
                      <a:pt x="9" y="45"/>
                    </a:cubicBezTo>
                    <a:cubicBezTo>
                      <a:pt x="10" y="46"/>
                      <a:pt x="12" y="46"/>
                      <a:pt x="13" y="46"/>
                    </a:cubicBezTo>
                    <a:cubicBezTo>
                      <a:pt x="15" y="46"/>
                      <a:pt x="16" y="46"/>
                      <a:pt x="18" y="44"/>
                    </a:cubicBezTo>
                    <a:cubicBezTo>
                      <a:pt x="19" y="43"/>
                      <a:pt x="19" y="41"/>
                      <a:pt x="19" y="39"/>
                    </a:cubicBezTo>
                    <a:cubicBezTo>
                      <a:pt x="19" y="20"/>
                      <a:pt x="19" y="20"/>
                      <a:pt x="19" y="20"/>
                    </a:cubicBezTo>
                    <a:cubicBezTo>
                      <a:pt x="19" y="17"/>
                      <a:pt x="19" y="15"/>
                      <a:pt x="17" y="14"/>
                    </a:cubicBezTo>
                    <a:cubicBezTo>
                      <a:pt x="16" y="12"/>
                      <a:pt x="15" y="12"/>
                      <a:pt x="13" y="12"/>
                    </a:cubicBezTo>
                    <a:close/>
                    <a:moveTo>
                      <a:pt x="12" y="38"/>
                    </a:moveTo>
                    <a:cubicBezTo>
                      <a:pt x="12" y="39"/>
                      <a:pt x="12" y="40"/>
                      <a:pt x="12" y="40"/>
                    </a:cubicBezTo>
                    <a:cubicBezTo>
                      <a:pt x="11" y="41"/>
                      <a:pt x="11" y="41"/>
                      <a:pt x="10" y="41"/>
                    </a:cubicBezTo>
                    <a:cubicBezTo>
                      <a:pt x="9" y="41"/>
                      <a:pt x="9" y="41"/>
                      <a:pt x="8" y="41"/>
                    </a:cubicBezTo>
                    <a:cubicBezTo>
                      <a:pt x="8" y="40"/>
                      <a:pt x="7" y="40"/>
                      <a:pt x="6" y="39"/>
                    </a:cubicBezTo>
                    <a:cubicBezTo>
                      <a:pt x="6" y="18"/>
                      <a:pt x="6" y="18"/>
                      <a:pt x="6" y="18"/>
                    </a:cubicBezTo>
                    <a:cubicBezTo>
                      <a:pt x="7" y="18"/>
                      <a:pt x="7" y="17"/>
                      <a:pt x="8" y="17"/>
                    </a:cubicBezTo>
                    <a:cubicBezTo>
                      <a:pt x="8" y="17"/>
                      <a:pt x="9" y="17"/>
                      <a:pt x="9" y="17"/>
                    </a:cubicBezTo>
                    <a:cubicBezTo>
                      <a:pt x="10" y="17"/>
                      <a:pt x="11" y="17"/>
                      <a:pt x="11" y="18"/>
                    </a:cubicBezTo>
                    <a:cubicBezTo>
                      <a:pt x="12" y="18"/>
                      <a:pt x="12" y="19"/>
                      <a:pt x="12" y="20"/>
                    </a:cubicBezTo>
                    <a:lnTo>
                      <a:pt x="12"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6" name="Freeform 14">
                <a:extLst>
                  <a:ext uri="{FF2B5EF4-FFF2-40B4-BE49-F238E27FC236}">
                    <a16:creationId xmlns:a16="http://schemas.microsoft.com/office/drawing/2014/main" id="{409E797D-125F-48D2-B33D-18EBFE6C871F}"/>
                  </a:ext>
                </a:extLst>
              </p:cNvPr>
              <p:cNvSpPr>
                <a:spLocks/>
              </p:cNvSpPr>
              <p:nvPr/>
            </p:nvSpPr>
            <p:spPr bwMode="auto">
              <a:xfrm>
                <a:off x="4495801" y="4710113"/>
                <a:ext cx="84138" cy="141287"/>
              </a:xfrm>
              <a:custGeom>
                <a:avLst/>
                <a:gdLst>
                  <a:gd name="T0" fmla="*/ 13 w 20"/>
                  <a:gd name="T1" fmla="*/ 26 h 34"/>
                  <a:gd name="T2" fmla="*/ 11 w 20"/>
                  <a:gd name="T3" fmla="*/ 27 h 34"/>
                  <a:gd name="T4" fmla="*/ 9 w 20"/>
                  <a:gd name="T5" fmla="*/ 28 h 34"/>
                  <a:gd name="T6" fmla="*/ 7 w 20"/>
                  <a:gd name="T7" fmla="*/ 28 h 34"/>
                  <a:gd name="T8" fmla="*/ 7 w 20"/>
                  <a:gd name="T9" fmla="*/ 26 h 34"/>
                  <a:gd name="T10" fmla="*/ 7 w 20"/>
                  <a:gd name="T11" fmla="*/ 0 h 34"/>
                  <a:gd name="T12" fmla="*/ 0 w 20"/>
                  <a:gd name="T13" fmla="*/ 0 h 34"/>
                  <a:gd name="T14" fmla="*/ 0 w 20"/>
                  <a:gd name="T15" fmla="*/ 28 h 34"/>
                  <a:gd name="T16" fmla="*/ 1 w 20"/>
                  <a:gd name="T17" fmla="*/ 33 h 34"/>
                  <a:gd name="T18" fmla="*/ 5 w 20"/>
                  <a:gd name="T19" fmla="*/ 34 h 34"/>
                  <a:gd name="T20" fmla="*/ 9 w 20"/>
                  <a:gd name="T21" fmla="*/ 33 h 34"/>
                  <a:gd name="T22" fmla="*/ 13 w 20"/>
                  <a:gd name="T23" fmla="*/ 30 h 34"/>
                  <a:gd name="T24" fmla="*/ 13 w 20"/>
                  <a:gd name="T25" fmla="*/ 34 h 34"/>
                  <a:gd name="T26" fmla="*/ 20 w 20"/>
                  <a:gd name="T27" fmla="*/ 34 h 34"/>
                  <a:gd name="T28" fmla="*/ 20 w 20"/>
                  <a:gd name="T29" fmla="*/ 0 h 34"/>
                  <a:gd name="T30" fmla="*/ 13 w 20"/>
                  <a:gd name="T31" fmla="*/ 0 h 34"/>
                  <a:gd name="T32" fmla="*/ 13 w 20"/>
                  <a:gd name="T33" fmla="*/ 26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 h="34">
                    <a:moveTo>
                      <a:pt x="13" y="26"/>
                    </a:moveTo>
                    <a:cubicBezTo>
                      <a:pt x="12" y="26"/>
                      <a:pt x="11" y="27"/>
                      <a:pt x="11" y="27"/>
                    </a:cubicBezTo>
                    <a:cubicBezTo>
                      <a:pt x="10" y="28"/>
                      <a:pt x="9" y="28"/>
                      <a:pt x="9" y="28"/>
                    </a:cubicBezTo>
                    <a:cubicBezTo>
                      <a:pt x="8" y="28"/>
                      <a:pt x="8" y="28"/>
                      <a:pt x="7" y="28"/>
                    </a:cubicBezTo>
                    <a:cubicBezTo>
                      <a:pt x="7" y="27"/>
                      <a:pt x="7" y="27"/>
                      <a:pt x="7" y="26"/>
                    </a:cubicBezTo>
                    <a:cubicBezTo>
                      <a:pt x="7" y="0"/>
                      <a:pt x="7" y="0"/>
                      <a:pt x="7" y="0"/>
                    </a:cubicBezTo>
                    <a:cubicBezTo>
                      <a:pt x="0" y="0"/>
                      <a:pt x="0" y="0"/>
                      <a:pt x="0" y="0"/>
                    </a:cubicBezTo>
                    <a:cubicBezTo>
                      <a:pt x="0" y="28"/>
                      <a:pt x="0" y="28"/>
                      <a:pt x="0" y="28"/>
                    </a:cubicBezTo>
                    <a:cubicBezTo>
                      <a:pt x="0" y="30"/>
                      <a:pt x="1" y="32"/>
                      <a:pt x="1" y="33"/>
                    </a:cubicBezTo>
                    <a:cubicBezTo>
                      <a:pt x="2" y="34"/>
                      <a:pt x="3" y="34"/>
                      <a:pt x="5" y="34"/>
                    </a:cubicBezTo>
                    <a:cubicBezTo>
                      <a:pt x="6" y="34"/>
                      <a:pt x="8" y="34"/>
                      <a:pt x="9" y="33"/>
                    </a:cubicBezTo>
                    <a:cubicBezTo>
                      <a:pt x="10" y="32"/>
                      <a:pt x="12" y="31"/>
                      <a:pt x="13" y="30"/>
                    </a:cubicBezTo>
                    <a:cubicBezTo>
                      <a:pt x="13" y="34"/>
                      <a:pt x="13" y="34"/>
                      <a:pt x="13" y="34"/>
                    </a:cubicBezTo>
                    <a:cubicBezTo>
                      <a:pt x="20" y="34"/>
                      <a:pt x="20" y="34"/>
                      <a:pt x="20" y="34"/>
                    </a:cubicBezTo>
                    <a:cubicBezTo>
                      <a:pt x="20" y="0"/>
                      <a:pt x="20" y="0"/>
                      <a:pt x="20" y="0"/>
                    </a:cubicBezTo>
                    <a:cubicBezTo>
                      <a:pt x="13" y="0"/>
                      <a:pt x="13" y="0"/>
                      <a:pt x="13" y="0"/>
                    </a:cubicBezTo>
                    <a:lnTo>
                      <a:pt x="13"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7" name="Freeform 15">
                <a:extLst>
                  <a:ext uri="{FF2B5EF4-FFF2-40B4-BE49-F238E27FC236}">
                    <a16:creationId xmlns:a16="http://schemas.microsoft.com/office/drawing/2014/main" id="{C73A5ABE-3912-4557-99D1-2CE698182A69}"/>
                  </a:ext>
                </a:extLst>
              </p:cNvPr>
              <p:cNvSpPr>
                <a:spLocks noEditPoints="1"/>
              </p:cNvSpPr>
              <p:nvPr/>
            </p:nvSpPr>
            <p:spPr bwMode="auto">
              <a:xfrm>
                <a:off x="4127501" y="4194175"/>
                <a:ext cx="909638" cy="909637"/>
              </a:xfrm>
              <a:custGeom>
                <a:avLst/>
                <a:gdLst>
                  <a:gd name="T0" fmla="*/ 108 w 217"/>
                  <a:gd name="T1" fmla="*/ 0 h 217"/>
                  <a:gd name="T2" fmla="*/ 0 w 217"/>
                  <a:gd name="T3" fmla="*/ 108 h 217"/>
                  <a:gd name="T4" fmla="*/ 108 w 217"/>
                  <a:gd name="T5" fmla="*/ 217 h 217"/>
                  <a:gd name="T6" fmla="*/ 217 w 217"/>
                  <a:gd name="T7" fmla="*/ 108 h 217"/>
                  <a:gd name="T8" fmla="*/ 108 w 217"/>
                  <a:gd name="T9" fmla="*/ 0 h 217"/>
                  <a:gd name="T10" fmla="*/ 126 w 217"/>
                  <a:gd name="T11" fmla="*/ 53 h 217"/>
                  <a:gd name="T12" fmla="*/ 134 w 217"/>
                  <a:gd name="T13" fmla="*/ 53 h 217"/>
                  <a:gd name="T14" fmla="*/ 134 w 217"/>
                  <a:gd name="T15" fmla="*/ 82 h 217"/>
                  <a:gd name="T16" fmla="*/ 134 w 217"/>
                  <a:gd name="T17" fmla="*/ 84 h 217"/>
                  <a:gd name="T18" fmla="*/ 136 w 217"/>
                  <a:gd name="T19" fmla="*/ 84 h 217"/>
                  <a:gd name="T20" fmla="*/ 138 w 217"/>
                  <a:gd name="T21" fmla="*/ 84 h 217"/>
                  <a:gd name="T22" fmla="*/ 140 w 217"/>
                  <a:gd name="T23" fmla="*/ 82 h 217"/>
                  <a:gd name="T24" fmla="*/ 140 w 217"/>
                  <a:gd name="T25" fmla="*/ 53 h 217"/>
                  <a:gd name="T26" fmla="*/ 148 w 217"/>
                  <a:gd name="T27" fmla="*/ 53 h 217"/>
                  <a:gd name="T28" fmla="*/ 148 w 217"/>
                  <a:gd name="T29" fmla="*/ 91 h 217"/>
                  <a:gd name="T30" fmla="*/ 140 w 217"/>
                  <a:gd name="T31" fmla="*/ 91 h 217"/>
                  <a:gd name="T32" fmla="*/ 140 w 217"/>
                  <a:gd name="T33" fmla="*/ 86 h 217"/>
                  <a:gd name="T34" fmla="*/ 136 w 217"/>
                  <a:gd name="T35" fmla="*/ 90 h 217"/>
                  <a:gd name="T36" fmla="*/ 131 w 217"/>
                  <a:gd name="T37" fmla="*/ 91 h 217"/>
                  <a:gd name="T38" fmla="*/ 127 w 217"/>
                  <a:gd name="T39" fmla="*/ 89 h 217"/>
                  <a:gd name="T40" fmla="*/ 126 w 217"/>
                  <a:gd name="T41" fmla="*/ 84 h 217"/>
                  <a:gd name="T42" fmla="*/ 126 w 217"/>
                  <a:gd name="T43" fmla="*/ 53 h 217"/>
                  <a:gd name="T44" fmla="*/ 98 w 217"/>
                  <a:gd name="T45" fmla="*/ 62 h 217"/>
                  <a:gd name="T46" fmla="*/ 101 w 217"/>
                  <a:gd name="T47" fmla="*/ 55 h 217"/>
                  <a:gd name="T48" fmla="*/ 109 w 217"/>
                  <a:gd name="T49" fmla="*/ 52 h 217"/>
                  <a:gd name="T50" fmla="*/ 117 w 217"/>
                  <a:gd name="T51" fmla="*/ 55 h 217"/>
                  <a:gd name="T52" fmla="*/ 120 w 217"/>
                  <a:gd name="T53" fmla="*/ 62 h 217"/>
                  <a:gd name="T54" fmla="*/ 120 w 217"/>
                  <a:gd name="T55" fmla="*/ 81 h 217"/>
                  <a:gd name="T56" fmla="*/ 117 w 217"/>
                  <a:gd name="T57" fmla="*/ 89 h 217"/>
                  <a:gd name="T58" fmla="*/ 109 w 217"/>
                  <a:gd name="T59" fmla="*/ 91 h 217"/>
                  <a:gd name="T60" fmla="*/ 101 w 217"/>
                  <a:gd name="T61" fmla="*/ 89 h 217"/>
                  <a:gd name="T62" fmla="*/ 98 w 217"/>
                  <a:gd name="T63" fmla="*/ 81 h 217"/>
                  <a:gd name="T64" fmla="*/ 98 w 217"/>
                  <a:gd name="T65" fmla="*/ 62 h 217"/>
                  <a:gd name="T66" fmla="*/ 77 w 217"/>
                  <a:gd name="T67" fmla="*/ 40 h 217"/>
                  <a:gd name="T68" fmla="*/ 83 w 217"/>
                  <a:gd name="T69" fmla="*/ 60 h 217"/>
                  <a:gd name="T70" fmla="*/ 83 w 217"/>
                  <a:gd name="T71" fmla="*/ 60 h 217"/>
                  <a:gd name="T72" fmla="*/ 88 w 217"/>
                  <a:gd name="T73" fmla="*/ 40 h 217"/>
                  <a:gd name="T74" fmla="*/ 97 w 217"/>
                  <a:gd name="T75" fmla="*/ 40 h 217"/>
                  <a:gd name="T76" fmla="*/ 87 w 217"/>
                  <a:gd name="T77" fmla="*/ 70 h 217"/>
                  <a:gd name="T78" fmla="*/ 87 w 217"/>
                  <a:gd name="T79" fmla="*/ 91 h 217"/>
                  <a:gd name="T80" fmla="*/ 79 w 217"/>
                  <a:gd name="T81" fmla="*/ 91 h 217"/>
                  <a:gd name="T82" fmla="*/ 79 w 217"/>
                  <a:gd name="T83" fmla="*/ 71 h 217"/>
                  <a:gd name="T84" fmla="*/ 68 w 217"/>
                  <a:gd name="T85" fmla="*/ 40 h 217"/>
                  <a:gd name="T86" fmla="*/ 77 w 217"/>
                  <a:gd name="T87" fmla="*/ 40 h 217"/>
                  <a:gd name="T88" fmla="*/ 177 w 217"/>
                  <a:gd name="T89" fmla="*/ 146 h 217"/>
                  <a:gd name="T90" fmla="*/ 152 w 217"/>
                  <a:gd name="T91" fmla="*/ 171 h 217"/>
                  <a:gd name="T92" fmla="*/ 68 w 217"/>
                  <a:gd name="T93" fmla="*/ 171 h 217"/>
                  <a:gd name="T94" fmla="*/ 43 w 217"/>
                  <a:gd name="T95" fmla="*/ 146 h 217"/>
                  <a:gd name="T96" fmla="*/ 43 w 217"/>
                  <a:gd name="T97" fmla="*/ 127 h 217"/>
                  <a:gd name="T98" fmla="*/ 68 w 217"/>
                  <a:gd name="T99" fmla="*/ 102 h 217"/>
                  <a:gd name="T100" fmla="*/ 152 w 217"/>
                  <a:gd name="T101" fmla="*/ 102 h 217"/>
                  <a:gd name="T102" fmla="*/ 177 w 217"/>
                  <a:gd name="T103" fmla="*/ 127 h 217"/>
                  <a:gd name="T104" fmla="*/ 177 w 217"/>
                  <a:gd name="T105" fmla="*/ 146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17" h="217">
                    <a:moveTo>
                      <a:pt x="108" y="0"/>
                    </a:moveTo>
                    <a:cubicBezTo>
                      <a:pt x="48" y="0"/>
                      <a:pt x="0" y="48"/>
                      <a:pt x="0" y="108"/>
                    </a:cubicBezTo>
                    <a:cubicBezTo>
                      <a:pt x="0" y="169"/>
                      <a:pt x="48" y="217"/>
                      <a:pt x="108" y="217"/>
                    </a:cubicBezTo>
                    <a:cubicBezTo>
                      <a:pt x="169" y="217"/>
                      <a:pt x="217" y="169"/>
                      <a:pt x="217" y="108"/>
                    </a:cubicBezTo>
                    <a:cubicBezTo>
                      <a:pt x="217" y="48"/>
                      <a:pt x="169" y="0"/>
                      <a:pt x="108" y="0"/>
                    </a:cubicBezTo>
                    <a:close/>
                    <a:moveTo>
                      <a:pt x="126" y="53"/>
                    </a:moveTo>
                    <a:cubicBezTo>
                      <a:pt x="134" y="53"/>
                      <a:pt x="134" y="53"/>
                      <a:pt x="134" y="53"/>
                    </a:cubicBezTo>
                    <a:cubicBezTo>
                      <a:pt x="134" y="82"/>
                      <a:pt x="134" y="82"/>
                      <a:pt x="134" y="82"/>
                    </a:cubicBezTo>
                    <a:cubicBezTo>
                      <a:pt x="134" y="83"/>
                      <a:pt x="134" y="83"/>
                      <a:pt x="134" y="84"/>
                    </a:cubicBezTo>
                    <a:cubicBezTo>
                      <a:pt x="134" y="84"/>
                      <a:pt x="135" y="84"/>
                      <a:pt x="136" y="84"/>
                    </a:cubicBezTo>
                    <a:cubicBezTo>
                      <a:pt x="136" y="84"/>
                      <a:pt x="137" y="84"/>
                      <a:pt x="138" y="84"/>
                    </a:cubicBezTo>
                    <a:cubicBezTo>
                      <a:pt x="139" y="83"/>
                      <a:pt x="139" y="82"/>
                      <a:pt x="140" y="82"/>
                    </a:cubicBezTo>
                    <a:cubicBezTo>
                      <a:pt x="140" y="53"/>
                      <a:pt x="140" y="53"/>
                      <a:pt x="140" y="53"/>
                    </a:cubicBezTo>
                    <a:cubicBezTo>
                      <a:pt x="148" y="53"/>
                      <a:pt x="148" y="53"/>
                      <a:pt x="148" y="53"/>
                    </a:cubicBezTo>
                    <a:cubicBezTo>
                      <a:pt x="148" y="91"/>
                      <a:pt x="148" y="91"/>
                      <a:pt x="148" y="91"/>
                    </a:cubicBezTo>
                    <a:cubicBezTo>
                      <a:pt x="140" y="91"/>
                      <a:pt x="140" y="91"/>
                      <a:pt x="140" y="91"/>
                    </a:cubicBezTo>
                    <a:cubicBezTo>
                      <a:pt x="140" y="86"/>
                      <a:pt x="140" y="86"/>
                      <a:pt x="140" y="86"/>
                    </a:cubicBezTo>
                    <a:cubicBezTo>
                      <a:pt x="139" y="88"/>
                      <a:pt x="137" y="89"/>
                      <a:pt x="136" y="90"/>
                    </a:cubicBezTo>
                    <a:cubicBezTo>
                      <a:pt x="134" y="91"/>
                      <a:pt x="133" y="91"/>
                      <a:pt x="131" y="91"/>
                    </a:cubicBezTo>
                    <a:cubicBezTo>
                      <a:pt x="130" y="91"/>
                      <a:pt x="128" y="91"/>
                      <a:pt x="127" y="89"/>
                    </a:cubicBezTo>
                    <a:cubicBezTo>
                      <a:pt x="126" y="88"/>
                      <a:pt x="126" y="87"/>
                      <a:pt x="126" y="84"/>
                    </a:cubicBezTo>
                    <a:lnTo>
                      <a:pt x="126" y="53"/>
                    </a:lnTo>
                    <a:close/>
                    <a:moveTo>
                      <a:pt x="98" y="62"/>
                    </a:moveTo>
                    <a:cubicBezTo>
                      <a:pt x="98" y="59"/>
                      <a:pt x="99" y="57"/>
                      <a:pt x="101" y="55"/>
                    </a:cubicBezTo>
                    <a:cubicBezTo>
                      <a:pt x="103" y="53"/>
                      <a:pt x="106" y="52"/>
                      <a:pt x="109" y="52"/>
                    </a:cubicBezTo>
                    <a:cubicBezTo>
                      <a:pt x="112" y="52"/>
                      <a:pt x="115" y="53"/>
                      <a:pt x="117" y="55"/>
                    </a:cubicBezTo>
                    <a:cubicBezTo>
                      <a:pt x="119" y="57"/>
                      <a:pt x="120" y="59"/>
                      <a:pt x="120" y="62"/>
                    </a:cubicBezTo>
                    <a:cubicBezTo>
                      <a:pt x="120" y="81"/>
                      <a:pt x="120" y="81"/>
                      <a:pt x="120" y="81"/>
                    </a:cubicBezTo>
                    <a:cubicBezTo>
                      <a:pt x="120" y="84"/>
                      <a:pt x="119" y="87"/>
                      <a:pt x="117" y="89"/>
                    </a:cubicBezTo>
                    <a:cubicBezTo>
                      <a:pt x="115" y="91"/>
                      <a:pt x="112" y="91"/>
                      <a:pt x="109" y="91"/>
                    </a:cubicBezTo>
                    <a:cubicBezTo>
                      <a:pt x="105" y="91"/>
                      <a:pt x="103" y="91"/>
                      <a:pt x="101" y="89"/>
                    </a:cubicBezTo>
                    <a:cubicBezTo>
                      <a:pt x="99" y="87"/>
                      <a:pt x="98" y="84"/>
                      <a:pt x="98" y="81"/>
                    </a:cubicBezTo>
                    <a:lnTo>
                      <a:pt x="98" y="62"/>
                    </a:lnTo>
                    <a:close/>
                    <a:moveTo>
                      <a:pt x="77" y="40"/>
                    </a:moveTo>
                    <a:cubicBezTo>
                      <a:pt x="83" y="60"/>
                      <a:pt x="83" y="60"/>
                      <a:pt x="83" y="60"/>
                    </a:cubicBezTo>
                    <a:cubicBezTo>
                      <a:pt x="83" y="60"/>
                      <a:pt x="83" y="60"/>
                      <a:pt x="83" y="60"/>
                    </a:cubicBezTo>
                    <a:cubicBezTo>
                      <a:pt x="88" y="40"/>
                      <a:pt x="88" y="40"/>
                      <a:pt x="88" y="40"/>
                    </a:cubicBezTo>
                    <a:cubicBezTo>
                      <a:pt x="97" y="40"/>
                      <a:pt x="97" y="40"/>
                      <a:pt x="97" y="40"/>
                    </a:cubicBezTo>
                    <a:cubicBezTo>
                      <a:pt x="87" y="70"/>
                      <a:pt x="87" y="70"/>
                      <a:pt x="87" y="70"/>
                    </a:cubicBezTo>
                    <a:cubicBezTo>
                      <a:pt x="87" y="91"/>
                      <a:pt x="87" y="91"/>
                      <a:pt x="87" y="91"/>
                    </a:cubicBezTo>
                    <a:cubicBezTo>
                      <a:pt x="79" y="91"/>
                      <a:pt x="79" y="91"/>
                      <a:pt x="79" y="91"/>
                    </a:cubicBezTo>
                    <a:cubicBezTo>
                      <a:pt x="79" y="71"/>
                      <a:pt x="79" y="71"/>
                      <a:pt x="79" y="71"/>
                    </a:cubicBezTo>
                    <a:cubicBezTo>
                      <a:pt x="68" y="40"/>
                      <a:pt x="68" y="40"/>
                      <a:pt x="68" y="40"/>
                    </a:cubicBezTo>
                    <a:lnTo>
                      <a:pt x="77" y="40"/>
                    </a:lnTo>
                    <a:close/>
                    <a:moveTo>
                      <a:pt x="177" y="146"/>
                    </a:moveTo>
                    <a:cubicBezTo>
                      <a:pt x="177" y="160"/>
                      <a:pt x="166" y="171"/>
                      <a:pt x="152" y="171"/>
                    </a:cubicBezTo>
                    <a:cubicBezTo>
                      <a:pt x="68" y="171"/>
                      <a:pt x="68" y="171"/>
                      <a:pt x="68" y="171"/>
                    </a:cubicBezTo>
                    <a:cubicBezTo>
                      <a:pt x="54" y="171"/>
                      <a:pt x="43" y="160"/>
                      <a:pt x="43" y="146"/>
                    </a:cubicBezTo>
                    <a:cubicBezTo>
                      <a:pt x="43" y="127"/>
                      <a:pt x="43" y="127"/>
                      <a:pt x="43" y="127"/>
                    </a:cubicBezTo>
                    <a:cubicBezTo>
                      <a:pt x="43" y="113"/>
                      <a:pt x="54" y="102"/>
                      <a:pt x="68" y="102"/>
                    </a:cubicBezTo>
                    <a:cubicBezTo>
                      <a:pt x="152" y="102"/>
                      <a:pt x="152" y="102"/>
                      <a:pt x="152" y="102"/>
                    </a:cubicBezTo>
                    <a:cubicBezTo>
                      <a:pt x="166" y="102"/>
                      <a:pt x="177" y="113"/>
                      <a:pt x="177" y="127"/>
                    </a:cubicBezTo>
                    <a:lnTo>
                      <a:pt x="177" y="1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8" name="Freeform 16">
                <a:extLst>
                  <a:ext uri="{FF2B5EF4-FFF2-40B4-BE49-F238E27FC236}">
                    <a16:creationId xmlns:a16="http://schemas.microsoft.com/office/drawing/2014/main" id="{AC9945E9-0640-409E-B6EE-91D8A8DF2540}"/>
                  </a:ext>
                </a:extLst>
              </p:cNvPr>
              <p:cNvSpPr>
                <a:spLocks noEditPoints="1"/>
              </p:cNvSpPr>
              <p:nvPr/>
            </p:nvSpPr>
            <p:spPr bwMode="auto">
              <a:xfrm>
                <a:off x="4697413" y="4705350"/>
                <a:ext cx="84138" cy="150812"/>
              </a:xfrm>
              <a:custGeom>
                <a:avLst/>
                <a:gdLst>
                  <a:gd name="T0" fmla="*/ 10 w 20"/>
                  <a:gd name="T1" fmla="*/ 0 h 36"/>
                  <a:gd name="T2" fmla="*/ 3 w 20"/>
                  <a:gd name="T3" fmla="*/ 3 h 36"/>
                  <a:gd name="T4" fmla="*/ 0 w 20"/>
                  <a:gd name="T5" fmla="*/ 10 h 36"/>
                  <a:gd name="T6" fmla="*/ 0 w 20"/>
                  <a:gd name="T7" fmla="*/ 25 h 36"/>
                  <a:gd name="T8" fmla="*/ 2 w 20"/>
                  <a:gd name="T9" fmla="*/ 33 h 36"/>
                  <a:gd name="T10" fmla="*/ 9 w 20"/>
                  <a:gd name="T11" fmla="*/ 36 h 36"/>
                  <a:gd name="T12" fmla="*/ 17 w 20"/>
                  <a:gd name="T13" fmla="*/ 33 h 36"/>
                  <a:gd name="T14" fmla="*/ 20 w 20"/>
                  <a:gd name="T15" fmla="*/ 25 h 36"/>
                  <a:gd name="T16" fmla="*/ 20 w 20"/>
                  <a:gd name="T17" fmla="*/ 23 h 36"/>
                  <a:gd name="T18" fmla="*/ 13 w 20"/>
                  <a:gd name="T19" fmla="*/ 23 h 36"/>
                  <a:gd name="T20" fmla="*/ 13 w 20"/>
                  <a:gd name="T21" fmla="*/ 25 h 36"/>
                  <a:gd name="T22" fmla="*/ 12 w 20"/>
                  <a:gd name="T23" fmla="*/ 29 h 36"/>
                  <a:gd name="T24" fmla="*/ 10 w 20"/>
                  <a:gd name="T25" fmla="*/ 30 h 36"/>
                  <a:gd name="T26" fmla="*/ 7 w 20"/>
                  <a:gd name="T27" fmla="*/ 29 h 36"/>
                  <a:gd name="T28" fmla="*/ 7 w 20"/>
                  <a:gd name="T29" fmla="*/ 25 h 36"/>
                  <a:gd name="T30" fmla="*/ 7 w 20"/>
                  <a:gd name="T31" fmla="*/ 19 h 36"/>
                  <a:gd name="T32" fmla="*/ 20 w 20"/>
                  <a:gd name="T33" fmla="*/ 19 h 36"/>
                  <a:gd name="T34" fmla="*/ 20 w 20"/>
                  <a:gd name="T35" fmla="*/ 10 h 36"/>
                  <a:gd name="T36" fmla="*/ 17 w 20"/>
                  <a:gd name="T37" fmla="*/ 3 h 36"/>
                  <a:gd name="T38" fmla="*/ 10 w 20"/>
                  <a:gd name="T39" fmla="*/ 0 h 36"/>
                  <a:gd name="T40" fmla="*/ 13 w 20"/>
                  <a:gd name="T41" fmla="*/ 13 h 36"/>
                  <a:gd name="T42" fmla="*/ 7 w 20"/>
                  <a:gd name="T43" fmla="*/ 13 h 36"/>
                  <a:gd name="T44" fmla="*/ 7 w 20"/>
                  <a:gd name="T45" fmla="*/ 10 h 36"/>
                  <a:gd name="T46" fmla="*/ 7 w 20"/>
                  <a:gd name="T47" fmla="*/ 7 h 36"/>
                  <a:gd name="T48" fmla="*/ 10 w 20"/>
                  <a:gd name="T49" fmla="*/ 6 h 36"/>
                  <a:gd name="T50" fmla="*/ 12 w 20"/>
                  <a:gd name="T51" fmla="*/ 7 h 36"/>
                  <a:gd name="T52" fmla="*/ 13 w 20"/>
                  <a:gd name="T53" fmla="*/ 10 h 36"/>
                  <a:gd name="T54" fmla="*/ 13 w 20"/>
                  <a:gd name="T55" fmla="*/ 1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0" h="36">
                    <a:moveTo>
                      <a:pt x="10" y="0"/>
                    </a:moveTo>
                    <a:cubicBezTo>
                      <a:pt x="7" y="0"/>
                      <a:pt x="4" y="1"/>
                      <a:pt x="3" y="3"/>
                    </a:cubicBezTo>
                    <a:cubicBezTo>
                      <a:pt x="1" y="5"/>
                      <a:pt x="0" y="7"/>
                      <a:pt x="0" y="10"/>
                    </a:cubicBezTo>
                    <a:cubicBezTo>
                      <a:pt x="0" y="25"/>
                      <a:pt x="0" y="25"/>
                      <a:pt x="0" y="25"/>
                    </a:cubicBezTo>
                    <a:cubicBezTo>
                      <a:pt x="0" y="28"/>
                      <a:pt x="1" y="31"/>
                      <a:pt x="2" y="33"/>
                    </a:cubicBezTo>
                    <a:cubicBezTo>
                      <a:pt x="4" y="35"/>
                      <a:pt x="6" y="36"/>
                      <a:pt x="9" y="36"/>
                    </a:cubicBezTo>
                    <a:cubicBezTo>
                      <a:pt x="13" y="36"/>
                      <a:pt x="15" y="35"/>
                      <a:pt x="17" y="33"/>
                    </a:cubicBezTo>
                    <a:cubicBezTo>
                      <a:pt x="19" y="31"/>
                      <a:pt x="20" y="29"/>
                      <a:pt x="20" y="25"/>
                    </a:cubicBezTo>
                    <a:cubicBezTo>
                      <a:pt x="20" y="23"/>
                      <a:pt x="20" y="23"/>
                      <a:pt x="20" y="23"/>
                    </a:cubicBezTo>
                    <a:cubicBezTo>
                      <a:pt x="13" y="23"/>
                      <a:pt x="13" y="23"/>
                      <a:pt x="13" y="23"/>
                    </a:cubicBezTo>
                    <a:cubicBezTo>
                      <a:pt x="13" y="25"/>
                      <a:pt x="13" y="25"/>
                      <a:pt x="13" y="25"/>
                    </a:cubicBezTo>
                    <a:cubicBezTo>
                      <a:pt x="13" y="27"/>
                      <a:pt x="12" y="28"/>
                      <a:pt x="12" y="29"/>
                    </a:cubicBezTo>
                    <a:cubicBezTo>
                      <a:pt x="11" y="29"/>
                      <a:pt x="11" y="30"/>
                      <a:pt x="10" y="30"/>
                    </a:cubicBezTo>
                    <a:cubicBezTo>
                      <a:pt x="8" y="30"/>
                      <a:pt x="8" y="29"/>
                      <a:pt x="7" y="29"/>
                    </a:cubicBezTo>
                    <a:cubicBezTo>
                      <a:pt x="7" y="28"/>
                      <a:pt x="7" y="27"/>
                      <a:pt x="7" y="25"/>
                    </a:cubicBezTo>
                    <a:cubicBezTo>
                      <a:pt x="7" y="19"/>
                      <a:pt x="7" y="19"/>
                      <a:pt x="7" y="19"/>
                    </a:cubicBezTo>
                    <a:cubicBezTo>
                      <a:pt x="20" y="19"/>
                      <a:pt x="20" y="19"/>
                      <a:pt x="20" y="19"/>
                    </a:cubicBezTo>
                    <a:cubicBezTo>
                      <a:pt x="20" y="10"/>
                      <a:pt x="20" y="10"/>
                      <a:pt x="20" y="10"/>
                    </a:cubicBezTo>
                    <a:cubicBezTo>
                      <a:pt x="20" y="7"/>
                      <a:pt x="19" y="4"/>
                      <a:pt x="17" y="3"/>
                    </a:cubicBezTo>
                    <a:cubicBezTo>
                      <a:pt x="15" y="1"/>
                      <a:pt x="13" y="0"/>
                      <a:pt x="10" y="0"/>
                    </a:cubicBezTo>
                    <a:close/>
                    <a:moveTo>
                      <a:pt x="13" y="13"/>
                    </a:moveTo>
                    <a:cubicBezTo>
                      <a:pt x="7" y="13"/>
                      <a:pt x="7" y="13"/>
                      <a:pt x="7" y="13"/>
                    </a:cubicBezTo>
                    <a:cubicBezTo>
                      <a:pt x="7" y="10"/>
                      <a:pt x="7" y="10"/>
                      <a:pt x="7" y="10"/>
                    </a:cubicBezTo>
                    <a:cubicBezTo>
                      <a:pt x="7" y="9"/>
                      <a:pt x="7" y="8"/>
                      <a:pt x="7" y="7"/>
                    </a:cubicBezTo>
                    <a:cubicBezTo>
                      <a:pt x="8" y="6"/>
                      <a:pt x="9" y="6"/>
                      <a:pt x="10" y="6"/>
                    </a:cubicBezTo>
                    <a:cubicBezTo>
                      <a:pt x="11" y="6"/>
                      <a:pt x="11" y="6"/>
                      <a:pt x="12" y="7"/>
                    </a:cubicBezTo>
                    <a:cubicBezTo>
                      <a:pt x="12" y="8"/>
                      <a:pt x="13" y="9"/>
                      <a:pt x="13" y="10"/>
                    </a:cubicBezTo>
                    <a:lnTo>
                      <a:pt x="13"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92" name="Group 91">
            <a:extLst>
              <a:ext uri="{FF2B5EF4-FFF2-40B4-BE49-F238E27FC236}">
                <a16:creationId xmlns:a16="http://schemas.microsoft.com/office/drawing/2014/main" id="{EB99A6BA-829F-4264-84A5-DE4BC6EE3F99}"/>
              </a:ext>
            </a:extLst>
          </p:cNvPr>
          <p:cNvGrpSpPr/>
          <p:nvPr/>
        </p:nvGrpSpPr>
        <p:grpSpPr>
          <a:xfrm>
            <a:off x="10115379" y="1389233"/>
            <a:ext cx="895037" cy="895037"/>
            <a:chOff x="-1831625" y="3634058"/>
            <a:chExt cx="1174122" cy="1174122"/>
          </a:xfrm>
        </p:grpSpPr>
        <p:grpSp>
          <p:nvGrpSpPr>
            <p:cNvPr id="93" name="Group 92">
              <a:extLst>
                <a:ext uri="{FF2B5EF4-FFF2-40B4-BE49-F238E27FC236}">
                  <a16:creationId xmlns:a16="http://schemas.microsoft.com/office/drawing/2014/main" id="{DBF46F9B-24C0-48AA-B4CF-C9E286BCF35A}"/>
                </a:ext>
              </a:extLst>
            </p:cNvPr>
            <p:cNvGrpSpPr/>
            <p:nvPr/>
          </p:nvGrpSpPr>
          <p:grpSpPr>
            <a:xfrm>
              <a:off x="-1831625" y="3634058"/>
              <a:ext cx="1174122" cy="1174122"/>
              <a:chOff x="1220118" y="2343274"/>
              <a:chExt cx="2450851" cy="2450851"/>
            </a:xfrm>
          </p:grpSpPr>
          <p:sp>
            <p:nvSpPr>
              <p:cNvPr id="95" name="Oval 94">
                <a:extLst>
                  <a:ext uri="{FF2B5EF4-FFF2-40B4-BE49-F238E27FC236}">
                    <a16:creationId xmlns:a16="http://schemas.microsoft.com/office/drawing/2014/main" id="{3D7E86F8-9DED-40C6-B1BC-4337732B42BA}"/>
                  </a:ext>
                </a:extLst>
              </p:cNvPr>
              <p:cNvSpPr/>
              <p:nvPr/>
            </p:nvSpPr>
            <p:spPr>
              <a:xfrm>
                <a:off x="1220118" y="2343274"/>
                <a:ext cx="2450851" cy="2450851"/>
              </a:xfrm>
              <a:prstGeom prst="ellipse">
                <a:avLst/>
              </a:prstGeom>
              <a:solidFill>
                <a:schemeClr val="accent3">
                  <a:alpha val="13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Oval 95">
                <a:extLst>
                  <a:ext uri="{FF2B5EF4-FFF2-40B4-BE49-F238E27FC236}">
                    <a16:creationId xmlns:a16="http://schemas.microsoft.com/office/drawing/2014/main" id="{CDCB08B4-117E-49E5-887B-D05192121A5A}"/>
                  </a:ext>
                </a:extLst>
              </p:cNvPr>
              <p:cNvSpPr/>
              <p:nvPr/>
            </p:nvSpPr>
            <p:spPr>
              <a:xfrm>
                <a:off x="1395764" y="2518920"/>
                <a:ext cx="2099561" cy="2099561"/>
              </a:xfrm>
              <a:prstGeom prst="ellipse">
                <a:avLst/>
              </a:prstGeom>
              <a:solidFill>
                <a:schemeClr val="accent3">
                  <a:alpha val="2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Oval 96">
                <a:extLst>
                  <a:ext uri="{FF2B5EF4-FFF2-40B4-BE49-F238E27FC236}">
                    <a16:creationId xmlns:a16="http://schemas.microsoft.com/office/drawing/2014/main" id="{B941B05A-D402-4440-B9FC-27ED5EDFA495}"/>
                  </a:ext>
                </a:extLst>
              </p:cNvPr>
              <p:cNvSpPr/>
              <p:nvPr/>
            </p:nvSpPr>
            <p:spPr>
              <a:xfrm>
                <a:off x="1580469" y="2703625"/>
                <a:ext cx="1730150" cy="1730150"/>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94" name="Freeform 22">
              <a:extLst>
                <a:ext uri="{FF2B5EF4-FFF2-40B4-BE49-F238E27FC236}">
                  <a16:creationId xmlns:a16="http://schemas.microsoft.com/office/drawing/2014/main" id="{311F9EEC-369E-48C9-B399-8193E9A3EE94}"/>
                </a:ext>
              </a:extLst>
            </p:cNvPr>
            <p:cNvSpPr>
              <a:spLocks noEditPoints="1"/>
            </p:cNvSpPr>
            <p:nvPr/>
          </p:nvSpPr>
          <p:spPr bwMode="auto">
            <a:xfrm>
              <a:off x="-1395443" y="4064594"/>
              <a:ext cx="313631" cy="313049"/>
            </a:xfrm>
            <a:custGeom>
              <a:avLst/>
              <a:gdLst>
                <a:gd name="T0" fmla="*/ 164 w 204"/>
                <a:gd name="T1" fmla="*/ 0 h 204"/>
                <a:gd name="T2" fmla="*/ 39 w 204"/>
                <a:gd name="T3" fmla="*/ 0 h 204"/>
                <a:gd name="T4" fmla="*/ 0 w 204"/>
                <a:gd name="T5" fmla="*/ 39 h 204"/>
                <a:gd name="T6" fmla="*/ 0 w 204"/>
                <a:gd name="T7" fmla="*/ 81 h 204"/>
                <a:gd name="T8" fmla="*/ 0 w 204"/>
                <a:gd name="T9" fmla="*/ 164 h 204"/>
                <a:gd name="T10" fmla="*/ 39 w 204"/>
                <a:gd name="T11" fmla="*/ 204 h 204"/>
                <a:gd name="T12" fmla="*/ 164 w 204"/>
                <a:gd name="T13" fmla="*/ 204 h 204"/>
                <a:gd name="T14" fmla="*/ 204 w 204"/>
                <a:gd name="T15" fmla="*/ 164 h 204"/>
                <a:gd name="T16" fmla="*/ 204 w 204"/>
                <a:gd name="T17" fmla="*/ 81 h 204"/>
                <a:gd name="T18" fmla="*/ 204 w 204"/>
                <a:gd name="T19" fmla="*/ 39 h 204"/>
                <a:gd name="T20" fmla="*/ 164 w 204"/>
                <a:gd name="T21" fmla="*/ 0 h 204"/>
                <a:gd name="T22" fmla="*/ 176 w 204"/>
                <a:gd name="T23" fmla="*/ 23 h 204"/>
                <a:gd name="T24" fmla="*/ 180 w 204"/>
                <a:gd name="T25" fmla="*/ 23 h 204"/>
                <a:gd name="T26" fmla="*/ 180 w 204"/>
                <a:gd name="T27" fmla="*/ 28 h 204"/>
                <a:gd name="T28" fmla="*/ 180 w 204"/>
                <a:gd name="T29" fmla="*/ 58 h 204"/>
                <a:gd name="T30" fmla="*/ 146 w 204"/>
                <a:gd name="T31" fmla="*/ 58 h 204"/>
                <a:gd name="T32" fmla="*/ 146 w 204"/>
                <a:gd name="T33" fmla="*/ 24 h 204"/>
                <a:gd name="T34" fmla="*/ 176 w 204"/>
                <a:gd name="T35" fmla="*/ 23 h 204"/>
                <a:gd name="T36" fmla="*/ 73 w 204"/>
                <a:gd name="T37" fmla="*/ 81 h 204"/>
                <a:gd name="T38" fmla="*/ 102 w 204"/>
                <a:gd name="T39" fmla="*/ 66 h 204"/>
                <a:gd name="T40" fmla="*/ 131 w 204"/>
                <a:gd name="T41" fmla="*/ 81 h 204"/>
                <a:gd name="T42" fmla="*/ 138 w 204"/>
                <a:gd name="T43" fmla="*/ 102 h 204"/>
                <a:gd name="T44" fmla="*/ 102 w 204"/>
                <a:gd name="T45" fmla="*/ 138 h 204"/>
                <a:gd name="T46" fmla="*/ 66 w 204"/>
                <a:gd name="T47" fmla="*/ 102 h 204"/>
                <a:gd name="T48" fmla="*/ 73 w 204"/>
                <a:gd name="T49" fmla="*/ 81 h 204"/>
                <a:gd name="T50" fmla="*/ 184 w 204"/>
                <a:gd name="T51" fmla="*/ 164 h 204"/>
                <a:gd name="T52" fmla="*/ 164 w 204"/>
                <a:gd name="T53" fmla="*/ 184 h 204"/>
                <a:gd name="T54" fmla="*/ 39 w 204"/>
                <a:gd name="T55" fmla="*/ 184 h 204"/>
                <a:gd name="T56" fmla="*/ 20 w 204"/>
                <a:gd name="T57" fmla="*/ 164 h 204"/>
                <a:gd name="T58" fmla="*/ 20 w 204"/>
                <a:gd name="T59" fmla="*/ 81 h 204"/>
                <a:gd name="T60" fmla="*/ 50 w 204"/>
                <a:gd name="T61" fmla="*/ 81 h 204"/>
                <a:gd name="T62" fmla="*/ 46 w 204"/>
                <a:gd name="T63" fmla="*/ 102 h 204"/>
                <a:gd name="T64" fmla="*/ 102 w 204"/>
                <a:gd name="T65" fmla="*/ 158 h 204"/>
                <a:gd name="T66" fmla="*/ 157 w 204"/>
                <a:gd name="T67" fmla="*/ 102 h 204"/>
                <a:gd name="T68" fmla="*/ 153 w 204"/>
                <a:gd name="T69" fmla="*/ 81 h 204"/>
                <a:gd name="T70" fmla="*/ 184 w 204"/>
                <a:gd name="T71" fmla="*/ 81 h 204"/>
                <a:gd name="T72" fmla="*/ 184 w 204"/>
                <a:gd name="T73" fmla="*/ 16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04" h="204">
                  <a:moveTo>
                    <a:pt x="164" y="0"/>
                  </a:moveTo>
                  <a:cubicBezTo>
                    <a:pt x="39" y="0"/>
                    <a:pt x="39" y="0"/>
                    <a:pt x="39" y="0"/>
                  </a:cubicBezTo>
                  <a:cubicBezTo>
                    <a:pt x="17" y="0"/>
                    <a:pt x="0" y="18"/>
                    <a:pt x="0" y="39"/>
                  </a:cubicBezTo>
                  <a:cubicBezTo>
                    <a:pt x="0" y="81"/>
                    <a:pt x="0" y="81"/>
                    <a:pt x="0" y="81"/>
                  </a:cubicBezTo>
                  <a:cubicBezTo>
                    <a:pt x="0" y="164"/>
                    <a:pt x="0" y="164"/>
                    <a:pt x="0" y="164"/>
                  </a:cubicBezTo>
                  <a:cubicBezTo>
                    <a:pt x="0" y="186"/>
                    <a:pt x="17" y="204"/>
                    <a:pt x="39" y="204"/>
                  </a:cubicBezTo>
                  <a:cubicBezTo>
                    <a:pt x="164" y="204"/>
                    <a:pt x="164" y="204"/>
                    <a:pt x="164" y="204"/>
                  </a:cubicBezTo>
                  <a:cubicBezTo>
                    <a:pt x="186" y="204"/>
                    <a:pt x="204" y="186"/>
                    <a:pt x="204" y="164"/>
                  </a:cubicBezTo>
                  <a:cubicBezTo>
                    <a:pt x="204" y="81"/>
                    <a:pt x="204" y="81"/>
                    <a:pt x="204" y="81"/>
                  </a:cubicBezTo>
                  <a:cubicBezTo>
                    <a:pt x="204" y="39"/>
                    <a:pt x="204" y="39"/>
                    <a:pt x="204" y="39"/>
                  </a:cubicBezTo>
                  <a:cubicBezTo>
                    <a:pt x="204" y="18"/>
                    <a:pt x="186" y="0"/>
                    <a:pt x="164" y="0"/>
                  </a:cubicBezTo>
                  <a:close/>
                  <a:moveTo>
                    <a:pt x="176" y="23"/>
                  </a:moveTo>
                  <a:cubicBezTo>
                    <a:pt x="180" y="23"/>
                    <a:pt x="180" y="23"/>
                    <a:pt x="180" y="23"/>
                  </a:cubicBezTo>
                  <a:cubicBezTo>
                    <a:pt x="180" y="28"/>
                    <a:pt x="180" y="28"/>
                    <a:pt x="180" y="28"/>
                  </a:cubicBezTo>
                  <a:cubicBezTo>
                    <a:pt x="180" y="58"/>
                    <a:pt x="180" y="58"/>
                    <a:pt x="180" y="58"/>
                  </a:cubicBezTo>
                  <a:cubicBezTo>
                    <a:pt x="146" y="58"/>
                    <a:pt x="146" y="58"/>
                    <a:pt x="146" y="58"/>
                  </a:cubicBezTo>
                  <a:cubicBezTo>
                    <a:pt x="146" y="24"/>
                    <a:pt x="146" y="24"/>
                    <a:pt x="146" y="24"/>
                  </a:cubicBezTo>
                  <a:lnTo>
                    <a:pt x="176" y="23"/>
                  </a:lnTo>
                  <a:close/>
                  <a:moveTo>
                    <a:pt x="73" y="81"/>
                  </a:moveTo>
                  <a:cubicBezTo>
                    <a:pt x="79" y="72"/>
                    <a:pt x="90" y="66"/>
                    <a:pt x="102" y="66"/>
                  </a:cubicBezTo>
                  <a:cubicBezTo>
                    <a:pt x="114" y="66"/>
                    <a:pt x="124" y="72"/>
                    <a:pt x="131" y="81"/>
                  </a:cubicBezTo>
                  <a:cubicBezTo>
                    <a:pt x="135" y="87"/>
                    <a:pt x="138" y="94"/>
                    <a:pt x="138" y="102"/>
                  </a:cubicBezTo>
                  <a:cubicBezTo>
                    <a:pt x="138" y="122"/>
                    <a:pt x="121" y="138"/>
                    <a:pt x="102" y="138"/>
                  </a:cubicBezTo>
                  <a:cubicBezTo>
                    <a:pt x="82" y="138"/>
                    <a:pt x="66" y="122"/>
                    <a:pt x="66" y="102"/>
                  </a:cubicBezTo>
                  <a:cubicBezTo>
                    <a:pt x="66" y="94"/>
                    <a:pt x="68" y="87"/>
                    <a:pt x="73" y="81"/>
                  </a:cubicBezTo>
                  <a:close/>
                  <a:moveTo>
                    <a:pt x="184" y="164"/>
                  </a:moveTo>
                  <a:cubicBezTo>
                    <a:pt x="184" y="175"/>
                    <a:pt x="175" y="184"/>
                    <a:pt x="164" y="184"/>
                  </a:cubicBezTo>
                  <a:cubicBezTo>
                    <a:pt x="39" y="184"/>
                    <a:pt x="39" y="184"/>
                    <a:pt x="39" y="184"/>
                  </a:cubicBezTo>
                  <a:cubicBezTo>
                    <a:pt x="28" y="184"/>
                    <a:pt x="20" y="175"/>
                    <a:pt x="20" y="164"/>
                  </a:cubicBezTo>
                  <a:cubicBezTo>
                    <a:pt x="20" y="81"/>
                    <a:pt x="20" y="81"/>
                    <a:pt x="20" y="81"/>
                  </a:cubicBezTo>
                  <a:cubicBezTo>
                    <a:pt x="50" y="81"/>
                    <a:pt x="50" y="81"/>
                    <a:pt x="50" y="81"/>
                  </a:cubicBezTo>
                  <a:cubicBezTo>
                    <a:pt x="47" y="87"/>
                    <a:pt x="46" y="95"/>
                    <a:pt x="46" y="102"/>
                  </a:cubicBezTo>
                  <a:cubicBezTo>
                    <a:pt x="46" y="133"/>
                    <a:pt x="71" y="158"/>
                    <a:pt x="102" y="158"/>
                  </a:cubicBezTo>
                  <a:cubicBezTo>
                    <a:pt x="132" y="158"/>
                    <a:pt x="157" y="133"/>
                    <a:pt x="157" y="102"/>
                  </a:cubicBezTo>
                  <a:cubicBezTo>
                    <a:pt x="157" y="95"/>
                    <a:pt x="156" y="87"/>
                    <a:pt x="153" y="81"/>
                  </a:cubicBezTo>
                  <a:cubicBezTo>
                    <a:pt x="184" y="81"/>
                    <a:pt x="184" y="81"/>
                    <a:pt x="184" y="81"/>
                  </a:cubicBezTo>
                  <a:lnTo>
                    <a:pt x="184" y="164"/>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id-ID" dirty="0"/>
            </a:p>
          </p:txBody>
        </p:sp>
      </p:grpSp>
      <p:grpSp>
        <p:nvGrpSpPr>
          <p:cNvPr id="98" name="Group 97">
            <a:extLst>
              <a:ext uri="{FF2B5EF4-FFF2-40B4-BE49-F238E27FC236}">
                <a16:creationId xmlns:a16="http://schemas.microsoft.com/office/drawing/2014/main" id="{762AFC50-3CB0-4D0F-AF8E-0999A3F620A9}"/>
              </a:ext>
            </a:extLst>
          </p:cNvPr>
          <p:cNvGrpSpPr/>
          <p:nvPr/>
        </p:nvGrpSpPr>
        <p:grpSpPr>
          <a:xfrm>
            <a:off x="7591210" y="3792758"/>
            <a:ext cx="895037" cy="895037"/>
            <a:chOff x="-1831625" y="2036345"/>
            <a:chExt cx="1174122" cy="1174122"/>
          </a:xfrm>
        </p:grpSpPr>
        <p:grpSp>
          <p:nvGrpSpPr>
            <p:cNvPr id="99" name="Group 98">
              <a:extLst>
                <a:ext uri="{FF2B5EF4-FFF2-40B4-BE49-F238E27FC236}">
                  <a16:creationId xmlns:a16="http://schemas.microsoft.com/office/drawing/2014/main" id="{5C407F5B-AA79-4D65-933C-D40C857E4174}"/>
                </a:ext>
              </a:extLst>
            </p:cNvPr>
            <p:cNvGrpSpPr/>
            <p:nvPr/>
          </p:nvGrpSpPr>
          <p:grpSpPr>
            <a:xfrm>
              <a:off x="-1831625" y="2036345"/>
              <a:ext cx="1174122" cy="1174122"/>
              <a:chOff x="1220118" y="2343274"/>
              <a:chExt cx="2450851" cy="2450851"/>
            </a:xfrm>
          </p:grpSpPr>
          <p:sp>
            <p:nvSpPr>
              <p:cNvPr id="101" name="Oval 100">
                <a:extLst>
                  <a:ext uri="{FF2B5EF4-FFF2-40B4-BE49-F238E27FC236}">
                    <a16:creationId xmlns:a16="http://schemas.microsoft.com/office/drawing/2014/main" id="{2CC457B8-3F8E-4102-BE0A-AE99FDAE98FA}"/>
                  </a:ext>
                </a:extLst>
              </p:cNvPr>
              <p:cNvSpPr/>
              <p:nvPr/>
            </p:nvSpPr>
            <p:spPr>
              <a:xfrm>
                <a:off x="1220118" y="2343274"/>
                <a:ext cx="2450851" cy="2450851"/>
              </a:xfrm>
              <a:prstGeom prst="ellipse">
                <a:avLst/>
              </a:prstGeom>
              <a:solidFill>
                <a:schemeClr val="accent2">
                  <a:alpha val="13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Oval 101">
                <a:extLst>
                  <a:ext uri="{FF2B5EF4-FFF2-40B4-BE49-F238E27FC236}">
                    <a16:creationId xmlns:a16="http://schemas.microsoft.com/office/drawing/2014/main" id="{3454664D-4268-4041-A55F-8FA9706B2C46}"/>
                  </a:ext>
                </a:extLst>
              </p:cNvPr>
              <p:cNvSpPr/>
              <p:nvPr/>
            </p:nvSpPr>
            <p:spPr>
              <a:xfrm>
                <a:off x="1395764" y="2518920"/>
                <a:ext cx="2099561" cy="2099561"/>
              </a:xfrm>
              <a:prstGeom prst="ellipse">
                <a:avLst/>
              </a:prstGeom>
              <a:solidFill>
                <a:schemeClr val="accent2">
                  <a:alpha val="2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 name="Oval 102">
                <a:extLst>
                  <a:ext uri="{FF2B5EF4-FFF2-40B4-BE49-F238E27FC236}">
                    <a16:creationId xmlns:a16="http://schemas.microsoft.com/office/drawing/2014/main" id="{A0FE82F6-6B21-4CB2-A680-AF40354AF62E}"/>
                  </a:ext>
                </a:extLst>
              </p:cNvPr>
              <p:cNvSpPr/>
              <p:nvPr/>
            </p:nvSpPr>
            <p:spPr>
              <a:xfrm>
                <a:off x="1580469" y="2703625"/>
                <a:ext cx="1730150" cy="1730150"/>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00" name="Freeform 9">
              <a:extLst>
                <a:ext uri="{FF2B5EF4-FFF2-40B4-BE49-F238E27FC236}">
                  <a16:creationId xmlns:a16="http://schemas.microsoft.com/office/drawing/2014/main" id="{44009CF3-3E4C-4946-99FA-19AFE27302B8}"/>
                </a:ext>
              </a:extLst>
            </p:cNvPr>
            <p:cNvSpPr>
              <a:spLocks noEditPoints="1"/>
            </p:cNvSpPr>
            <p:nvPr/>
          </p:nvSpPr>
          <p:spPr bwMode="auto">
            <a:xfrm>
              <a:off x="-1430851" y="2445413"/>
              <a:ext cx="363466" cy="363466"/>
            </a:xfrm>
            <a:custGeom>
              <a:avLst/>
              <a:gdLst>
                <a:gd name="T0" fmla="*/ 122 w 243"/>
                <a:gd name="T1" fmla="*/ 0 h 243"/>
                <a:gd name="T2" fmla="*/ 0 w 243"/>
                <a:gd name="T3" fmla="*/ 121 h 243"/>
                <a:gd name="T4" fmla="*/ 122 w 243"/>
                <a:gd name="T5" fmla="*/ 243 h 243"/>
                <a:gd name="T6" fmla="*/ 243 w 243"/>
                <a:gd name="T7" fmla="*/ 121 h 243"/>
                <a:gd name="T8" fmla="*/ 122 w 243"/>
                <a:gd name="T9" fmla="*/ 0 h 243"/>
                <a:gd name="T10" fmla="*/ 154 w 243"/>
                <a:gd name="T11" fmla="*/ 121 h 243"/>
                <a:gd name="T12" fmla="*/ 133 w 243"/>
                <a:gd name="T13" fmla="*/ 121 h 243"/>
                <a:gd name="T14" fmla="*/ 133 w 243"/>
                <a:gd name="T15" fmla="*/ 196 h 243"/>
                <a:gd name="T16" fmla="*/ 102 w 243"/>
                <a:gd name="T17" fmla="*/ 196 h 243"/>
                <a:gd name="T18" fmla="*/ 102 w 243"/>
                <a:gd name="T19" fmla="*/ 121 h 243"/>
                <a:gd name="T20" fmla="*/ 87 w 243"/>
                <a:gd name="T21" fmla="*/ 121 h 243"/>
                <a:gd name="T22" fmla="*/ 87 w 243"/>
                <a:gd name="T23" fmla="*/ 94 h 243"/>
                <a:gd name="T24" fmla="*/ 102 w 243"/>
                <a:gd name="T25" fmla="*/ 94 h 243"/>
                <a:gd name="T26" fmla="*/ 102 w 243"/>
                <a:gd name="T27" fmla="*/ 77 h 243"/>
                <a:gd name="T28" fmla="*/ 133 w 243"/>
                <a:gd name="T29" fmla="*/ 46 h 243"/>
                <a:gd name="T30" fmla="*/ 156 w 243"/>
                <a:gd name="T31" fmla="*/ 46 h 243"/>
                <a:gd name="T32" fmla="*/ 156 w 243"/>
                <a:gd name="T33" fmla="*/ 72 h 243"/>
                <a:gd name="T34" fmla="*/ 140 w 243"/>
                <a:gd name="T35" fmla="*/ 72 h 243"/>
                <a:gd name="T36" fmla="*/ 133 w 243"/>
                <a:gd name="T37" fmla="*/ 79 h 243"/>
                <a:gd name="T38" fmla="*/ 133 w 243"/>
                <a:gd name="T39" fmla="*/ 94 h 243"/>
                <a:gd name="T40" fmla="*/ 157 w 243"/>
                <a:gd name="T41" fmla="*/ 94 h 243"/>
                <a:gd name="T42" fmla="*/ 154 w 243"/>
                <a:gd name="T43" fmla="*/ 121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3" h="243">
                  <a:moveTo>
                    <a:pt x="122" y="0"/>
                  </a:moveTo>
                  <a:cubicBezTo>
                    <a:pt x="55" y="0"/>
                    <a:pt x="0" y="54"/>
                    <a:pt x="0" y="121"/>
                  </a:cubicBezTo>
                  <a:cubicBezTo>
                    <a:pt x="0" y="188"/>
                    <a:pt x="55" y="243"/>
                    <a:pt x="122" y="243"/>
                  </a:cubicBezTo>
                  <a:cubicBezTo>
                    <a:pt x="189" y="243"/>
                    <a:pt x="243" y="188"/>
                    <a:pt x="243" y="121"/>
                  </a:cubicBezTo>
                  <a:cubicBezTo>
                    <a:pt x="243" y="54"/>
                    <a:pt x="189" y="0"/>
                    <a:pt x="122" y="0"/>
                  </a:cubicBezTo>
                  <a:close/>
                  <a:moveTo>
                    <a:pt x="154" y="121"/>
                  </a:moveTo>
                  <a:cubicBezTo>
                    <a:pt x="133" y="121"/>
                    <a:pt x="133" y="121"/>
                    <a:pt x="133" y="121"/>
                  </a:cubicBezTo>
                  <a:cubicBezTo>
                    <a:pt x="133" y="154"/>
                    <a:pt x="133" y="196"/>
                    <a:pt x="133" y="196"/>
                  </a:cubicBezTo>
                  <a:cubicBezTo>
                    <a:pt x="102" y="196"/>
                    <a:pt x="102" y="196"/>
                    <a:pt x="102" y="196"/>
                  </a:cubicBezTo>
                  <a:cubicBezTo>
                    <a:pt x="102" y="196"/>
                    <a:pt x="102" y="155"/>
                    <a:pt x="102" y="121"/>
                  </a:cubicBezTo>
                  <a:cubicBezTo>
                    <a:pt x="87" y="121"/>
                    <a:pt x="87" y="121"/>
                    <a:pt x="87" y="121"/>
                  </a:cubicBezTo>
                  <a:cubicBezTo>
                    <a:pt x="87" y="94"/>
                    <a:pt x="87" y="94"/>
                    <a:pt x="87" y="94"/>
                  </a:cubicBezTo>
                  <a:cubicBezTo>
                    <a:pt x="102" y="94"/>
                    <a:pt x="102" y="94"/>
                    <a:pt x="102" y="94"/>
                  </a:cubicBezTo>
                  <a:cubicBezTo>
                    <a:pt x="102" y="77"/>
                    <a:pt x="102" y="77"/>
                    <a:pt x="102" y="77"/>
                  </a:cubicBezTo>
                  <a:cubicBezTo>
                    <a:pt x="102" y="65"/>
                    <a:pt x="108" y="46"/>
                    <a:pt x="133" y="46"/>
                  </a:cubicBezTo>
                  <a:cubicBezTo>
                    <a:pt x="156" y="46"/>
                    <a:pt x="156" y="46"/>
                    <a:pt x="156" y="46"/>
                  </a:cubicBezTo>
                  <a:cubicBezTo>
                    <a:pt x="156" y="72"/>
                    <a:pt x="156" y="72"/>
                    <a:pt x="156" y="72"/>
                  </a:cubicBezTo>
                  <a:cubicBezTo>
                    <a:pt x="156" y="72"/>
                    <a:pt x="142" y="72"/>
                    <a:pt x="140" y="72"/>
                  </a:cubicBezTo>
                  <a:cubicBezTo>
                    <a:pt x="137" y="72"/>
                    <a:pt x="133" y="73"/>
                    <a:pt x="133" y="79"/>
                  </a:cubicBezTo>
                  <a:cubicBezTo>
                    <a:pt x="133" y="94"/>
                    <a:pt x="133" y="94"/>
                    <a:pt x="133" y="94"/>
                  </a:cubicBezTo>
                  <a:cubicBezTo>
                    <a:pt x="157" y="94"/>
                    <a:pt x="157" y="94"/>
                    <a:pt x="157" y="94"/>
                  </a:cubicBezTo>
                  <a:lnTo>
                    <a:pt x="154" y="121"/>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id-ID"/>
            </a:p>
          </p:txBody>
        </p:sp>
      </p:grpSp>
      <p:sp>
        <p:nvSpPr>
          <p:cNvPr id="104" name="Rectangle 103">
            <a:extLst>
              <a:ext uri="{FF2B5EF4-FFF2-40B4-BE49-F238E27FC236}">
                <a16:creationId xmlns:a16="http://schemas.microsoft.com/office/drawing/2014/main" id="{37B66073-E025-4AD8-BB21-64784E6A91A7}"/>
              </a:ext>
            </a:extLst>
          </p:cNvPr>
          <p:cNvSpPr/>
          <p:nvPr/>
        </p:nvSpPr>
        <p:spPr>
          <a:xfrm>
            <a:off x="7086200" y="2805701"/>
            <a:ext cx="1905057" cy="520784"/>
          </a:xfrm>
          <a:prstGeom prst="rect">
            <a:avLst/>
          </a:prstGeom>
        </p:spPr>
        <p:txBody>
          <a:bodyPr wrap="square">
            <a:spAutoFit/>
          </a:bodyPr>
          <a:lstStyle/>
          <a:p>
            <a:pPr algn="ctr">
              <a:lnSpc>
                <a:spcPct val="120000"/>
              </a:lnSpc>
            </a:pPr>
            <a:r>
              <a:rPr lang="id-ID" sz="1200" dirty="0">
                <a:solidFill>
                  <a:schemeClr val="bg1">
                    <a:lumMod val="65000"/>
                  </a:schemeClr>
                </a:solidFill>
                <a:cs typeface="Segoe UI Light" panose="020B0502040204020203" pitchFamily="34" charset="0"/>
              </a:rPr>
              <a:t>The quick, brown fox jumps over a lazy dog. DJs flock by</a:t>
            </a:r>
            <a:endParaRPr lang="en-US" sz="1200" dirty="0">
              <a:solidFill>
                <a:schemeClr val="bg1">
                  <a:lumMod val="65000"/>
                </a:schemeClr>
              </a:solidFill>
              <a:cs typeface="Segoe UI Light" panose="020B0502040204020203" pitchFamily="34" charset="0"/>
            </a:endParaRPr>
          </a:p>
        </p:txBody>
      </p:sp>
      <p:sp>
        <p:nvSpPr>
          <p:cNvPr id="105" name="Title 2">
            <a:extLst>
              <a:ext uri="{FF2B5EF4-FFF2-40B4-BE49-F238E27FC236}">
                <a16:creationId xmlns:a16="http://schemas.microsoft.com/office/drawing/2014/main" id="{BBDB0A57-9B28-4A5D-91C9-4DCF6467FB3F}"/>
              </a:ext>
            </a:extLst>
          </p:cNvPr>
          <p:cNvSpPr txBox="1">
            <a:spLocks/>
          </p:cNvSpPr>
          <p:nvPr/>
        </p:nvSpPr>
        <p:spPr>
          <a:xfrm>
            <a:off x="7234465" y="2351627"/>
            <a:ext cx="1561082" cy="660511"/>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1800" b="1" dirty="0">
                <a:solidFill>
                  <a:schemeClr val="tx1">
                    <a:lumMod val="65000"/>
                    <a:lumOff val="35000"/>
                  </a:schemeClr>
                </a:solidFill>
                <a:latin typeface="+mn-lt"/>
              </a:rPr>
              <a:t>Title Here</a:t>
            </a:r>
          </a:p>
        </p:txBody>
      </p:sp>
      <p:sp>
        <p:nvSpPr>
          <p:cNvPr id="106" name="Rectangle 105">
            <a:extLst>
              <a:ext uri="{FF2B5EF4-FFF2-40B4-BE49-F238E27FC236}">
                <a16:creationId xmlns:a16="http://schemas.microsoft.com/office/drawing/2014/main" id="{76125632-64A9-4076-A202-49AA924D4AF8}"/>
              </a:ext>
            </a:extLst>
          </p:cNvPr>
          <p:cNvSpPr/>
          <p:nvPr/>
        </p:nvSpPr>
        <p:spPr>
          <a:xfrm>
            <a:off x="9610369" y="2810783"/>
            <a:ext cx="1905057" cy="520784"/>
          </a:xfrm>
          <a:prstGeom prst="rect">
            <a:avLst/>
          </a:prstGeom>
        </p:spPr>
        <p:txBody>
          <a:bodyPr wrap="square">
            <a:spAutoFit/>
          </a:bodyPr>
          <a:lstStyle/>
          <a:p>
            <a:pPr algn="ctr">
              <a:lnSpc>
                <a:spcPct val="120000"/>
              </a:lnSpc>
            </a:pPr>
            <a:r>
              <a:rPr lang="id-ID" sz="1200" dirty="0">
                <a:solidFill>
                  <a:schemeClr val="bg1">
                    <a:lumMod val="65000"/>
                  </a:schemeClr>
                </a:solidFill>
                <a:cs typeface="Segoe UI Light" panose="020B0502040204020203" pitchFamily="34" charset="0"/>
              </a:rPr>
              <a:t>The quick, brown fox jumps over a lazy dog. DJs flock by</a:t>
            </a:r>
            <a:endParaRPr lang="en-US" sz="1200" dirty="0">
              <a:solidFill>
                <a:schemeClr val="bg1">
                  <a:lumMod val="65000"/>
                </a:schemeClr>
              </a:solidFill>
              <a:cs typeface="Segoe UI Light" panose="020B0502040204020203" pitchFamily="34" charset="0"/>
            </a:endParaRPr>
          </a:p>
        </p:txBody>
      </p:sp>
      <p:sp>
        <p:nvSpPr>
          <p:cNvPr id="107" name="Title 2">
            <a:extLst>
              <a:ext uri="{FF2B5EF4-FFF2-40B4-BE49-F238E27FC236}">
                <a16:creationId xmlns:a16="http://schemas.microsoft.com/office/drawing/2014/main" id="{5970C322-8643-4137-93B7-DD4225308CE8}"/>
              </a:ext>
            </a:extLst>
          </p:cNvPr>
          <p:cNvSpPr txBox="1">
            <a:spLocks/>
          </p:cNvSpPr>
          <p:nvPr/>
        </p:nvSpPr>
        <p:spPr>
          <a:xfrm>
            <a:off x="9758634" y="2356709"/>
            <a:ext cx="1561082" cy="660511"/>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1800" b="1" dirty="0">
                <a:solidFill>
                  <a:schemeClr val="tx1">
                    <a:lumMod val="65000"/>
                    <a:lumOff val="35000"/>
                  </a:schemeClr>
                </a:solidFill>
                <a:latin typeface="+mn-lt"/>
              </a:rPr>
              <a:t>Title Here</a:t>
            </a:r>
          </a:p>
        </p:txBody>
      </p:sp>
      <p:sp>
        <p:nvSpPr>
          <p:cNvPr id="108" name="Rectangle 107">
            <a:extLst>
              <a:ext uri="{FF2B5EF4-FFF2-40B4-BE49-F238E27FC236}">
                <a16:creationId xmlns:a16="http://schemas.microsoft.com/office/drawing/2014/main" id="{0414EAC9-BAE2-4ECC-8993-6AC0FA1F33E8}"/>
              </a:ext>
            </a:extLst>
          </p:cNvPr>
          <p:cNvSpPr/>
          <p:nvPr/>
        </p:nvSpPr>
        <p:spPr>
          <a:xfrm>
            <a:off x="7086200" y="5085435"/>
            <a:ext cx="1905057" cy="520784"/>
          </a:xfrm>
          <a:prstGeom prst="rect">
            <a:avLst/>
          </a:prstGeom>
        </p:spPr>
        <p:txBody>
          <a:bodyPr wrap="square">
            <a:spAutoFit/>
          </a:bodyPr>
          <a:lstStyle/>
          <a:p>
            <a:pPr algn="ctr">
              <a:lnSpc>
                <a:spcPct val="120000"/>
              </a:lnSpc>
            </a:pPr>
            <a:r>
              <a:rPr lang="id-ID" sz="1200" dirty="0">
                <a:solidFill>
                  <a:schemeClr val="bg1">
                    <a:lumMod val="65000"/>
                  </a:schemeClr>
                </a:solidFill>
                <a:cs typeface="Segoe UI Light" panose="020B0502040204020203" pitchFamily="34" charset="0"/>
              </a:rPr>
              <a:t>The quick, brown fox jumps over a lazy dog. DJs flock by</a:t>
            </a:r>
            <a:endParaRPr lang="en-US" sz="1200" dirty="0">
              <a:solidFill>
                <a:schemeClr val="bg1">
                  <a:lumMod val="65000"/>
                </a:schemeClr>
              </a:solidFill>
              <a:cs typeface="Segoe UI Light" panose="020B0502040204020203" pitchFamily="34" charset="0"/>
            </a:endParaRPr>
          </a:p>
        </p:txBody>
      </p:sp>
      <p:sp>
        <p:nvSpPr>
          <p:cNvPr id="109" name="Title 2">
            <a:extLst>
              <a:ext uri="{FF2B5EF4-FFF2-40B4-BE49-F238E27FC236}">
                <a16:creationId xmlns:a16="http://schemas.microsoft.com/office/drawing/2014/main" id="{E7BE6E64-0E21-4461-9EA3-CC15746FB73B}"/>
              </a:ext>
            </a:extLst>
          </p:cNvPr>
          <p:cNvSpPr txBox="1">
            <a:spLocks/>
          </p:cNvSpPr>
          <p:nvPr/>
        </p:nvSpPr>
        <p:spPr>
          <a:xfrm>
            <a:off x="7234465" y="4719286"/>
            <a:ext cx="1561082" cy="660511"/>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1800" b="1" dirty="0">
                <a:solidFill>
                  <a:schemeClr val="tx1">
                    <a:lumMod val="65000"/>
                    <a:lumOff val="35000"/>
                  </a:schemeClr>
                </a:solidFill>
                <a:latin typeface="+mn-lt"/>
              </a:rPr>
              <a:t>Title Here</a:t>
            </a:r>
          </a:p>
        </p:txBody>
      </p:sp>
      <p:sp>
        <p:nvSpPr>
          <p:cNvPr id="110" name="Rectangle 109">
            <a:extLst>
              <a:ext uri="{FF2B5EF4-FFF2-40B4-BE49-F238E27FC236}">
                <a16:creationId xmlns:a16="http://schemas.microsoft.com/office/drawing/2014/main" id="{63E1205A-8803-4907-AEB2-1DA64ACD2D15}"/>
              </a:ext>
            </a:extLst>
          </p:cNvPr>
          <p:cNvSpPr/>
          <p:nvPr/>
        </p:nvSpPr>
        <p:spPr>
          <a:xfrm>
            <a:off x="9610369" y="5090517"/>
            <a:ext cx="1905057" cy="520784"/>
          </a:xfrm>
          <a:prstGeom prst="rect">
            <a:avLst/>
          </a:prstGeom>
        </p:spPr>
        <p:txBody>
          <a:bodyPr wrap="square">
            <a:spAutoFit/>
          </a:bodyPr>
          <a:lstStyle/>
          <a:p>
            <a:pPr algn="ctr">
              <a:lnSpc>
                <a:spcPct val="120000"/>
              </a:lnSpc>
            </a:pPr>
            <a:r>
              <a:rPr lang="id-ID" sz="1200" dirty="0">
                <a:solidFill>
                  <a:schemeClr val="bg1">
                    <a:lumMod val="65000"/>
                  </a:schemeClr>
                </a:solidFill>
                <a:cs typeface="Segoe UI Light" panose="020B0502040204020203" pitchFamily="34" charset="0"/>
              </a:rPr>
              <a:t>The quick, brown fox jumps over a lazy dog. DJs flock by</a:t>
            </a:r>
            <a:endParaRPr lang="en-US" sz="1200" dirty="0">
              <a:solidFill>
                <a:schemeClr val="bg1">
                  <a:lumMod val="65000"/>
                </a:schemeClr>
              </a:solidFill>
              <a:cs typeface="Segoe UI Light" panose="020B0502040204020203" pitchFamily="34" charset="0"/>
            </a:endParaRPr>
          </a:p>
        </p:txBody>
      </p:sp>
      <p:sp>
        <p:nvSpPr>
          <p:cNvPr id="111" name="Title 2">
            <a:extLst>
              <a:ext uri="{FF2B5EF4-FFF2-40B4-BE49-F238E27FC236}">
                <a16:creationId xmlns:a16="http://schemas.microsoft.com/office/drawing/2014/main" id="{2D8B1D5D-919D-4FC8-A4CE-B4F5542E1FA6}"/>
              </a:ext>
            </a:extLst>
          </p:cNvPr>
          <p:cNvSpPr txBox="1">
            <a:spLocks/>
          </p:cNvSpPr>
          <p:nvPr/>
        </p:nvSpPr>
        <p:spPr>
          <a:xfrm>
            <a:off x="9758634" y="4636443"/>
            <a:ext cx="1561082" cy="660511"/>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1800" b="1" dirty="0">
                <a:solidFill>
                  <a:schemeClr val="tx1">
                    <a:lumMod val="65000"/>
                    <a:lumOff val="35000"/>
                  </a:schemeClr>
                </a:solidFill>
                <a:latin typeface="+mn-lt"/>
              </a:rPr>
              <a:t>Title Here</a:t>
            </a:r>
          </a:p>
        </p:txBody>
      </p:sp>
    </p:spTree>
    <p:extLst>
      <p:ext uri="{BB962C8B-B14F-4D97-AF65-F5344CB8AC3E}">
        <p14:creationId xmlns:p14="http://schemas.microsoft.com/office/powerpoint/2010/main" val="1829578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Freeform 24"/>
          <p:cNvSpPr>
            <a:spLocks/>
          </p:cNvSpPr>
          <p:nvPr/>
        </p:nvSpPr>
        <p:spPr bwMode="auto">
          <a:xfrm>
            <a:off x="8491988" y="5271746"/>
            <a:ext cx="758825" cy="1032188"/>
          </a:xfrm>
          <a:custGeom>
            <a:avLst/>
            <a:gdLst>
              <a:gd name="T0" fmla="*/ 1911 w 1911"/>
              <a:gd name="T1" fmla="*/ 2850 h 2850"/>
              <a:gd name="T2" fmla="*/ 1911 w 1911"/>
              <a:gd name="T3" fmla="*/ 313 h 2850"/>
              <a:gd name="T4" fmla="*/ 0 w 1911"/>
              <a:gd name="T5" fmla="*/ 0 h 2850"/>
              <a:gd name="T6" fmla="*/ 0 w 1911"/>
              <a:gd name="T7" fmla="*/ 2301 h 2850"/>
              <a:gd name="T8" fmla="*/ 1911 w 1911"/>
              <a:gd name="T9" fmla="*/ 2850 h 2850"/>
            </a:gdLst>
            <a:ahLst/>
            <a:cxnLst>
              <a:cxn ang="0">
                <a:pos x="T0" y="T1"/>
              </a:cxn>
              <a:cxn ang="0">
                <a:pos x="T2" y="T3"/>
              </a:cxn>
              <a:cxn ang="0">
                <a:pos x="T4" y="T5"/>
              </a:cxn>
              <a:cxn ang="0">
                <a:pos x="T6" y="T7"/>
              </a:cxn>
              <a:cxn ang="0">
                <a:pos x="T8" y="T9"/>
              </a:cxn>
            </a:cxnLst>
            <a:rect l="0" t="0" r="r" b="b"/>
            <a:pathLst>
              <a:path w="1911" h="2850">
                <a:moveTo>
                  <a:pt x="1911" y="2850"/>
                </a:moveTo>
                <a:lnTo>
                  <a:pt x="1911" y="313"/>
                </a:lnTo>
                <a:lnTo>
                  <a:pt x="0" y="0"/>
                </a:lnTo>
                <a:lnTo>
                  <a:pt x="0" y="2301"/>
                </a:lnTo>
                <a:lnTo>
                  <a:pt x="1911" y="2850"/>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28" name="Freeform 25"/>
          <p:cNvSpPr>
            <a:spLocks/>
          </p:cNvSpPr>
          <p:nvPr/>
        </p:nvSpPr>
        <p:spPr bwMode="auto">
          <a:xfrm>
            <a:off x="9250813" y="5060090"/>
            <a:ext cx="1676400" cy="1243844"/>
          </a:xfrm>
          <a:custGeom>
            <a:avLst/>
            <a:gdLst>
              <a:gd name="T0" fmla="*/ 4228 w 4228"/>
              <a:gd name="T1" fmla="*/ 1716 h 3433"/>
              <a:gd name="T2" fmla="*/ 0 w 4228"/>
              <a:gd name="T3" fmla="*/ 3433 h 3433"/>
              <a:gd name="T4" fmla="*/ 0 w 4228"/>
              <a:gd name="T5" fmla="*/ 896 h 3433"/>
              <a:gd name="T6" fmla="*/ 4228 w 4228"/>
              <a:gd name="T7" fmla="*/ 0 h 3433"/>
              <a:gd name="T8" fmla="*/ 4228 w 4228"/>
              <a:gd name="T9" fmla="*/ 1716 h 3433"/>
            </a:gdLst>
            <a:ahLst/>
            <a:cxnLst>
              <a:cxn ang="0">
                <a:pos x="T0" y="T1"/>
              </a:cxn>
              <a:cxn ang="0">
                <a:pos x="T2" y="T3"/>
              </a:cxn>
              <a:cxn ang="0">
                <a:pos x="T4" y="T5"/>
              </a:cxn>
              <a:cxn ang="0">
                <a:pos x="T6" y="T7"/>
              </a:cxn>
              <a:cxn ang="0">
                <a:pos x="T8" y="T9"/>
              </a:cxn>
            </a:cxnLst>
            <a:rect l="0" t="0" r="r" b="b"/>
            <a:pathLst>
              <a:path w="4228" h="3433">
                <a:moveTo>
                  <a:pt x="4228" y="1716"/>
                </a:moveTo>
                <a:lnTo>
                  <a:pt x="0" y="3433"/>
                </a:lnTo>
                <a:lnTo>
                  <a:pt x="0" y="896"/>
                </a:lnTo>
                <a:lnTo>
                  <a:pt x="4228" y="0"/>
                </a:lnTo>
                <a:lnTo>
                  <a:pt x="4228" y="1716"/>
                </a:lnTo>
                <a:close/>
              </a:path>
            </a:pathLst>
          </a:custGeom>
          <a:solidFill>
            <a:schemeClr val="accent6">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9" name="Freeform 26"/>
          <p:cNvSpPr>
            <a:spLocks/>
          </p:cNvSpPr>
          <p:nvPr/>
        </p:nvSpPr>
        <p:spPr bwMode="auto">
          <a:xfrm>
            <a:off x="8491988" y="5012250"/>
            <a:ext cx="2435225" cy="372574"/>
          </a:xfrm>
          <a:custGeom>
            <a:avLst/>
            <a:gdLst>
              <a:gd name="T0" fmla="*/ 0 w 6139"/>
              <a:gd name="T1" fmla="*/ 715 h 1028"/>
              <a:gd name="T2" fmla="*/ 4026 w 6139"/>
              <a:gd name="T3" fmla="*/ 0 h 1028"/>
              <a:gd name="T4" fmla="*/ 6139 w 6139"/>
              <a:gd name="T5" fmla="*/ 132 h 1028"/>
              <a:gd name="T6" fmla="*/ 1911 w 6139"/>
              <a:gd name="T7" fmla="*/ 1028 h 1028"/>
              <a:gd name="T8" fmla="*/ 0 w 6139"/>
              <a:gd name="T9" fmla="*/ 715 h 1028"/>
            </a:gdLst>
            <a:ahLst/>
            <a:cxnLst>
              <a:cxn ang="0">
                <a:pos x="T0" y="T1"/>
              </a:cxn>
              <a:cxn ang="0">
                <a:pos x="T2" y="T3"/>
              </a:cxn>
              <a:cxn ang="0">
                <a:pos x="T4" y="T5"/>
              </a:cxn>
              <a:cxn ang="0">
                <a:pos x="T6" y="T7"/>
              </a:cxn>
              <a:cxn ang="0">
                <a:pos x="T8" y="T9"/>
              </a:cxn>
            </a:cxnLst>
            <a:rect l="0" t="0" r="r" b="b"/>
            <a:pathLst>
              <a:path w="6139" h="1028">
                <a:moveTo>
                  <a:pt x="0" y="715"/>
                </a:moveTo>
                <a:lnTo>
                  <a:pt x="4026" y="0"/>
                </a:lnTo>
                <a:lnTo>
                  <a:pt x="6139" y="132"/>
                </a:lnTo>
                <a:lnTo>
                  <a:pt x="1911" y="1028"/>
                </a:lnTo>
                <a:lnTo>
                  <a:pt x="0" y="715"/>
                </a:lnTo>
                <a:close/>
              </a:path>
            </a:pathLst>
          </a:custGeom>
          <a:solidFill>
            <a:schemeClr val="accent6">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0" name="Freeform 27"/>
          <p:cNvSpPr>
            <a:spLocks/>
          </p:cNvSpPr>
          <p:nvPr/>
        </p:nvSpPr>
        <p:spPr bwMode="auto">
          <a:xfrm>
            <a:off x="8491988" y="4442517"/>
            <a:ext cx="758825" cy="842277"/>
          </a:xfrm>
          <a:custGeom>
            <a:avLst/>
            <a:gdLst>
              <a:gd name="T0" fmla="*/ 0 w 1911"/>
              <a:gd name="T1" fmla="*/ 2070 h 2323"/>
              <a:gd name="T2" fmla="*/ 1911 w 1911"/>
              <a:gd name="T3" fmla="*/ 2323 h 2323"/>
              <a:gd name="T4" fmla="*/ 1911 w 1911"/>
              <a:gd name="T5" fmla="*/ 0 h 2323"/>
              <a:gd name="T6" fmla="*/ 0 w 1911"/>
              <a:gd name="T7" fmla="*/ 0 h 2323"/>
              <a:gd name="T8" fmla="*/ 0 w 1911"/>
              <a:gd name="T9" fmla="*/ 2070 h 2323"/>
            </a:gdLst>
            <a:ahLst/>
            <a:cxnLst>
              <a:cxn ang="0">
                <a:pos x="T0" y="T1"/>
              </a:cxn>
              <a:cxn ang="0">
                <a:pos x="T2" y="T3"/>
              </a:cxn>
              <a:cxn ang="0">
                <a:pos x="T4" y="T5"/>
              </a:cxn>
              <a:cxn ang="0">
                <a:pos x="T6" y="T7"/>
              </a:cxn>
              <a:cxn ang="0">
                <a:pos x="T8" y="T9"/>
              </a:cxn>
            </a:cxnLst>
            <a:rect l="0" t="0" r="r" b="b"/>
            <a:pathLst>
              <a:path w="1911" h="2323">
                <a:moveTo>
                  <a:pt x="0" y="2070"/>
                </a:moveTo>
                <a:lnTo>
                  <a:pt x="1911" y="2323"/>
                </a:lnTo>
                <a:lnTo>
                  <a:pt x="1911" y="0"/>
                </a:lnTo>
                <a:lnTo>
                  <a:pt x="0" y="0"/>
                </a:lnTo>
                <a:lnTo>
                  <a:pt x="0" y="2070"/>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31" name="Freeform 28"/>
          <p:cNvSpPr>
            <a:spLocks/>
          </p:cNvSpPr>
          <p:nvPr/>
        </p:nvSpPr>
        <p:spPr bwMode="auto">
          <a:xfrm>
            <a:off x="9250813" y="4442517"/>
            <a:ext cx="1676400" cy="842277"/>
          </a:xfrm>
          <a:custGeom>
            <a:avLst/>
            <a:gdLst>
              <a:gd name="T0" fmla="*/ 4228 w 4228"/>
              <a:gd name="T1" fmla="*/ 1562 h 2323"/>
              <a:gd name="T2" fmla="*/ 0 w 4228"/>
              <a:gd name="T3" fmla="*/ 2323 h 2323"/>
              <a:gd name="T4" fmla="*/ 0 w 4228"/>
              <a:gd name="T5" fmla="*/ 0 h 2323"/>
              <a:gd name="T6" fmla="*/ 4228 w 4228"/>
              <a:gd name="T7" fmla="*/ 0 h 2323"/>
              <a:gd name="T8" fmla="*/ 4228 w 4228"/>
              <a:gd name="T9" fmla="*/ 1562 h 2323"/>
            </a:gdLst>
            <a:ahLst/>
            <a:cxnLst>
              <a:cxn ang="0">
                <a:pos x="T0" y="T1"/>
              </a:cxn>
              <a:cxn ang="0">
                <a:pos x="T2" y="T3"/>
              </a:cxn>
              <a:cxn ang="0">
                <a:pos x="T4" y="T5"/>
              </a:cxn>
              <a:cxn ang="0">
                <a:pos x="T6" y="T7"/>
              </a:cxn>
              <a:cxn ang="0">
                <a:pos x="T8" y="T9"/>
              </a:cxn>
            </a:cxnLst>
            <a:rect l="0" t="0" r="r" b="b"/>
            <a:pathLst>
              <a:path w="4228" h="2323">
                <a:moveTo>
                  <a:pt x="4228" y="1562"/>
                </a:moveTo>
                <a:lnTo>
                  <a:pt x="0" y="2323"/>
                </a:lnTo>
                <a:lnTo>
                  <a:pt x="0" y="0"/>
                </a:lnTo>
                <a:lnTo>
                  <a:pt x="4228" y="0"/>
                </a:lnTo>
                <a:lnTo>
                  <a:pt x="4228" y="1562"/>
                </a:ln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2" name="Freeform 29"/>
          <p:cNvSpPr>
            <a:spLocks/>
          </p:cNvSpPr>
          <p:nvPr/>
        </p:nvSpPr>
        <p:spPr bwMode="auto">
          <a:xfrm>
            <a:off x="8491988" y="1595302"/>
            <a:ext cx="758825" cy="1178608"/>
          </a:xfrm>
          <a:custGeom>
            <a:avLst/>
            <a:gdLst>
              <a:gd name="T0" fmla="*/ 0 w 1911"/>
              <a:gd name="T1" fmla="*/ 3251 h 3251"/>
              <a:gd name="T2" fmla="*/ 1911 w 1911"/>
              <a:gd name="T3" fmla="*/ 2666 h 3251"/>
              <a:gd name="T4" fmla="*/ 1911 w 1911"/>
              <a:gd name="T5" fmla="*/ 0 h 3251"/>
              <a:gd name="T6" fmla="*/ 0 w 1911"/>
              <a:gd name="T7" fmla="*/ 786 h 3251"/>
              <a:gd name="T8" fmla="*/ 0 w 1911"/>
              <a:gd name="T9" fmla="*/ 3251 h 3251"/>
            </a:gdLst>
            <a:ahLst/>
            <a:cxnLst>
              <a:cxn ang="0">
                <a:pos x="T0" y="T1"/>
              </a:cxn>
              <a:cxn ang="0">
                <a:pos x="T2" y="T3"/>
              </a:cxn>
              <a:cxn ang="0">
                <a:pos x="T4" y="T5"/>
              </a:cxn>
              <a:cxn ang="0">
                <a:pos x="T6" y="T7"/>
              </a:cxn>
              <a:cxn ang="0">
                <a:pos x="T8" y="T9"/>
              </a:cxn>
            </a:cxnLst>
            <a:rect l="0" t="0" r="r" b="b"/>
            <a:pathLst>
              <a:path w="1911" h="3251">
                <a:moveTo>
                  <a:pt x="0" y="3251"/>
                </a:moveTo>
                <a:lnTo>
                  <a:pt x="1911" y="2666"/>
                </a:lnTo>
                <a:lnTo>
                  <a:pt x="1911" y="0"/>
                </a:lnTo>
                <a:lnTo>
                  <a:pt x="0" y="786"/>
                </a:lnTo>
                <a:lnTo>
                  <a:pt x="0" y="3251"/>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33" name="Freeform 30"/>
          <p:cNvSpPr>
            <a:spLocks/>
          </p:cNvSpPr>
          <p:nvPr/>
        </p:nvSpPr>
        <p:spPr bwMode="auto">
          <a:xfrm>
            <a:off x="9250813" y="1595302"/>
            <a:ext cx="1676400" cy="1620767"/>
          </a:xfrm>
          <a:custGeom>
            <a:avLst/>
            <a:gdLst>
              <a:gd name="T0" fmla="*/ 0 w 4228"/>
              <a:gd name="T1" fmla="*/ 0 h 4471"/>
              <a:gd name="T2" fmla="*/ 4228 w 4228"/>
              <a:gd name="T3" fmla="*/ 2730 h 4471"/>
              <a:gd name="T4" fmla="*/ 4228 w 4228"/>
              <a:gd name="T5" fmla="*/ 4471 h 4471"/>
              <a:gd name="T6" fmla="*/ 0 w 4228"/>
              <a:gd name="T7" fmla="*/ 2666 h 4471"/>
              <a:gd name="T8" fmla="*/ 0 w 4228"/>
              <a:gd name="T9" fmla="*/ 0 h 4471"/>
            </a:gdLst>
            <a:ahLst/>
            <a:cxnLst>
              <a:cxn ang="0">
                <a:pos x="T0" y="T1"/>
              </a:cxn>
              <a:cxn ang="0">
                <a:pos x="T2" y="T3"/>
              </a:cxn>
              <a:cxn ang="0">
                <a:pos x="T4" y="T5"/>
              </a:cxn>
              <a:cxn ang="0">
                <a:pos x="T6" y="T7"/>
              </a:cxn>
              <a:cxn ang="0">
                <a:pos x="T8" y="T9"/>
              </a:cxn>
            </a:cxnLst>
            <a:rect l="0" t="0" r="r" b="b"/>
            <a:pathLst>
              <a:path w="4228" h="4471">
                <a:moveTo>
                  <a:pt x="0" y="0"/>
                </a:moveTo>
                <a:lnTo>
                  <a:pt x="4228" y="2730"/>
                </a:lnTo>
                <a:lnTo>
                  <a:pt x="4228" y="4471"/>
                </a:lnTo>
                <a:lnTo>
                  <a:pt x="0" y="2666"/>
                </a:lnTo>
                <a:lnTo>
                  <a:pt x="0" y="0"/>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4" name="Freeform 31"/>
          <p:cNvSpPr>
            <a:spLocks/>
          </p:cNvSpPr>
          <p:nvPr/>
        </p:nvSpPr>
        <p:spPr bwMode="auto">
          <a:xfrm>
            <a:off x="8491988" y="2562254"/>
            <a:ext cx="2435225" cy="653816"/>
          </a:xfrm>
          <a:custGeom>
            <a:avLst/>
            <a:gdLst>
              <a:gd name="T0" fmla="*/ 0 w 6139"/>
              <a:gd name="T1" fmla="*/ 585 h 1805"/>
              <a:gd name="T2" fmla="*/ 4196 w 6139"/>
              <a:gd name="T3" fmla="*/ 1805 h 1805"/>
              <a:gd name="T4" fmla="*/ 6139 w 6139"/>
              <a:gd name="T5" fmla="*/ 1805 h 1805"/>
              <a:gd name="T6" fmla="*/ 1911 w 6139"/>
              <a:gd name="T7" fmla="*/ 0 h 1805"/>
              <a:gd name="T8" fmla="*/ 0 w 6139"/>
              <a:gd name="T9" fmla="*/ 585 h 1805"/>
            </a:gdLst>
            <a:ahLst/>
            <a:cxnLst>
              <a:cxn ang="0">
                <a:pos x="T0" y="T1"/>
              </a:cxn>
              <a:cxn ang="0">
                <a:pos x="T2" y="T3"/>
              </a:cxn>
              <a:cxn ang="0">
                <a:pos x="T4" y="T5"/>
              </a:cxn>
              <a:cxn ang="0">
                <a:pos x="T6" y="T7"/>
              </a:cxn>
              <a:cxn ang="0">
                <a:pos x="T8" y="T9"/>
              </a:cxn>
            </a:cxnLst>
            <a:rect l="0" t="0" r="r" b="b"/>
            <a:pathLst>
              <a:path w="6139" h="1805">
                <a:moveTo>
                  <a:pt x="0" y="585"/>
                </a:moveTo>
                <a:lnTo>
                  <a:pt x="4196" y="1805"/>
                </a:lnTo>
                <a:lnTo>
                  <a:pt x="6139" y="1805"/>
                </a:lnTo>
                <a:lnTo>
                  <a:pt x="1911" y="0"/>
                </a:lnTo>
                <a:lnTo>
                  <a:pt x="0" y="585"/>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5" name="Freeform 32"/>
          <p:cNvSpPr>
            <a:spLocks/>
          </p:cNvSpPr>
          <p:nvPr/>
        </p:nvSpPr>
        <p:spPr bwMode="auto">
          <a:xfrm>
            <a:off x="8491988" y="3337844"/>
            <a:ext cx="2435225" cy="397218"/>
          </a:xfrm>
          <a:custGeom>
            <a:avLst/>
            <a:gdLst>
              <a:gd name="T0" fmla="*/ 0 w 6139"/>
              <a:gd name="T1" fmla="*/ 400 h 1097"/>
              <a:gd name="T2" fmla="*/ 4258 w 6139"/>
              <a:gd name="T3" fmla="*/ 1097 h 1097"/>
              <a:gd name="T4" fmla="*/ 6139 w 6139"/>
              <a:gd name="T5" fmla="*/ 1073 h 1097"/>
              <a:gd name="T6" fmla="*/ 1911 w 6139"/>
              <a:gd name="T7" fmla="*/ 0 h 1097"/>
              <a:gd name="T8" fmla="*/ 0 w 6139"/>
              <a:gd name="T9" fmla="*/ 400 h 1097"/>
            </a:gdLst>
            <a:ahLst/>
            <a:cxnLst>
              <a:cxn ang="0">
                <a:pos x="T0" y="T1"/>
              </a:cxn>
              <a:cxn ang="0">
                <a:pos x="T2" y="T3"/>
              </a:cxn>
              <a:cxn ang="0">
                <a:pos x="T4" y="T5"/>
              </a:cxn>
              <a:cxn ang="0">
                <a:pos x="T6" y="T7"/>
              </a:cxn>
              <a:cxn ang="0">
                <a:pos x="T8" y="T9"/>
              </a:cxn>
            </a:cxnLst>
            <a:rect l="0" t="0" r="r" b="b"/>
            <a:pathLst>
              <a:path w="6139" h="1097">
                <a:moveTo>
                  <a:pt x="0" y="400"/>
                </a:moveTo>
                <a:lnTo>
                  <a:pt x="4258" y="1097"/>
                </a:lnTo>
                <a:lnTo>
                  <a:pt x="6139" y="1073"/>
                </a:lnTo>
                <a:lnTo>
                  <a:pt x="1911" y="0"/>
                </a:lnTo>
                <a:lnTo>
                  <a:pt x="0" y="400"/>
                </a:lnTo>
                <a:close/>
              </a:path>
            </a:pathLst>
          </a:custGeom>
          <a:solidFill>
            <a:schemeClr val="accent2">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6" name="Freeform 33"/>
          <p:cNvSpPr>
            <a:spLocks/>
          </p:cNvSpPr>
          <p:nvPr/>
        </p:nvSpPr>
        <p:spPr bwMode="auto">
          <a:xfrm>
            <a:off x="8491988" y="2655035"/>
            <a:ext cx="758825" cy="827780"/>
          </a:xfrm>
          <a:custGeom>
            <a:avLst/>
            <a:gdLst>
              <a:gd name="T0" fmla="*/ 0 w 1911"/>
              <a:gd name="T1" fmla="*/ 2285 h 2285"/>
              <a:gd name="T2" fmla="*/ 1911 w 1911"/>
              <a:gd name="T3" fmla="*/ 1885 h 2285"/>
              <a:gd name="T4" fmla="*/ 1911 w 1911"/>
              <a:gd name="T5" fmla="*/ 0 h 2285"/>
              <a:gd name="T6" fmla="*/ 0 w 1911"/>
              <a:gd name="T7" fmla="*/ 517 h 2285"/>
              <a:gd name="T8" fmla="*/ 0 w 1911"/>
              <a:gd name="T9" fmla="*/ 2285 h 2285"/>
            </a:gdLst>
            <a:ahLst/>
            <a:cxnLst>
              <a:cxn ang="0">
                <a:pos x="T0" y="T1"/>
              </a:cxn>
              <a:cxn ang="0">
                <a:pos x="T2" y="T3"/>
              </a:cxn>
              <a:cxn ang="0">
                <a:pos x="T4" y="T5"/>
              </a:cxn>
              <a:cxn ang="0">
                <a:pos x="T6" y="T7"/>
              </a:cxn>
              <a:cxn ang="0">
                <a:pos x="T8" y="T9"/>
              </a:cxn>
            </a:cxnLst>
            <a:rect l="0" t="0" r="r" b="b"/>
            <a:pathLst>
              <a:path w="1911" h="2285">
                <a:moveTo>
                  <a:pt x="0" y="2285"/>
                </a:moveTo>
                <a:lnTo>
                  <a:pt x="1911" y="1885"/>
                </a:lnTo>
                <a:lnTo>
                  <a:pt x="1911" y="0"/>
                </a:lnTo>
                <a:lnTo>
                  <a:pt x="0" y="517"/>
                </a:lnTo>
                <a:lnTo>
                  <a:pt x="0" y="2285"/>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37" name="Freeform 34"/>
          <p:cNvSpPr>
            <a:spLocks/>
          </p:cNvSpPr>
          <p:nvPr/>
        </p:nvSpPr>
        <p:spPr bwMode="auto">
          <a:xfrm>
            <a:off x="9250813" y="2655035"/>
            <a:ext cx="1676400" cy="1072779"/>
          </a:xfrm>
          <a:custGeom>
            <a:avLst/>
            <a:gdLst>
              <a:gd name="T0" fmla="*/ 0 w 4228"/>
              <a:gd name="T1" fmla="*/ 1885 h 2958"/>
              <a:gd name="T2" fmla="*/ 4228 w 4228"/>
              <a:gd name="T3" fmla="*/ 2958 h 2958"/>
              <a:gd name="T4" fmla="*/ 4228 w 4228"/>
              <a:gd name="T5" fmla="*/ 1721 h 2958"/>
              <a:gd name="T6" fmla="*/ 0 w 4228"/>
              <a:gd name="T7" fmla="*/ 0 h 2958"/>
              <a:gd name="T8" fmla="*/ 0 w 4228"/>
              <a:gd name="T9" fmla="*/ 1885 h 2958"/>
            </a:gdLst>
            <a:ahLst/>
            <a:cxnLst>
              <a:cxn ang="0">
                <a:pos x="T0" y="T1"/>
              </a:cxn>
              <a:cxn ang="0">
                <a:pos x="T2" y="T3"/>
              </a:cxn>
              <a:cxn ang="0">
                <a:pos x="T4" y="T5"/>
              </a:cxn>
              <a:cxn ang="0">
                <a:pos x="T6" y="T7"/>
              </a:cxn>
              <a:cxn ang="0">
                <a:pos x="T8" y="T9"/>
              </a:cxn>
            </a:cxnLst>
            <a:rect l="0" t="0" r="r" b="b"/>
            <a:pathLst>
              <a:path w="4228" h="2958">
                <a:moveTo>
                  <a:pt x="0" y="1885"/>
                </a:moveTo>
                <a:lnTo>
                  <a:pt x="4228" y="2958"/>
                </a:lnTo>
                <a:lnTo>
                  <a:pt x="4228" y="1721"/>
                </a:lnTo>
                <a:lnTo>
                  <a:pt x="0" y="0"/>
                </a:lnTo>
                <a:lnTo>
                  <a:pt x="0" y="1885"/>
                </a:ln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8" name="Freeform 35"/>
          <p:cNvSpPr>
            <a:spLocks/>
          </p:cNvSpPr>
          <p:nvPr/>
        </p:nvSpPr>
        <p:spPr bwMode="auto">
          <a:xfrm>
            <a:off x="8491988" y="3433524"/>
            <a:ext cx="758825" cy="935058"/>
          </a:xfrm>
          <a:custGeom>
            <a:avLst/>
            <a:gdLst>
              <a:gd name="T0" fmla="*/ 0 w 1911"/>
              <a:gd name="T1" fmla="*/ 2581 h 2581"/>
              <a:gd name="T2" fmla="*/ 1911 w 1911"/>
              <a:gd name="T3" fmla="*/ 2538 h 2581"/>
              <a:gd name="T4" fmla="*/ 1911 w 1911"/>
              <a:gd name="T5" fmla="*/ 0 h 2581"/>
              <a:gd name="T6" fmla="*/ 0 w 1911"/>
              <a:gd name="T7" fmla="*/ 280 h 2581"/>
              <a:gd name="T8" fmla="*/ 0 w 1911"/>
              <a:gd name="T9" fmla="*/ 2581 h 2581"/>
            </a:gdLst>
            <a:ahLst/>
            <a:cxnLst>
              <a:cxn ang="0">
                <a:pos x="T0" y="T1"/>
              </a:cxn>
              <a:cxn ang="0">
                <a:pos x="T2" y="T3"/>
              </a:cxn>
              <a:cxn ang="0">
                <a:pos x="T4" y="T5"/>
              </a:cxn>
              <a:cxn ang="0">
                <a:pos x="T6" y="T7"/>
              </a:cxn>
              <a:cxn ang="0">
                <a:pos x="T8" y="T9"/>
              </a:cxn>
            </a:cxnLst>
            <a:rect l="0" t="0" r="r" b="b"/>
            <a:pathLst>
              <a:path w="1911" h="2581">
                <a:moveTo>
                  <a:pt x="0" y="2581"/>
                </a:moveTo>
                <a:lnTo>
                  <a:pt x="1911" y="2538"/>
                </a:lnTo>
                <a:lnTo>
                  <a:pt x="1911" y="0"/>
                </a:lnTo>
                <a:lnTo>
                  <a:pt x="0" y="280"/>
                </a:lnTo>
                <a:lnTo>
                  <a:pt x="0" y="2581"/>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39" name="Freeform 36"/>
          <p:cNvSpPr>
            <a:spLocks/>
          </p:cNvSpPr>
          <p:nvPr/>
        </p:nvSpPr>
        <p:spPr bwMode="auto">
          <a:xfrm>
            <a:off x="9250813" y="3433524"/>
            <a:ext cx="1676400" cy="981449"/>
          </a:xfrm>
          <a:custGeom>
            <a:avLst/>
            <a:gdLst>
              <a:gd name="T0" fmla="*/ 4228 w 4228"/>
              <a:gd name="T1" fmla="*/ 2707 h 2707"/>
              <a:gd name="T2" fmla="*/ 0 w 4228"/>
              <a:gd name="T3" fmla="*/ 2538 h 2707"/>
              <a:gd name="T4" fmla="*/ 0 w 4228"/>
              <a:gd name="T5" fmla="*/ 0 h 2707"/>
              <a:gd name="T6" fmla="*/ 4228 w 4228"/>
              <a:gd name="T7" fmla="*/ 946 h 2707"/>
              <a:gd name="T8" fmla="*/ 4228 w 4228"/>
              <a:gd name="T9" fmla="*/ 2707 h 2707"/>
            </a:gdLst>
            <a:ahLst/>
            <a:cxnLst>
              <a:cxn ang="0">
                <a:pos x="T0" y="T1"/>
              </a:cxn>
              <a:cxn ang="0">
                <a:pos x="T2" y="T3"/>
              </a:cxn>
              <a:cxn ang="0">
                <a:pos x="T4" y="T5"/>
              </a:cxn>
              <a:cxn ang="0">
                <a:pos x="T6" y="T7"/>
              </a:cxn>
              <a:cxn ang="0">
                <a:pos x="T8" y="T9"/>
              </a:cxn>
            </a:cxnLst>
            <a:rect l="0" t="0" r="r" b="b"/>
            <a:pathLst>
              <a:path w="4228" h="2707">
                <a:moveTo>
                  <a:pt x="4228" y="2707"/>
                </a:moveTo>
                <a:lnTo>
                  <a:pt x="0" y="2538"/>
                </a:lnTo>
                <a:lnTo>
                  <a:pt x="0" y="0"/>
                </a:lnTo>
                <a:lnTo>
                  <a:pt x="4228" y="946"/>
                </a:lnTo>
                <a:lnTo>
                  <a:pt x="4228" y="2707"/>
                </a:ln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0" name="Freeform 37"/>
          <p:cNvSpPr>
            <a:spLocks/>
          </p:cNvSpPr>
          <p:nvPr/>
        </p:nvSpPr>
        <p:spPr bwMode="auto">
          <a:xfrm>
            <a:off x="8491988" y="4339588"/>
            <a:ext cx="2435225" cy="75385"/>
          </a:xfrm>
          <a:custGeom>
            <a:avLst/>
            <a:gdLst>
              <a:gd name="T0" fmla="*/ 0 w 6139"/>
              <a:gd name="T1" fmla="*/ 82 h 208"/>
              <a:gd name="T2" fmla="*/ 4914 w 6139"/>
              <a:gd name="T3" fmla="*/ 208 h 208"/>
              <a:gd name="T4" fmla="*/ 6139 w 6139"/>
              <a:gd name="T5" fmla="*/ 208 h 208"/>
              <a:gd name="T6" fmla="*/ 1911 w 6139"/>
              <a:gd name="T7" fmla="*/ 0 h 208"/>
              <a:gd name="T8" fmla="*/ 0 w 6139"/>
              <a:gd name="T9" fmla="*/ 82 h 208"/>
            </a:gdLst>
            <a:ahLst/>
            <a:cxnLst>
              <a:cxn ang="0">
                <a:pos x="T0" y="T1"/>
              </a:cxn>
              <a:cxn ang="0">
                <a:pos x="T2" y="T3"/>
              </a:cxn>
              <a:cxn ang="0">
                <a:pos x="T4" y="T5"/>
              </a:cxn>
              <a:cxn ang="0">
                <a:pos x="T6" y="T7"/>
              </a:cxn>
              <a:cxn ang="0">
                <a:pos x="T8" y="T9"/>
              </a:cxn>
            </a:cxnLst>
            <a:rect l="0" t="0" r="r" b="b"/>
            <a:pathLst>
              <a:path w="6139" h="208">
                <a:moveTo>
                  <a:pt x="0" y="82"/>
                </a:moveTo>
                <a:lnTo>
                  <a:pt x="4914" y="208"/>
                </a:lnTo>
                <a:lnTo>
                  <a:pt x="6139" y="208"/>
                </a:lnTo>
                <a:lnTo>
                  <a:pt x="1911" y="0"/>
                </a:lnTo>
                <a:lnTo>
                  <a:pt x="0" y="82"/>
                </a:lnTo>
                <a:close/>
              </a:path>
            </a:pathLst>
          </a:custGeom>
          <a:solidFill>
            <a:schemeClr val="accent3">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2" name="Rectangle 19"/>
          <p:cNvSpPr>
            <a:spLocks noChangeArrowheads="1"/>
          </p:cNvSpPr>
          <p:nvPr/>
        </p:nvSpPr>
        <p:spPr bwMode="auto">
          <a:xfrm>
            <a:off x="4320038" y="1880894"/>
            <a:ext cx="4200525" cy="893016"/>
          </a:xfrm>
          <a:prstGeom prst="rect">
            <a:avLst/>
          </a:prstGeom>
          <a:gradFill flip="none" rotWithShape="1">
            <a:gsLst>
              <a:gs pos="43000">
                <a:schemeClr val="accent1"/>
              </a:gs>
              <a:gs pos="100000">
                <a:schemeClr val="accent1">
                  <a:lumMod val="50000"/>
                </a:schemeClr>
              </a:gs>
            </a:gsLst>
            <a:lin ang="0" scaled="1"/>
            <a:tileRect/>
          </a:gradFill>
          <a:ln>
            <a:noFill/>
          </a:ln>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23" name="Rectangle 20"/>
          <p:cNvSpPr>
            <a:spLocks noChangeArrowheads="1"/>
          </p:cNvSpPr>
          <p:nvPr/>
        </p:nvSpPr>
        <p:spPr bwMode="auto">
          <a:xfrm>
            <a:off x="3590744" y="2842046"/>
            <a:ext cx="4929819" cy="640768"/>
          </a:xfrm>
          <a:prstGeom prst="rect">
            <a:avLst/>
          </a:prstGeom>
          <a:gradFill>
            <a:gsLst>
              <a:gs pos="43000">
                <a:schemeClr val="accent2"/>
              </a:gs>
              <a:gs pos="100000">
                <a:schemeClr val="accent2">
                  <a:lumMod val="50000"/>
                </a:schemeClr>
              </a:gs>
            </a:gsLst>
            <a:lin ang="0" scaled="1"/>
          </a:gradFill>
          <a:ln>
            <a:noFill/>
          </a:ln>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24" name="Rectangle 21"/>
          <p:cNvSpPr>
            <a:spLocks noChangeArrowheads="1"/>
          </p:cNvSpPr>
          <p:nvPr/>
        </p:nvSpPr>
        <p:spPr bwMode="auto">
          <a:xfrm>
            <a:off x="2946223" y="3536453"/>
            <a:ext cx="5574340" cy="832129"/>
          </a:xfrm>
          <a:prstGeom prst="rect">
            <a:avLst/>
          </a:prstGeom>
          <a:gradFill>
            <a:gsLst>
              <a:gs pos="43000">
                <a:schemeClr val="accent3"/>
              </a:gs>
              <a:gs pos="100000">
                <a:schemeClr val="accent3">
                  <a:lumMod val="75000"/>
                </a:schemeClr>
              </a:gs>
            </a:gsLst>
            <a:lin ang="0" scaled="1"/>
          </a:gradFill>
          <a:ln>
            <a:noFill/>
          </a:ln>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25" name="Rectangle 22"/>
          <p:cNvSpPr>
            <a:spLocks noChangeArrowheads="1"/>
          </p:cNvSpPr>
          <p:nvPr/>
        </p:nvSpPr>
        <p:spPr bwMode="auto">
          <a:xfrm>
            <a:off x="2341967" y="4442517"/>
            <a:ext cx="6178596" cy="755295"/>
          </a:xfrm>
          <a:prstGeom prst="rect">
            <a:avLst/>
          </a:prstGeom>
          <a:gradFill>
            <a:gsLst>
              <a:gs pos="43000">
                <a:schemeClr val="accent4"/>
              </a:gs>
              <a:gs pos="100000">
                <a:schemeClr val="accent4">
                  <a:lumMod val="50000"/>
                </a:schemeClr>
              </a:gs>
            </a:gsLst>
            <a:lin ang="0" scaled="1"/>
          </a:gradFill>
          <a:ln>
            <a:noFill/>
          </a:ln>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26" name="Rectangle 23"/>
          <p:cNvSpPr>
            <a:spLocks noChangeArrowheads="1"/>
          </p:cNvSpPr>
          <p:nvPr/>
        </p:nvSpPr>
        <p:spPr bwMode="auto">
          <a:xfrm>
            <a:off x="1625052" y="5271746"/>
            <a:ext cx="6895511" cy="827780"/>
          </a:xfrm>
          <a:prstGeom prst="rect">
            <a:avLst/>
          </a:prstGeom>
          <a:gradFill>
            <a:gsLst>
              <a:gs pos="43000">
                <a:schemeClr val="accent6"/>
              </a:gs>
              <a:gs pos="100000">
                <a:schemeClr val="accent6">
                  <a:lumMod val="50000"/>
                </a:schemeClr>
              </a:gs>
            </a:gsLst>
            <a:lin ang="0" scaled="1"/>
          </a:gradFill>
          <a:ln>
            <a:noFill/>
          </a:ln>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62" name="Rectangle 61"/>
          <p:cNvSpPr/>
          <p:nvPr/>
        </p:nvSpPr>
        <p:spPr>
          <a:xfrm>
            <a:off x="4815324" y="1957727"/>
            <a:ext cx="3443548" cy="336102"/>
          </a:xfrm>
          <a:prstGeom prst="rect">
            <a:avLst/>
          </a:prstGeom>
        </p:spPr>
        <p:txBody>
          <a:bodyPr wrap="square">
            <a:spAutoFit/>
          </a:bodyPr>
          <a:lstStyle/>
          <a:p>
            <a:pPr>
              <a:lnSpc>
                <a:spcPct val="120000"/>
              </a:lnSpc>
            </a:pPr>
            <a:r>
              <a:rPr lang="en-US" sz="1600" dirty="0">
                <a:solidFill>
                  <a:schemeClr val="bg1"/>
                </a:solidFill>
                <a:latin typeface="+mj-lt"/>
                <a:cs typeface="Segoe UI" panose="020B0502040204020203" pitchFamily="34" charset="0"/>
              </a:rPr>
              <a:t>Your Title Text Here</a:t>
            </a:r>
          </a:p>
        </p:txBody>
      </p:sp>
      <p:sp>
        <p:nvSpPr>
          <p:cNvPr id="63" name="Rectangle 62"/>
          <p:cNvSpPr/>
          <p:nvPr/>
        </p:nvSpPr>
        <p:spPr>
          <a:xfrm>
            <a:off x="4815324" y="2212724"/>
            <a:ext cx="3217877" cy="520784"/>
          </a:xfrm>
          <a:prstGeom prst="rect">
            <a:avLst/>
          </a:prstGeom>
        </p:spPr>
        <p:txBody>
          <a:bodyPr wrap="square">
            <a:spAutoFit/>
          </a:bodyPr>
          <a:lstStyle/>
          <a:p>
            <a:pPr>
              <a:lnSpc>
                <a:spcPct val="120000"/>
              </a:lnSpc>
            </a:pPr>
            <a:r>
              <a:rPr lang="id-ID" sz="1200" dirty="0">
                <a:solidFill>
                  <a:schemeClr val="bg1"/>
                </a:solidFill>
                <a:latin typeface="+mj-lt"/>
                <a:cs typeface="Segoe UI Light" panose="020B0502040204020203" pitchFamily="34" charset="0"/>
              </a:rPr>
              <a:t>The quick, brown fox jumps over a lazy dog. DJs flock by when MTV ax quiz prog. </a:t>
            </a:r>
            <a:endParaRPr lang="en-US" sz="1200" dirty="0">
              <a:solidFill>
                <a:schemeClr val="bg1"/>
              </a:solidFill>
              <a:latin typeface="+mj-lt"/>
              <a:cs typeface="Segoe UI Light" panose="020B0502040204020203" pitchFamily="34" charset="0"/>
            </a:endParaRPr>
          </a:p>
        </p:txBody>
      </p:sp>
      <p:sp>
        <p:nvSpPr>
          <p:cNvPr id="65" name="Rectangle 64"/>
          <p:cNvSpPr/>
          <p:nvPr/>
        </p:nvSpPr>
        <p:spPr>
          <a:xfrm>
            <a:off x="3957113" y="2888976"/>
            <a:ext cx="3443548" cy="336102"/>
          </a:xfrm>
          <a:prstGeom prst="rect">
            <a:avLst/>
          </a:prstGeom>
        </p:spPr>
        <p:txBody>
          <a:bodyPr wrap="square">
            <a:spAutoFit/>
          </a:bodyPr>
          <a:lstStyle/>
          <a:p>
            <a:pPr>
              <a:lnSpc>
                <a:spcPct val="120000"/>
              </a:lnSpc>
            </a:pPr>
            <a:r>
              <a:rPr lang="en-US" sz="1600" dirty="0">
                <a:solidFill>
                  <a:schemeClr val="bg1"/>
                </a:solidFill>
                <a:latin typeface="+mj-lt"/>
                <a:cs typeface="Segoe UI" panose="020B0502040204020203" pitchFamily="34" charset="0"/>
              </a:rPr>
              <a:t>Your Title Text Here</a:t>
            </a:r>
          </a:p>
        </p:txBody>
      </p:sp>
      <p:sp>
        <p:nvSpPr>
          <p:cNvPr id="66" name="Rectangle 65"/>
          <p:cNvSpPr/>
          <p:nvPr/>
        </p:nvSpPr>
        <p:spPr>
          <a:xfrm>
            <a:off x="3957113" y="3143973"/>
            <a:ext cx="4534875" cy="273214"/>
          </a:xfrm>
          <a:prstGeom prst="rect">
            <a:avLst/>
          </a:prstGeom>
        </p:spPr>
        <p:txBody>
          <a:bodyPr wrap="square">
            <a:spAutoFit/>
          </a:bodyPr>
          <a:lstStyle/>
          <a:p>
            <a:pPr>
              <a:lnSpc>
                <a:spcPct val="120000"/>
              </a:lnSpc>
            </a:pPr>
            <a:r>
              <a:rPr lang="id-ID" sz="1200" dirty="0">
                <a:solidFill>
                  <a:schemeClr val="bg1"/>
                </a:solidFill>
                <a:latin typeface="+mj-lt"/>
                <a:cs typeface="Segoe UI Light" panose="020B0502040204020203" pitchFamily="34" charset="0"/>
              </a:rPr>
              <a:t>The quick, brown fox jumps over a lazy dog. </a:t>
            </a:r>
            <a:endParaRPr lang="en-US" sz="1200" dirty="0">
              <a:solidFill>
                <a:schemeClr val="bg1"/>
              </a:solidFill>
              <a:latin typeface="+mj-lt"/>
              <a:cs typeface="Segoe UI Light" panose="020B0502040204020203" pitchFamily="34" charset="0"/>
            </a:endParaRPr>
          </a:p>
        </p:txBody>
      </p:sp>
      <p:sp>
        <p:nvSpPr>
          <p:cNvPr id="68" name="Rectangle 67"/>
          <p:cNvSpPr/>
          <p:nvPr/>
        </p:nvSpPr>
        <p:spPr>
          <a:xfrm>
            <a:off x="3394135" y="3605643"/>
            <a:ext cx="3443548" cy="336102"/>
          </a:xfrm>
          <a:prstGeom prst="rect">
            <a:avLst/>
          </a:prstGeom>
        </p:spPr>
        <p:txBody>
          <a:bodyPr wrap="square">
            <a:spAutoFit/>
          </a:bodyPr>
          <a:lstStyle/>
          <a:p>
            <a:pPr>
              <a:lnSpc>
                <a:spcPct val="120000"/>
              </a:lnSpc>
            </a:pPr>
            <a:r>
              <a:rPr lang="en-US" sz="1600" dirty="0">
                <a:solidFill>
                  <a:schemeClr val="bg1"/>
                </a:solidFill>
                <a:latin typeface="+mj-lt"/>
                <a:cs typeface="Segoe UI" panose="020B0502040204020203" pitchFamily="34" charset="0"/>
              </a:rPr>
              <a:t>Your Title Text Here</a:t>
            </a:r>
          </a:p>
        </p:txBody>
      </p:sp>
      <p:sp>
        <p:nvSpPr>
          <p:cNvPr id="69" name="Rectangle 68"/>
          <p:cNvSpPr/>
          <p:nvPr/>
        </p:nvSpPr>
        <p:spPr>
          <a:xfrm>
            <a:off x="3394135" y="3860640"/>
            <a:ext cx="4639066" cy="489046"/>
          </a:xfrm>
          <a:prstGeom prst="rect">
            <a:avLst/>
          </a:prstGeom>
        </p:spPr>
        <p:txBody>
          <a:bodyPr wrap="square">
            <a:spAutoFit/>
          </a:bodyPr>
          <a:lstStyle/>
          <a:p>
            <a:pPr>
              <a:lnSpc>
                <a:spcPct val="120000"/>
              </a:lnSpc>
            </a:pPr>
            <a:r>
              <a:rPr lang="id-ID" sz="1200" dirty="0">
                <a:solidFill>
                  <a:schemeClr val="bg1"/>
                </a:solidFill>
                <a:latin typeface="+mj-lt"/>
                <a:cs typeface="Segoe UI Light" panose="020B0502040204020203" pitchFamily="34" charset="0"/>
              </a:rPr>
              <a:t>The quick, brown fox jumps over a lazy dog. DJs flock by when MTV ax quiz prog. </a:t>
            </a:r>
            <a:endParaRPr lang="en-US" sz="1200" dirty="0">
              <a:solidFill>
                <a:schemeClr val="bg1"/>
              </a:solidFill>
              <a:latin typeface="+mj-lt"/>
              <a:cs typeface="Segoe UI Light" panose="020B0502040204020203" pitchFamily="34" charset="0"/>
            </a:endParaRPr>
          </a:p>
        </p:txBody>
      </p:sp>
      <p:sp>
        <p:nvSpPr>
          <p:cNvPr id="71" name="Rectangle 70"/>
          <p:cNvSpPr/>
          <p:nvPr/>
        </p:nvSpPr>
        <p:spPr>
          <a:xfrm>
            <a:off x="2860538" y="4546337"/>
            <a:ext cx="3443548" cy="336102"/>
          </a:xfrm>
          <a:prstGeom prst="rect">
            <a:avLst/>
          </a:prstGeom>
        </p:spPr>
        <p:txBody>
          <a:bodyPr wrap="square">
            <a:spAutoFit/>
          </a:bodyPr>
          <a:lstStyle/>
          <a:p>
            <a:pPr>
              <a:lnSpc>
                <a:spcPct val="120000"/>
              </a:lnSpc>
            </a:pPr>
            <a:r>
              <a:rPr lang="en-US" sz="1600" dirty="0">
                <a:solidFill>
                  <a:schemeClr val="bg1"/>
                </a:solidFill>
                <a:latin typeface="+mj-lt"/>
                <a:cs typeface="Segoe UI" panose="020B0502040204020203" pitchFamily="34" charset="0"/>
              </a:rPr>
              <a:t>Your Title Text Here</a:t>
            </a:r>
          </a:p>
        </p:txBody>
      </p:sp>
      <p:sp>
        <p:nvSpPr>
          <p:cNvPr id="72" name="Rectangle 71"/>
          <p:cNvSpPr/>
          <p:nvPr/>
        </p:nvSpPr>
        <p:spPr>
          <a:xfrm>
            <a:off x="2860538" y="4801334"/>
            <a:ext cx="5698125" cy="273214"/>
          </a:xfrm>
          <a:prstGeom prst="rect">
            <a:avLst/>
          </a:prstGeom>
        </p:spPr>
        <p:txBody>
          <a:bodyPr wrap="square">
            <a:spAutoFit/>
          </a:bodyPr>
          <a:lstStyle/>
          <a:p>
            <a:pPr>
              <a:lnSpc>
                <a:spcPct val="120000"/>
              </a:lnSpc>
            </a:pPr>
            <a:r>
              <a:rPr lang="id-ID" sz="1200" dirty="0">
                <a:solidFill>
                  <a:schemeClr val="bg1"/>
                </a:solidFill>
                <a:latin typeface="+mj-lt"/>
                <a:cs typeface="Segoe UI Light" panose="020B0502040204020203" pitchFamily="34" charset="0"/>
              </a:rPr>
              <a:t>The quick, brown fox jumps over a lazy dog. DJs flock by when MTV ax quiz prog. </a:t>
            </a:r>
            <a:endParaRPr lang="en-US" sz="1200" dirty="0">
              <a:solidFill>
                <a:schemeClr val="bg1"/>
              </a:solidFill>
              <a:latin typeface="+mj-lt"/>
              <a:cs typeface="Segoe UI Light" panose="020B0502040204020203" pitchFamily="34" charset="0"/>
            </a:endParaRPr>
          </a:p>
        </p:txBody>
      </p:sp>
      <p:sp>
        <p:nvSpPr>
          <p:cNvPr id="74" name="Rectangle 73"/>
          <p:cNvSpPr/>
          <p:nvPr/>
        </p:nvSpPr>
        <p:spPr>
          <a:xfrm>
            <a:off x="2189869" y="5389212"/>
            <a:ext cx="3443548" cy="336102"/>
          </a:xfrm>
          <a:prstGeom prst="rect">
            <a:avLst/>
          </a:prstGeom>
        </p:spPr>
        <p:txBody>
          <a:bodyPr wrap="square">
            <a:spAutoFit/>
          </a:bodyPr>
          <a:lstStyle/>
          <a:p>
            <a:pPr>
              <a:lnSpc>
                <a:spcPct val="120000"/>
              </a:lnSpc>
            </a:pPr>
            <a:r>
              <a:rPr lang="en-US" sz="1600" dirty="0">
                <a:solidFill>
                  <a:schemeClr val="bg1"/>
                </a:solidFill>
                <a:latin typeface="+mj-lt"/>
                <a:cs typeface="Segoe UI" panose="020B0502040204020203" pitchFamily="34" charset="0"/>
              </a:rPr>
              <a:t>Your Title Text Here</a:t>
            </a:r>
          </a:p>
        </p:txBody>
      </p:sp>
      <p:sp>
        <p:nvSpPr>
          <p:cNvPr id="75" name="Rectangle 74"/>
          <p:cNvSpPr/>
          <p:nvPr/>
        </p:nvSpPr>
        <p:spPr>
          <a:xfrm>
            <a:off x="2189869" y="5644209"/>
            <a:ext cx="5434924" cy="273214"/>
          </a:xfrm>
          <a:prstGeom prst="rect">
            <a:avLst/>
          </a:prstGeom>
        </p:spPr>
        <p:txBody>
          <a:bodyPr wrap="square">
            <a:spAutoFit/>
          </a:bodyPr>
          <a:lstStyle/>
          <a:p>
            <a:pPr>
              <a:lnSpc>
                <a:spcPct val="120000"/>
              </a:lnSpc>
            </a:pPr>
            <a:r>
              <a:rPr lang="id-ID" sz="1200" dirty="0">
                <a:solidFill>
                  <a:schemeClr val="bg1"/>
                </a:solidFill>
                <a:latin typeface="+mj-lt"/>
                <a:cs typeface="Segoe UI Light" panose="020B0502040204020203" pitchFamily="34" charset="0"/>
              </a:rPr>
              <a:t>The quick, brown fox jumps over a lazy dog. DJs flock by when MTV ax quiz prog. </a:t>
            </a:r>
            <a:endParaRPr lang="en-US" sz="1200" dirty="0">
              <a:solidFill>
                <a:schemeClr val="bg1"/>
              </a:solidFill>
              <a:latin typeface="+mj-lt"/>
              <a:cs typeface="Segoe UI Light" panose="020B0502040204020203" pitchFamily="34" charset="0"/>
            </a:endParaRPr>
          </a:p>
        </p:txBody>
      </p:sp>
      <p:sp>
        <p:nvSpPr>
          <p:cNvPr id="42" name="TextBox 41">
            <a:extLst>
              <a:ext uri="{FF2B5EF4-FFF2-40B4-BE49-F238E27FC236}">
                <a16:creationId xmlns:a16="http://schemas.microsoft.com/office/drawing/2014/main" id="{E09E3C17-BBE7-4A5E-9FAF-2E85E20312E2}"/>
              </a:ext>
            </a:extLst>
          </p:cNvPr>
          <p:cNvSpPr txBox="1"/>
          <p:nvPr/>
        </p:nvSpPr>
        <p:spPr>
          <a:xfrm>
            <a:off x="4636404" y="480993"/>
            <a:ext cx="2919197" cy="584775"/>
          </a:xfrm>
          <a:prstGeom prst="rect">
            <a:avLst/>
          </a:prstGeom>
          <a:noFill/>
        </p:spPr>
        <p:txBody>
          <a:bodyPr wrap="none" rtlCol="0">
            <a:spAutoFit/>
          </a:bodyPr>
          <a:lstStyle/>
          <a:p>
            <a:pPr algn="ctr"/>
            <a:r>
              <a:rPr lang="en-US" sz="3200" dirty="0">
                <a:solidFill>
                  <a:schemeClr val="tx1">
                    <a:lumMod val="65000"/>
                    <a:lumOff val="35000"/>
                  </a:schemeClr>
                </a:solidFill>
              </a:rPr>
              <a:t>Our Infographic!</a:t>
            </a:r>
          </a:p>
        </p:txBody>
      </p:sp>
      <p:sp>
        <p:nvSpPr>
          <p:cNvPr id="43" name="TextBox 42">
            <a:extLst>
              <a:ext uri="{FF2B5EF4-FFF2-40B4-BE49-F238E27FC236}">
                <a16:creationId xmlns:a16="http://schemas.microsoft.com/office/drawing/2014/main" id="{D129F879-52F3-4A09-8F4C-DA905AAD5B22}"/>
              </a:ext>
            </a:extLst>
          </p:cNvPr>
          <p:cNvSpPr txBox="1"/>
          <p:nvPr/>
        </p:nvSpPr>
        <p:spPr>
          <a:xfrm>
            <a:off x="5052637" y="1057959"/>
            <a:ext cx="2086725" cy="276999"/>
          </a:xfrm>
          <a:prstGeom prst="rect">
            <a:avLst/>
          </a:prstGeom>
          <a:noFill/>
        </p:spPr>
        <p:txBody>
          <a:bodyPr wrap="none" rtlCol="0">
            <a:spAutoFit/>
          </a:bodyPr>
          <a:lstStyle/>
          <a:p>
            <a:pPr algn="ctr"/>
            <a:r>
              <a:rPr lang="en-US" sz="1200" dirty="0">
                <a:solidFill>
                  <a:schemeClr val="tx1">
                    <a:lumMod val="65000"/>
                    <a:lumOff val="35000"/>
                  </a:schemeClr>
                </a:solidFill>
              </a:rPr>
              <a:t>/ This is the place for subtitle /</a:t>
            </a:r>
          </a:p>
        </p:txBody>
      </p:sp>
      <p:sp>
        <p:nvSpPr>
          <p:cNvPr id="44" name="Circle: Hollow 43">
            <a:extLst>
              <a:ext uri="{FF2B5EF4-FFF2-40B4-BE49-F238E27FC236}">
                <a16:creationId xmlns:a16="http://schemas.microsoft.com/office/drawing/2014/main" id="{9213A372-5CD9-4E5F-9012-D7EB26A8C54E}"/>
              </a:ext>
            </a:extLst>
          </p:cNvPr>
          <p:cNvSpPr/>
          <p:nvPr/>
        </p:nvSpPr>
        <p:spPr>
          <a:xfrm>
            <a:off x="-317674" y="-351684"/>
            <a:ext cx="2047019" cy="2047019"/>
          </a:xfrm>
          <a:prstGeom prst="donu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45" name="Group 44">
            <a:extLst>
              <a:ext uri="{FF2B5EF4-FFF2-40B4-BE49-F238E27FC236}">
                <a16:creationId xmlns:a16="http://schemas.microsoft.com/office/drawing/2014/main" id="{25E5AFDF-C767-4138-83CE-7CA94F4E86F7}"/>
              </a:ext>
            </a:extLst>
          </p:cNvPr>
          <p:cNvGrpSpPr/>
          <p:nvPr/>
        </p:nvGrpSpPr>
        <p:grpSpPr>
          <a:xfrm>
            <a:off x="0" y="5010130"/>
            <a:ext cx="370413" cy="1345647"/>
            <a:chOff x="-972" y="5510679"/>
            <a:chExt cx="370413" cy="1345647"/>
          </a:xfrm>
        </p:grpSpPr>
        <p:sp>
          <p:nvSpPr>
            <p:cNvPr id="46" name="Rectangle 45">
              <a:extLst>
                <a:ext uri="{FF2B5EF4-FFF2-40B4-BE49-F238E27FC236}">
                  <a16:creationId xmlns:a16="http://schemas.microsoft.com/office/drawing/2014/main" id="{5203087A-E2B0-4E2F-9BEC-51752A0DA5E3}"/>
                </a:ext>
              </a:extLst>
            </p:cNvPr>
            <p:cNvSpPr/>
            <p:nvPr/>
          </p:nvSpPr>
          <p:spPr>
            <a:xfrm>
              <a:off x="-972" y="5510679"/>
              <a:ext cx="370413" cy="134564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TextBox 46">
              <a:extLst>
                <a:ext uri="{FF2B5EF4-FFF2-40B4-BE49-F238E27FC236}">
                  <a16:creationId xmlns:a16="http://schemas.microsoft.com/office/drawing/2014/main" id="{ED5942E1-8EDA-418F-AD41-7E257B191E64}"/>
                </a:ext>
              </a:extLst>
            </p:cNvPr>
            <p:cNvSpPr txBox="1"/>
            <p:nvPr/>
          </p:nvSpPr>
          <p:spPr>
            <a:xfrm rot="16200000">
              <a:off x="-206256" y="6029615"/>
              <a:ext cx="780984" cy="307777"/>
            </a:xfrm>
            <a:prstGeom prst="rect">
              <a:avLst/>
            </a:prstGeom>
            <a:noFill/>
          </p:spPr>
          <p:txBody>
            <a:bodyPr wrap="none" rtlCol="0">
              <a:spAutoFit/>
            </a:bodyPr>
            <a:lstStyle/>
            <a:p>
              <a:pPr algn="ctr"/>
              <a:r>
                <a:rPr lang="en-US" sz="1400" dirty="0">
                  <a:solidFill>
                    <a:schemeClr val="bg1"/>
                  </a:solidFill>
                </a:rPr>
                <a:t>creative</a:t>
              </a:r>
            </a:p>
          </p:txBody>
        </p:sp>
      </p:grpSp>
    </p:spTree>
    <p:extLst>
      <p:ext uri="{BB962C8B-B14F-4D97-AF65-F5344CB8AC3E}">
        <p14:creationId xmlns:p14="http://schemas.microsoft.com/office/powerpoint/2010/main" val="280857160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TextBox 58"/>
          <p:cNvSpPr txBox="1"/>
          <p:nvPr/>
        </p:nvSpPr>
        <p:spPr>
          <a:xfrm>
            <a:off x="99063" y="6407663"/>
            <a:ext cx="2297424" cy="369332"/>
          </a:xfrm>
          <a:prstGeom prst="rect">
            <a:avLst/>
          </a:prstGeom>
          <a:noFill/>
        </p:spPr>
        <p:txBody>
          <a:bodyPr wrap="none" rtlCol="0">
            <a:spAutoFit/>
          </a:bodyPr>
          <a:lstStyle/>
          <a:p>
            <a:r>
              <a:rPr lang="en-US" dirty="0">
                <a:solidFill>
                  <a:schemeClr val="bg1">
                    <a:lumMod val="85000"/>
                  </a:schemeClr>
                </a:solidFill>
                <a:latin typeface="Bahnschrift" panose="020B0502040204020203" pitchFamily="34" charset="0"/>
              </a:rPr>
              <a:t>Company name Here</a:t>
            </a:r>
          </a:p>
        </p:txBody>
      </p:sp>
      <p:sp>
        <p:nvSpPr>
          <p:cNvPr id="42" name="Rectangle 41"/>
          <p:cNvSpPr/>
          <p:nvPr/>
        </p:nvSpPr>
        <p:spPr>
          <a:xfrm>
            <a:off x="7805062" y="1933021"/>
            <a:ext cx="1666836" cy="323165"/>
          </a:xfrm>
          <a:prstGeom prst="rect">
            <a:avLst/>
          </a:prstGeom>
        </p:spPr>
        <p:txBody>
          <a:bodyPr wrap="square">
            <a:spAutoFit/>
          </a:bodyPr>
          <a:lstStyle/>
          <a:p>
            <a:pPr>
              <a:lnSpc>
                <a:spcPct val="120000"/>
              </a:lnSpc>
            </a:pPr>
            <a:r>
              <a:rPr lang="en-US" sz="1250" dirty="0">
                <a:solidFill>
                  <a:schemeClr val="tx1">
                    <a:lumMod val="75000"/>
                    <a:lumOff val="25000"/>
                  </a:schemeClr>
                </a:solidFill>
                <a:cs typeface="Segoe UI" panose="020B0502040204020203" pitchFamily="34" charset="0"/>
              </a:rPr>
              <a:t>Your Title Here</a:t>
            </a:r>
          </a:p>
        </p:txBody>
      </p:sp>
      <p:sp>
        <p:nvSpPr>
          <p:cNvPr id="43" name="Rectangle 42"/>
          <p:cNvSpPr/>
          <p:nvPr/>
        </p:nvSpPr>
        <p:spPr>
          <a:xfrm>
            <a:off x="7805063" y="2211824"/>
            <a:ext cx="2347584" cy="461665"/>
          </a:xfrm>
          <a:prstGeom prst="rect">
            <a:avLst/>
          </a:prstGeom>
        </p:spPr>
        <p:txBody>
          <a:bodyPr wrap="square">
            <a:spAutoFit/>
          </a:bodyPr>
          <a:lstStyle/>
          <a:p>
            <a:pPr>
              <a:lnSpc>
                <a:spcPct val="120000"/>
              </a:lnSpc>
            </a:pPr>
            <a:r>
              <a:rPr lang="id-ID" sz="1000" dirty="0">
                <a:solidFill>
                  <a:schemeClr val="bg1">
                    <a:lumMod val="65000"/>
                  </a:schemeClr>
                </a:solidFill>
                <a:cs typeface="Segoe UI Light" panose="020B0502040204020203" pitchFamily="34" charset="0"/>
              </a:rPr>
              <a:t>Vivamus quam dolor, tempor ac gravida sit amet, porta fermentum</a:t>
            </a:r>
            <a:r>
              <a:rPr lang="en-US" sz="1000" dirty="0">
                <a:solidFill>
                  <a:schemeClr val="bg1">
                    <a:lumMod val="65000"/>
                  </a:schemeClr>
                </a:solidFill>
                <a:cs typeface="Segoe UI Light" panose="020B0502040204020203" pitchFamily="34" charset="0"/>
              </a:rPr>
              <a:t>.</a:t>
            </a:r>
          </a:p>
        </p:txBody>
      </p:sp>
      <p:sp>
        <p:nvSpPr>
          <p:cNvPr id="44" name="Rectangle 43"/>
          <p:cNvSpPr/>
          <p:nvPr/>
        </p:nvSpPr>
        <p:spPr>
          <a:xfrm>
            <a:off x="7805062" y="2951094"/>
            <a:ext cx="1666836" cy="323165"/>
          </a:xfrm>
          <a:prstGeom prst="rect">
            <a:avLst/>
          </a:prstGeom>
        </p:spPr>
        <p:txBody>
          <a:bodyPr wrap="square">
            <a:spAutoFit/>
          </a:bodyPr>
          <a:lstStyle/>
          <a:p>
            <a:pPr>
              <a:lnSpc>
                <a:spcPct val="120000"/>
              </a:lnSpc>
            </a:pPr>
            <a:r>
              <a:rPr lang="en-US" sz="1250" dirty="0">
                <a:solidFill>
                  <a:schemeClr val="tx1">
                    <a:lumMod val="75000"/>
                    <a:lumOff val="25000"/>
                  </a:schemeClr>
                </a:solidFill>
                <a:cs typeface="Segoe UI" panose="020B0502040204020203" pitchFamily="34" charset="0"/>
              </a:rPr>
              <a:t>Your Title Here</a:t>
            </a:r>
          </a:p>
        </p:txBody>
      </p:sp>
      <p:sp>
        <p:nvSpPr>
          <p:cNvPr id="45" name="Rectangle 44"/>
          <p:cNvSpPr/>
          <p:nvPr/>
        </p:nvSpPr>
        <p:spPr>
          <a:xfrm>
            <a:off x="7805063" y="3229897"/>
            <a:ext cx="2347584" cy="461665"/>
          </a:xfrm>
          <a:prstGeom prst="rect">
            <a:avLst/>
          </a:prstGeom>
        </p:spPr>
        <p:txBody>
          <a:bodyPr wrap="square">
            <a:spAutoFit/>
          </a:bodyPr>
          <a:lstStyle/>
          <a:p>
            <a:pPr>
              <a:lnSpc>
                <a:spcPct val="120000"/>
              </a:lnSpc>
            </a:pPr>
            <a:r>
              <a:rPr lang="id-ID" sz="1000" dirty="0">
                <a:solidFill>
                  <a:schemeClr val="bg1">
                    <a:lumMod val="65000"/>
                  </a:schemeClr>
                </a:solidFill>
                <a:cs typeface="Segoe UI Light" panose="020B0502040204020203" pitchFamily="34" charset="0"/>
              </a:rPr>
              <a:t>Vivamus quam dolor, tempor ac gravida sit amet, porta fermentum</a:t>
            </a:r>
            <a:r>
              <a:rPr lang="en-US" sz="1000" dirty="0">
                <a:solidFill>
                  <a:schemeClr val="bg1">
                    <a:lumMod val="65000"/>
                  </a:schemeClr>
                </a:solidFill>
                <a:cs typeface="Segoe UI Light" panose="020B0502040204020203" pitchFamily="34" charset="0"/>
              </a:rPr>
              <a:t>.</a:t>
            </a:r>
          </a:p>
        </p:txBody>
      </p:sp>
      <p:grpSp>
        <p:nvGrpSpPr>
          <p:cNvPr id="46" name="Group 45"/>
          <p:cNvGrpSpPr/>
          <p:nvPr/>
        </p:nvGrpSpPr>
        <p:grpSpPr>
          <a:xfrm>
            <a:off x="7367070" y="3043031"/>
            <a:ext cx="348849" cy="348849"/>
            <a:chOff x="14057726" y="2228584"/>
            <a:chExt cx="558159" cy="558159"/>
          </a:xfrm>
        </p:grpSpPr>
        <p:sp>
          <p:nvSpPr>
            <p:cNvPr id="47" name="Oval 46">
              <a:extLst>
                <a:ext uri="{FF2B5EF4-FFF2-40B4-BE49-F238E27FC236}">
                  <a16:creationId xmlns:a16="http://schemas.microsoft.com/office/drawing/2014/main" id="{F9A88299-6240-4356-86C6-6C67C192A746}"/>
                </a:ext>
              </a:extLst>
            </p:cNvPr>
            <p:cNvSpPr/>
            <p:nvPr/>
          </p:nvSpPr>
          <p:spPr>
            <a:xfrm>
              <a:off x="14057726" y="2228584"/>
              <a:ext cx="558159" cy="55815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p>
          </p:txBody>
        </p:sp>
        <p:sp>
          <p:nvSpPr>
            <p:cNvPr id="48" name="Freeform 29">
              <a:extLst>
                <a:ext uri="{FF2B5EF4-FFF2-40B4-BE49-F238E27FC236}">
                  <a16:creationId xmlns:a16="http://schemas.microsoft.com/office/drawing/2014/main" id="{56DCFBB5-B08B-4EA7-AE30-145BCB26C49C}"/>
                </a:ext>
              </a:extLst>
            </p:cNvPr>
            <p:cNvSpPr>
              <a:spLocks/>
            </p:cNvSpPr>
            <p:nvPr/>
          </p:nvSpPr>
          <p:spPr bwMode="auto">
            <a:xfrm>
              <a:off x="14162309" y="2373013"/>
              <a:ext cx="348993" cy="269301"/>
            </a:xfrm>
            <a:custGeom>
              <a:avLst/>
              <a:gdLst>
                <a:gd name="T0" fmla="*/ 198196 w 59"/>
                <a:gd name="T1" fmla="*/ 41487 h 45"/>
                <a:gd name="T2" fmla="*/ 102515 w 59"/>
                <a:gd name="T3" fmla="*/ 134832 h 45"/>
                <a:gd name="T4" fmla="*/ 85429 w 59"/>
                <a:gd name="T5" fmla="*/ 152118 h 45"/>
                <a:gd name="T6" fmla="*/ 78595 w 59"/>
                <a:gd name="T7" fmla="*/ 155575 h 45"/>
                <a:gd name="T8" fmla="*/ 68343 w 59"/>
                <a:gd name="T9" fmla="*/ 152118 h 45"/>
                <a:gd name="T10" fmla="*/ 51258 w 59"/>
                <a:gd name="T11" fmla="*/ 134832 h 45"/>
                <a:gd name="T12" fmla="*/ 3417 w 59"/>
                <a:gd name="T13" fmla="*/ 89888 h 45"/>
                <a:gd name="T14" fmla="*/ 0 w 59"/>
                <a:gd name="T15" fmla="*/ 79516 h 45"/>
                <a:gd name="T16" fmla="*/ 3417 w 59"/>
                <a:gd name="T17" fmla="*/ 69144 h 45"/>
                <a:gd name="T18" fmla="*/ 20503 w 59"/>
                <a:gd name="T19" fmla="*/ 51858 h 45"/>
                <a:gd name="T20" fmla="*/ 30755 w 59"/>
                <a:gd name="T21" fmla="*/ 48401 h 45"/>
                <a:gd name="T22" fmla="*/ 37589 w 59"/>
                <a:gd name="T23" fmla="*/ 51858 h 45"/>
                <a:gd name="T24" fmla="*/ 78595 w 59"/>
                <a:gd name="T25" fmla="*/ 89888 h 45"/>
                <a:gd name="T26" fmla="*/ 160607 w 59"/>
                <a:gd name="T27" fmla="*/ 3457 h 45"/>
                <a:gd name="T28" fmla="*/ 170858 w 59"/>
                <a:gd name="T29" fmla="*/ 0 h 45"/>
                <a:gd name="T30" fmla="*/ 181110 w 59"/>
                <a:gd name="T31" fmla="*/ 3457 h 45"/>
                <a:gd name="T32" fmla="*/ 198196 w 59"/>
                <a:gd name="T33" fmla="*/ 24201 h 45"/>
                <a:gd name="T34" fmla="*/ 201613 w 59"/>
                <a:gd name="T35" fmla="*/ 31115 h 45"/>
                <a:gd name="T36" fmla="*/ 198196 w 59"/>
                <a:gd name="T37" fmla="*/ 41487 h 4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59" h="45">
                  <a:moveTo>
                    <a:pt x="58" y="12"/>
                  </a:moveTo>
                  <a:cubicBezTo>
                    <a:pt x="30" y="39"/>
                    <a:pt x="30" y="39"/>
                    <a:pt x="30" y="39"/>
                  </a:cubicBezTo>
                  <a:cubicBezTo>
                    <a:pt x="25" y="44"/>
                    <a:pt x="25" y="44"/>
                    <a:pt x="25" y="44"/>
                  </a:cubicBezTo>
                  <a:cubicBezTo>
                    <a:pt x="24" y="45"/>
                    <a:pt x="24" y="45"/>
                    <a:pt x="23" y="45"/>
                  </a:cubicBezTo>
                  <a:cubicBezTo>
                    <a:pt x="22" y="45"/>
                    <a:pt x="21" y="45"/>
                    <a:pt x="20" y="44"/>
                  </a:cubicBezTo>
                  <a:cubicBezTo>
                    <a:pt x="15" y="39"/>
                    <a:pt x="15" y="39"/>
                    <a:pt x="15" y="39"/>
                  </a:cubicBezTo>
                  <a:cubicBezTo>
                    <a:pt x="1" y="26"/>
                    <a:pt x="1" y="26"/>
                    <a:pt x="1" y="26"/>
                  </a:cubicBezTo>
                  <a:cubicBezTo>
                    <a:pt x="0" y="25"/>
                    <a:pt x="0" y="24"/>
                    <a:pt x="0" y="23"/>
                  </a:cubicBezTo>
                  <a:cubicBezTo>
                    <a:pt x="0" y="22"/>
                    <a:pt x="0" y="21"/>
                    <a:pt x="1" y="20"/>
                  </a:cubicBezTo>
                  <a:cubicBezTo>
                    <a:pt x="6" y="15"/>
                    <a:pt x="6" y="15"/>
                    <a:pt x="6" y="15"/>
                  </a:cubicBezTo>
                  <a:cubicBezTo>
                    <a:pt x="7" y="14"/>
                    <a:pt x="8" y="14"/>
                    <a:pt x="9" y="14"/>
                  </a:cubicBezTo>
                  <a:cubicBezTo>
                    <a:pt x="10" y="14"/>
                    <a:pt x="11" y="14"/>
                    <a:pt x="11" y="15"/>
                  </a:cubicBezTo>
                  <a:cubicBezTo>
                    <a:pt x="23" y="26"/>
                    <a:pt x="23" y="26"/>
                    <a:pt x="23" y="26"/>
                  </a:cubicBezTo>
                  <a:cubicBezTo>
                    <a:pt x="47" y="1"/>
                    <a:pt x="47" y="1"/>
                    <a:pt x="47" y="1"/>
                  </a:cubicBezTo>
                  <a:cubicBezTo>
                    <a:pt x="48" y="1"/>
                    <a:pt x="49" y="0"/>
                    <a:pt x="50" y="0"/>
                  </a:cubicBezTo>
                  <a:cubicBezTo>
                    <a:pt x="51" y="0"/>
                    <a:pt x="52" y="1"/>
                    <a:pt x="53" y="1"/>
                  </a:cubicBezTo>
                  <a:cubicBezTo>
                    <a:pt x="58" y="7"/>
                    <a:pt x="58" y="7"/>
                    <a:pt x="58" y="7"/>
                  </a:cubicBezTo>
                  <a:cubicBezTo>
                    <a:pt x="58" y="7"/>
                    <a:pt x="59" y="8"/>
                    <a:pt x="59" y="9"/>
                  </a:cubicBezTo>
                  <a:cubicBezTo>
                    <a:pt x="59" y="10"/>
                    <a:pt x="58" y="11"/>
                    <a:pt x="58" y="12"/>
                  </a:cubicBez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sz="1125" dirty="0"/>
            </a:p>
          </p:txBody>
        </p:sp>
      </p:grpSp>
      <p:grpSp>
        <p:nvGrpSpPr>
          <p:cNvPr id="49" name="Group 48"/>
          <p:cNvGrpSpPr/>
          <p:nvPr/>
        </p:nvGrpSpPr>
        <p:grpSpPr>
          <a:xfrm>
            <a:off x="7367070" y="2018036"/>
            <a:ext cx="348849" cy="348849"/>
            <a:chOff x="14057726" y="2228584"/>
            <a:chExt cx="558159" cy="558159"/>
          </a:xfrm>
        </p:grpSpPr>
        <p:sp>
          <p:nvSpPr>
            <p:cNvPr id="50" name="Oval 49">
              <a:extLst>
                <a:ext uri="{FF2B5EF4-FFF2-40B4-BE49-F238E27FC236}">
                  <a16:creationId xmlns:a16="http://schemas.microsoft.com/office/drawing/2014/main" id="{F9A88299-6240-4356-86C6-6C67C192A746}"/>
                </a:ext>
              </a:extLst>
            </p:cNvPr>
            <p:cNvSpPr/>
            <p:nvPr/>
          </p:nvSpPr>
          <p:spPr>
            <a:xfrm>
              <a:off x="14057726" y="2228584"/>
              <a:ext cx="558159" cy="558159"/>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p>
          </p:txBody>
        </p:sp>
        <p:sp>
          <p:nvSpPr>
            <p:cNvPr id="51" name="Freeform 29">
              <a:extLst>
                <a:ext uri="{FF2B5EF4-FFF2-40B4-BE49-F238E27FC236}">
                  <a16:creationId xmlns:a16="http://schemas.microsoft.com/office/drawing/2014/main" id="{56DCFBB5-B08B-4EA7-AE30-145BCB26C49C}"/>
                </a:ext>
              </a:extLst>
            </p:cNvPr>
            <p:cNvSpPr>
              <a:spLocks/>
            </p:cNvSpPr>
            <p:nvPr/>
          </p:nvSpPr>
          <p:spPr bwMode="auto">
            <a:xfrm>
              <a:off x="14162309" y="2373013"/>
              <a:ext cx="348993" cy="269301"/>
            </a:xfrm>
            <a:custGeom>
              <a:avLst/>
              <a:gdLst>
                <a:gd name="T0" fmla="*/ 198196 w 59"/>
                <a:gd name="T1" fmla="*/ 41487 h 45"/>
                <a:gd name="T2" fmla="*/ 102515 w 59"/>
                <a:gd name="T3" fmla="*/ 134832 h 45"/>
                <a:gd name="T4" fmla="*/ 85429 w 59"/>
                <a:gd name="T5" fmla="*/ 152118 h 45"/>
                <a:gd name="T6" fmla="*/ 78595 w 59"/>
                <a:gd name="T7" fmla="*/ 155575 h 45"/>
                <a:gd name="T8" fmla="*/ 68343 w 59"/>
                <a:gd name="T9" fmla="*/ 152118 h 45"/>
                <a:gd name="T10" fmla="*/ 51258 w 59"/>
                <a:gd name="T11" fmla="*/ 134832 h 45"/>
                <a:gd name="T12" fmla="*/ 3417 w 59"/>
                <a:gd name="T13" fmla="*/ 89888 h 45"/>
                <a:gd name="T14" fmla="*/ 0 w 59"/>
                <a:gd name="T15" fmla="*/ 79516 h 45"/>
                <a:gd name="T16" fmla="*/ 3417 w 59"/>
                <a:gd name="T17" fmla="*/ 69144 h 45"/>
                <a:gd name="T18" fmla="*/ 20503 w 59"/>
                <a:gd name="T19" fmla="*/ 51858 h 45"/>
                <a:gd name="T20" fmla="*/ 30755 w 59"/>
                <a:gd name="T21" fmla="*/ 48401 h 45"/>
                <a:gd name="T22" fmla="*/ 37589 w 59"/>
                <a:gd name="T23" fmla="*/ 51858 h 45"/>
                <a:gd name="T24" fmla="*/ 78595 w 59"/>
                <a:gd name="T25" fmla="*/ 89888 h 45"/>
                <a:gd name="T26" fmla="*/ 160607 w 59"/>
                <a:gd name="T27" fmla="*/ 3457 h 45"/>
                <a:gd name="T28" fmla="*/ 170858 w 59"/>
                <a:gd name="T29" fmla="*/ 0 h 45"/>
                <a:gd name="T30" fmla="*/ 181110 w 59"/>
                <a:gd name="T31" fmla="*/ 3457 h 45"/>
                <a:gd name="T32" fmla="*/ 198196 w 59"/>
                <a:gd name="T33" fmla="*/ 24201 h 45"/>
                <a:gd name="T34" fmla="*/ 201613 w 59"/>
                <a:gd name="T35" fmla="*/ 31115 h 45"/>
                <a:gd name="T36" fmla="*/ 198196 w 59"/>
                <a:gd name="T37" fmla="*/ 41487 h 4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59" h="45">
                  <a:moveTo>
                    <a:pt x="58" y="12"/>
                  </a:moveTo>
                  <a:cubicBezTo>
                    <a:pt x="30" y="39"/>
                    <a:pt x="30" y="39"/>
                    <a:pt x="30" y="39"/>
                  </a:cubicBezTo>
                  <a:cubicBezTo>
                    <a:pt x="25" y="44"/>
                    <a:pt x="25" y="44"/>
                    <a:pt x="25" y="44"/>
                  </a:cubicBezTo>
                  <a:cubicBezTo>
                    <a:pt x="24" y="45"/>
                    <a:pt x="24" y="45"/>
                    <a:pt x="23" y="45"/>
                  </a:cubicBezTo>
                  <a:cubicBezTo>
                    <a:pt x="22" y="45"/>
                    <a:pt x="21" y="45"/>
                    <a:pt x="20" y="44"/>
                  </a:cubicBezTo>
                  <a:cubicBezTo>
                    <a:pt x="15" y="39"/>
                    <a:pt x="15" y="39"/>
                    <a:pt x="15" y="39"/>
                  </a:cubicBezTo>
                  <a:cubicBezTo>
                    <a:pt x="1" y="26"/>
                    <a:pt x="1" y="26"/>
                    <a:pt x="1" y="26"/>
                  </a:cubicBezTo>
                  <a:cubicBezTo>
                    <a:pt x="0" y="25"/>
                    <a:pt x="0" y="24"/>
                    <a:pt x="0" y="23"/>
                  </a:cubicBezTo>
                  <a:cubicBezTo>
                    <a:pt x="0" y="22"/>
                    <a:pt x="0" y="21"/>
                    <a:pt x="1" y="20"/>
                  </a:cubicBezTo>
                  <a:cubicBezTo>
                    <a:pt x="6" y="15"/>
                    <a:pt x="6" y="15"/>
                    <a:pt x="6" y="15"/>
                  </a:cubicBezTo>
                  <a:cubicBezTo>
                    <a:pt x="7" y="14"/>
                    <a:pt x="8" y="14"/>
                    <a:pt x="9" y="14"/>
                  </a:cubicBezTo>
                  <a:cubicBezTo>
                    <a:pt x="10" y="14"/>
                    <a:pt x="11" y="14"/>
                    <a:pt x="11" y="15"/>
                  </a:cubicBezTo>
                  <a:cubicBezTo>
                    <a:pt x="23" y="26"/>
                    <a:pt x="23" y="26"/>
                    <a:pt x="23" y="26"/>
                  </a:cubicBezTo>
                  <a:cubicBezTo>
                    <a:pt x="47" y="1"/>
                    <a:pt x="47" y="1"/>
                    <a:pt x="47" y="1"/>
                  </a:cubicBezTo>
                  <a:cubicBezTo>
                    <a:pt x="48" y="1"/>
                    <a:pt x="49" y="0"/>
                    <a:pt x="50" y="0"/>
                  </a:cubicBezTo>
                  <a:cubicBezTo>
                    <a:pt x="51" y="0"/>
                    <a:pt x="52" y="1"/>
                    <a:pt x="53" y="1"/>
                  </a:cubicBezTo>
                  <a:cubicBezTo>
                    <a:pt x="58" y="7"/>
                    <a:pt x="58" y="7"/>
                    <a:pt x="58" y="7"/>
                  </a:cubicBezTo>
                  <a:cubicBezTo>
                    <a:pt x="58" y="7"/>
                    <a:pt x="59" y="8"/>
                    <a:pt x="59" y="9"/>
                  </a:cubicBezTo>
                  <a:cubicBezTo>
                    <a:pt x="59" y="10"/>
                    <a:pt x="58" y="11"/>
                    <a:pt x="58" y="12"/>
                  </a:cubicBez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sz="1125" dirty="0"/>
            </a:p>
          </p:txBody>
        </p:sp>
      </p:grpSp>
      <p:sp>
        <p:nvSpPr>
          <p:cNvPr id="72" name="Rectangle 71"/>
          <p:cNvSpPr/>
          <p:nvPr/>
        </p:nvSpPr>
        <p:spPr>
          <a:xfrm>
            <a:off x="7815622" y="3960331"/>
            <a:ext cx="1666836" cy="323165"/>
          </a:xfrm>
          <a:prstGeom prst="rect">
            <a:avLst/>
          </a:prstGeom>
        </p:spPr>
        <p:txBody>
          <a:bodyPr wrap="square">
            <a:spAutoFit/>
          </a:bodyPr>
          <a:lstStyle/>
          <a:p>
            <a:pPr>
              <a:lnSpc>
                <a:spcPct val="120000"/>
              </a:lnSpc>
            </a:pPr>
            <a:r>
              <a:rPr lang="en-US" sz="1250" dirty="0">
                <a:solidFill>
                  <a:schemeClr val="tx1">
                    <a:lumMod val="75000"/>
                    <a:lumOff val="25000"/>
                  </a:schemeClr>
                </a:solidFill>
                <a:cs typeface="Segoe UI" panose="020B0502040204020203" pitchFamily="34" charset="0"/>
              </a:rPr>
              <a:t>Your Title Here</a:t>
            </a:r>
          </a:p>
        </p:txBody>
      </p:sp>
      <p:sp>
        <p:nvSpPr>
          <p:cNvPr id="73" name="Rectangle 72"/>
          <p:cNvSpPr/>
          <p:nvPr/>
        </p:nvSpPr>
        <p:spPr>
          <a:xfrm>
            <a:off x="7815623" y="4239134"/>
            <a:ext cx="2347584" cy="461665"/>
          </a:xfrm>
          <a:prstGeom prst="rect">
            <a:avLst/>
          </a:prstGeom>
        </p:spPr>
        <p:txBody>
          <a:bodyPr wrap="square">
            <a:spAutoFit/>
          </a:bodyPr>
          <a:lstStyle/>
          <a:p>
            <a:pPr>
              <a:lnSpc>
                <a:spcPct val="120000"/>
              </a:lnSpc>
            </a:pPr>
            <a:r>
              <a:rPr lang="id-ID" sz="1000" dirty="0">
                <a:solidFill>
                  <a:schemeClr val="bg1">
                    <a:lumMod val="65000"/>
                  </a:schemeClr>
                </a:solidFill>
                <a:cs typeface="Segoe UI Light" panose="020B0502040204020203" pitchFamily="34" charset="0"/>
              </a:rPr>
              <a:t>Vivamus quam dolor, tempor ac gravida sit amet, porta fermentum</a:t>
            </a:r>
            <a:r>
              <a:rPr lang="en-US" sz="1000" dirty="0">
                <a:solidFill>
                  <a:schemeClr val="bg1">
                    <a:lumMod val="65000"/>
                  </a:schemeClr>
                </a:solidFill>
                <a:cs typeface="Segoe UI Light" panose="020B0502040204020203" pitchFamily="34" charset="0"/>
              </a:rPr>
              <a:t>.</a:t>
            </a:r>
          </a:p>
        </p:txBody>
      </p:sp>
      <p:sp>
        <p:nvSpPr>
          <p:cNvPr id="74" name="Rectangle 73"/>
          <p:cNvSpPr/>
          <p:nvPr/>
        </p:nvSpPr>
        <p:spPr>
          <a:xfrm>
            <a:off x="7815622" y="5014401"/>
            <a:ext cx="1666836" cy="323165"/>
          </a:xfrm>
          <a:prstGeom prst="rect">
            <a:avLst/>
          </a:prstGeom>
        </p:spPr>
        <p:txBody>
          <a:bodyPr wrap="square">
            <a:spAutoFit/>
          </a:bodyPr>
          <a:lstStyle/>
          <a:p>
            <a:pPr>
              <a:lnSpc>
                <a:spcPct val="120000"/>
              </a:lnSpc>
            </a:pPr>
            <a:r>
              <a:rPr lang="en-US" sz="1250" dirty="0">
                <a:solidFill>
                  <a:schemeClr val="tx1">
                    <a:lumMod val="75000"/>
                    <a:lumOff val="25000"/>
                  </a:schemeClr>
                </a:solidFill>
                <a:cs typeface="Segoe UI" panose="020B0502040204020203" pitchFamily="34" charset="0"/>
              </a:rPr>
              <a:t>Your Title Here</a:t>
            </a:r>
          </a:p>
        </p:txBody>
      </p:sp>
      <p:sp>
        <p:nvSpPr>
          <p:cNvPr id="75" name="Rectangle 74"/>
          <p:cNvSpPr/>
          <p:nvPr/>
        </p:nvSpPr>
        <p:spPr>
          <a:xfrm>
            <a:off x="7815623" y="5293204"/>
            <a:ext cx="2347584" cy="461665"/>
          </a:xfrm>
          <a:prstGeom prst="rect">
            <a:avLst/>
          </a:prstGeom>
        </p:spPr>
        <p:txBody>
          <a:bodyPr wrap="square">
            <a:spAutoFit/>
          </a:bodyPr>
          <a:lstStyle/>
          <a:p>
            <a:pPr>
              <a:lnSpc>
                <a:spcPct val="120000"/>
              </a:lnSpc>
            </a:pPr>
            <a:r>
              <a:rPr lang="id-ID" sz="1000" dirty="0">
                <a:solidFill>
                  <a:schemeClr val="bg1">
                    <a:lumMod val="65000"/>
                  </a:schemeClr>
                </a:solidFill>
                <a:cs typeface="Segoe UI Light" panose="020B0502040204020203" pitchFamily="34" charset="0"/>
              </a:rPr>
              <a:t>Vivamus quam dolor, tempor ac gravida sit amet, porta fermentum</a:t>
            </a:r>
            <a:r>
              <a:rPr lang="en-US" sz="1000" dirty="0">
                <a:solidFill>
                  <a:schemeClr val="bg1">
                    <a:lumMod val="65000"/>
                  </a:schemeClr>
                </a:solidFill>
                <a:cs typeface="Segoe UI Light" panose="020B0502040204020203" pitchFamily="34" charset="0"/>
              </a:rPr>
              <a:t>.</a:t>
            </a:r>
          </a:p>
        </p:txBody>
      </p:sp>
      <p:grpSp>
        <p:nvGrpSpPr>
          <p:cNvPr id="76" name="Group 75"/>
          <p:cNvGrpSpPr/>
          <p:nvPr/>
        </p:nvGrpSpPr>
        <p:grpSpPr>
          <a:xfrm>
            <a:off x="7377630" y="5106339"/>
            <a:ext cx="348849" cy="348849"/>
            <a:chOff x="14057726" y="2228584"/>
            <a:chExt cx="558159" cy="558159"/>
          </a:xfrm>
        </p:grpSpPr>
        <p:sp>
          <p:nvSpPr>
            <p:cNvPr id="77" name="Oval 76">
              <a:extLst>
                <a:ext uri="{FF2B5EF4-FFF2-40B4-BE49-F238E27FC236}">
                  <a16:creationId xmlns:a16="http://schemas.microsoft.com/office/drawing/2014/main" id="{F9A88299-6240-4356-86C6-6C67C192A746}"/>
                </a:ext>
              </a:extLst>
            </p:cNvPr>
            <p:cNvSpPr/>
            <p:nvPr/>
          </p:nvSpPr>
          <p:spPr>
            <a:xfrm>
              <a:off x="14057726" y="2228584"/>
              <a:ext cx="558159" cy="5581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p>
          </p:txBody>
        </p:sp>
        <p:sp>
          <p:nvSpPr>
            <p:cNvPr id="78" name="Freeform 29">
              <a:extLst>
                <a:ext uri="{FF2B5EF4-FFF2-40B4-BE49-F238E27FC236}">
                  <a16:creationId xmlns:a16="http://schemas.microsoft.com/office/drawing/2014/main" id="{56DCFBB5-B08B-4EA7-AE30-145BCB26C49C}"/>
                </a:ext>
              </a:extLst>
            </p:cNvPr>
            <p:cNvSpPr>
              <a:spLocks/>
            </p:cNvSpPr>
            <p:nvPr/>
          </p:nvSpPr>
          <p:spPr bwMode="auto">
            <a:xfrm>
              <a:off x="14162309" y="2373013"/>
              <a:ext cx="348993" cy="269301"/>
            </a:xfrm>
            <a:custGeom>
              <a:avLst/>
              <a:gdLst>
                <a:gd name="T0" fmla="*/ 198196 w 59"/>
                <a:gd name="T1" fmla="*/ 41487 h 45"/>
                <a:gd name="T2" fmla="*/ 102515 w 59"/>
                <a:gd name="T3" fmla="*/ 134832 h 45"/>
                <a:gd name="T4" fmla="*/ 85429 w 59"/>
                <a:gd name="T5" fmla="*/ 152118 h 45"/>
                <a:gd name="T6" fmla="*/ 78595 w 59"/>
                <a:gd name="T7" fmla="*/ 155575 h 45"/>
                <a:gd name="T8" fmla="*/ 68343 w 59"/>
                <a:gd name="T9" fmla="*/ 152118 h 45"/>
                <a:gd name="T10" fmla="*/ 51258 w 59"/>
                <a:gd name="T11" fmla="*/ 134832 h 45"/>
                <a:gd name="T12" fmla="*/ 3417 w 59"/>
                <a:gd name="T13" fmla="*/ 89888 h 45"/>
                <a:gd name="T14" fmla="*/ 0 w 59"/>
                <a:gd name="T15" fmla="*/ 79516 h 45"/>
                <a:gd name="T16" fmla="*/ 3417 w 59"/>
                <a:gd name="T17" fmla="*/ 69144 h 45"/>
                <a:gd name="T18" fmla="*/ 20503 w 59"/>
                <a:gd name="T19" fmla="*/ 51858 h 45"/>
                <a:gd name="T20" fmla="*/ 30755 w 59"/>
                <a:gd name="T21" fmla="*/ 48401 h 45"/>
                <a:gd name="T22" fmla="*/ 37589 w 59"/>
                <a:gd name="T23" fmla="*/ 51858 h 45"/>
                <a:gd name="T24" fmla="*/ 78595 w 59"/>
                <a:gd name="T25" fmla="*/ 89888 h 45"/>
                <a:gd name="T26" fmla="*/ 160607 w 59"/>
                <a:gd name="T27" fmla="*/ 3457 h 45"/>
                <a:gd name="T28" fmla="*/ 170858 w 59"/>
                <a:gd name="T29" fmla="*/ 0 h 45"/>
                <a:gd name="T30" fmla="*/ 181110 w 59"/>
                <a:gd name="T31" fmla="*/ 3457 h 45"/>
                <a:gd name="T32" fmla="*/ 198196 w 59"/>
                <a:gd name="T33" fmla="*/ 24201 h 45"/>
                <a:gd name="T34" fmla="*/ 201613 w 59"/>
                <a:gd name="T35" fmla="*/ 31115 h 45"/>
                <a:gd name="T36" fmla="*/ 198196 w 59"/>
                <a:gd name="T37" fmla="*/ 41487 h 4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59" h="45">
                  <a:moveTo>
                    <a:pt x="58" y="12"/>
                  </a:moveTo>
                  <a:cubicBezTo>
                    <a:pt x="30" y="39"/>
                    <a:pt x="30" y="39"/>
                    <a:pt x="30" y="39"/>
                  </a:cubicBezTo>
                  <a:cubicBezTo>
                    <a:pt x="25" y="44"/>
                    <a:pt x="25" y="44"/>
                    <a:pt x="25" y="44"/>
                  </a:cubicBezTo>
                  <a:cubicBezTo>
                    <a:pt x="24" y="45"/>
                    <a:pt x="24" y="45"/>
                    <a:pt x="23" y="45"/>
                  </a:cubicBezTo>
                  <a:cubicBezTo>
                    <a:pt x="22" y="45"/>
                    <a:pt x="21" y="45"/>
                    <a:pt x="20" y="44"/>
                  </a:cubicBezTo>
                  <a:cubicBezTo>
                    <a:pt x="15" y="39"/>
                    <a:pt x="15" y="39"/>
                    <a:pt x="15" y="39"/>
                  </a:cubicBezTo>
                  <a:cubicBezTo>
                    <a:pt x="1" y="26"/>
                    <a:pt x="1" y="26"/>
                    <a:pt x="1" y="26"/>
                  </a:cubicBezTo>
                  <a:cubicBezTo>
                    <a:pt x="0" y="25"/>
                    <a:pt x="0" y="24"/>
                    <a:pt x="0" y="23"/>
                  </a:cubicBezTo>
                  <a:cubicBezTo>
                    <a:pt x="0" y="22"/>
                    <a:pt x="0" y="21"/>
                    <a:pt x="1" y="20"/>
                  </a:cubicBezTo>
                  <a:cubicBezTo>
                    <a:pt x="6" y="15"/>
                    <a:pt x="6" y="15"/>
                    <a:pt x="6" y="15"/>
                  </a:cubicBezTo>
                  <a:cubicBezTo>
                    <a:pt x="7" y="14"/>
                    <a:pt x="8" y="14"/>
                    <a:pt x="9" y="14"/>
                  </a:cubicBezTo>
                  <a:cubicBezTo>
                    <a:pt x="10" y="14"/>
                    <a:pt x="11" y="14"/>
                    <a:pt x="11" y="15"/>
                  </a:cubicBezTo>
                  <a:cubicBezTo>
                    <a:pt x="23" y="26"/>
                    <a:pt x="23" y="26"/>
                    <a:pt x="23" y="26"/>
                  </a:cubicBezTo>
                  <a:cubicBezTo>
                    <a:pt x="47" y="1"/>
                    <a:pt x="47" y="1"/>
                    <a:pt x="47" y="1"/>
                  </a:cubicBezTo>
                  <a:cubicBezTo>
                    <a:pt x="48" y="1"/>
                    <a:pt x="49" y="0"/>
                    <a:pt x="50" y="0"/>
                  </a:cubicBezTo>
                  <a:cubicBezTo>
                    <a:pt x="51" y="0"/>
                    <a:pt x="52" y="1"/>
                    <a:pt x="53" y="1"/>
                  </a:cubicBezTo>
                  <a:cubicBezTo>
                    <a:pt x="58" y="7"/>
                    <a:pt x="58" y="7"/>
                    <a:pt x="58" y="7"/>
                  </a:cubicBezTo>
                  <a:cubicBezTo>
                    <a:pt x="58" y="7"/>
                    <a:pt x="59" y="8"/>
                    <a:pt x="59" y="9"/>
                  </a:cubicBezTo>
                  <a:cubicBezTo>
                    <a:pt x="59" y="10"/>
                    <a:pt x="58" y="11"/>
                    <a:pt x="58" y="12"/>
                  </a:cubicBez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sz="1125" dirty="0"/>
            </a:p>
          </p:txBody>
        </p:sp>
      </p:grpSp>
      <p:grpSp>
        <p:nvGrpSpPr>
          <p:cNvPr id="79" name="Group 78"/>
          <p:cNvGrpSpPr/>
          <p:nvPr/>
        </p:nvGrpSpPr>
        <p:grpSpPr>
          <a:xfrm>
            <a:off x="7377630" y="4045346"/>
            <a:ext cx="348849" cy="348849"/>
            <a:chOff x="14057726" y="2228584"/>
            <a:chExt cx="558159" cy="558159"/>
          </a:xfrm>
        </p:grpSpPr>
        <p:sp>
          <p:nvSpPr>
            <p:cNvPr id="80" name="Oval 79">
              <a:extLst>
                <a:ext uri="{FF2B5EF4-FFF2-40B4-BE49-F238E27FC236}">
                  <a16:creationId xmlns:a16="http://schemas.microsoft.com/office/drawing/2014/main" id="{F9A88299-6240-4356-86C6-6C67C192A746}"/>
                </a:ext>
              </a:extLst>
            </p:cNvPr>
            <p:cNvSpPr/>
            <p:nvPr/>
          </p:nvSpPr>
          <p:spPr>
            <a:xfrm>
              <a:off x="14057726" y="2228584"/>
              <a:ext cx="558159" cy="55815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p>
          </p:txBody>
        </p:sp>
        <p:sp>
          <p:nvSpPr>
            <p:cNvPr id="81" name="Freeform 29">
              <a:extLst>
                <a:ext uri="{FF2B5EF4-FFF2-40B4-BE49-F238E27FC236}">
                  <a16:creationId xmlns:a16="http://schemas.microsoft.com/office/drawing/2014/main" id="{56DCFBB5-B08B-4EA7-AE30-145BCB26C49C}"/>
                </a:ext>
              </a:extLst>
            </p:cNvPr>
            <p:cNvSpPr>
              <a:spLocks/>
            </p:cNvSpPr>
            <p:nvPr/>
          </p:nvSpPr>
          <p:spPr bwMode="auto">
            <a:xfrm>
              <a:off x="14162309" y="2373013"/>
              <a:ext cx="348993" cy="269301"/>
            </a:xfrm>
            <a:custGeom>
              <a:avLst/>
              <a:gdLst>
                <a:gd name="T0" fmla="*/ 198196 w 59"/>
                <a:gd name="T1" fmla="*/ 41487 h 45"/>
                <a:gd name="T2" fmla="*/ 102515 w 59"/>
                <a:gd name="T3" fmla="*/ 134832 h 45"/>
                <a:gd name="T4" fmla="*/ 85429 w 59"/>
                <a:gd name="T5" fmla="*/ 152118 h 45"/>
                <a:gd name="T6" fmla="*/ 78595 w 59"/>
                <a:gd name="T7" fmla="*/ 155575 h 45"/>
                <a:gd name="T8" fmla="*/ 68343 w 59"/>
                <a:gd name="T9" fmla="*/ 152118 h 45"/>
                <a:gd name="T10" fmla="*/ 51258 w 59"/>
                <a:gd name="T11" fmla="*/ 134832 h 45"/>
                <a:gd name="T12" fmla="*/ 3417 w 59"/>
                <a:gd name="T13" fmla="*/ 89888 h 45"/>
                <a:gd name="T14" fmla="*/ 0 w 59"/>
                <a:gd name="T15" fmla="*/ 79516 h 45"/>
                <a:gd name="T16" fmla="*/ 3417 w 59"/>
                <a:gd name="T17" fmla="*/ 69144 h 45"/>
                <a:gd name="T18" fmla="*/ 20503 w 59"/>
                <a:gd name="T19" fmla="*/ 51858 h 45"/>
                <a:gd name="T20" fmla="*/ 30755 w 59"/>
                <a:gd name="T21" fmla="*/ 48401 h 45"/>
                <a:gd name="T22" fmla="*/ 37589 w 59"/>
                <a:gd name="T23" fmla="*/ 51858 h 45"/>
                <a:gd name="T24" fmla="*/ 78595 w 59"/>
                <a:gd name="T25" fmla="*/ 89888 h 45"/>
                <a:gd name="T26" fmla="*/ 160607 w 59"/>
                <a:gd name="T27" fmla="*/ 3457 h 45"/>
                <a:gd name="T28" fmla="*/ 170858 w 59"/>
                <a:gd name="T29" fmla="*/ 0 h 45"/>
                <a:gd name="T30" fmla="*/ 181110 w 59"/>
                <a:gd name="T31" fmla="*/ 3457 h 45"/>
                <a:gd name="T32" fmla="*/ 198196 w 59"/>
                <a:gd name="T33" fmla="*/ 24201 h 45"/>
                <a:gd name="T34" fmla="*/ 201613 w 59"/>
                <a:gd name="T35" fmla="*/ 31115 h 45"/>
                <a:gd name="T36" fmla="*/ 198196 w 59"/>
                <a:gd name="T37" fmla="*/ 41487 h 4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59" h="45">
                  <a:moveTo>
                    <a:pt x="58" y="12"/>
                  </a:moveTo>
                  <a:cubicBezTo>
                    <a:pt x="30" y="39"/>
                    <a:pt x="30" y="39"/>
                    <a:pt x="30" y="39"/>
                  </a:cubicBezTo>
                  <a:cubicBezTo>
                    <a:pt x="25" y="44"/>
                    <a:pt x="25" y="44"/>
                    <a:pt x="25" y="44"/>
                  </a:cubicBezTo>
                  <a:cubicBezTo>
                    <a:pt x="24" y="45"/>
                    <a:pt x="24" y="45"/>
                    <a:pt x="23" y="45"/>
                  </a:cubicBezTo>
                  <a:cubicBezTo>
                    <a:pt x="22" y="45"/>
                    <a:pt x="21" y="45"/>
                    <a:pt x="20" y="44"/>
                  </a:cubicBezTo>
                  <a:cubicBezTo>
                    <a:pt x="15" y="39"/>
                    <a:pt x="15" y="39"/>
                    <a:pt x="15" y="39"/>
                  </a:cubicBezTo>
                  <a:cubicBezTo>
                    <a:pt x="1" y="26"/>
                    <a:pt x="1" y="26"/>
                    <a:pt x="1" y="26"/>
                  </a:cubicBezTo>
                  <a:cubicBezTo>
                    <a:pt x="0" y="25"/>
                    <a:pt x="0" y="24"/>
                    <a:pt x="0" y="23"/>
                  </a:cubicBezTo>
                  <a:cubicBezTo>
                    <a:pt x="0" y="22"/>
                    <a:pt x="0" y="21"/>
                    <a:pt x="1" y="20"/>
                  </a:cubicBezTo>
                  <a:cubicBezTo>
                    <a:pt x="6" y="15"/>
                    <a:pt x="6" y="15"/>
                    <a:pt x="6" y="15"/>
                  </a:cubicBezTo>
                  <a:cubicBezTo>
                    <a:pt x="7" y="14"/>
                    <a:pt x="8" y="14"/>
                    <a:pt x="9" y="14"/>
                  </a:cubicBezTo>
                  <a:cubicBezTo>
                    <a:pt x="10" y="14"/>
                    <a:pt x="11" y="14"/>
                    <a:pt x="11" y="15"/>
                  </a:cubicBezTo>
                  <a:cubicBezTo>
                    <a:pt x="23" y="26"/>
                    <a:pt x="23" y="26"/>
                    <a:pt x="23" y="26"/>
                  </a:cubicBezTo>
                  <a:cubicBezTo>
                    <a:pt x="47" y="1"/>
                    <a:pt x="47" y="1"/>
                    <a:pt x="47" y="1"/>
                  </a:cubicBezTo>
                  <a:cubicBezTo>
                    <a:pt x="48" y="1"/>
                    <a:pt x="49" y="0"/>
                    <a:pt x="50" y="0"/>
                  </a:cubicBezTo>
                  <a:cubicBezTo>
                    <a:pt x="51" y="0"/>
                    <a:pt x="52" y="1"/>
                    <a:pt x="53" y="1"/>
                  </a:cubicBezTo>
                  <a:cubicBezTo>
                    <a:pt x="58" y="7"/>
                    <a:pt x="58" y="7"/>
                    <a:pt x="58" y="7"/>
                  </a:cubicBezTo>
                  <a:cubicBezTo>
                    <a:pt x="58" y="7"/>
                    <a:pt x="59" y="8"/>
                    <a:pt x="59" y="9"/>
                  </a:cubicBezTo>
                  <a:cubicBezTo>
                    <a:pt x="59" y="10"/>
                    <a:pt x="58" y="11"/>
                    <a:pt x="58" y="12"/>
                  </a:cubicBez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sz="1125" dirty="0"/>
            </a:p>
          </p:txBody>
        </p:sp>
      </p:grpSp>
      <p:grpSp>
        <p:nvGrpSpPr>
          <p:cNvPr id="3" name="Group 2"/>
          <p:cNvGrpSpPr/>
          <p:nvPr/>
        </p:nvGrpSpPr>
        <p:grpSpPr>
          <a:xfrm>
            <a:off x="13722" y="495799"/>
            <a:ext cx="6363790" cy="6362202"/>
            <a:chOff x="6875" y="793277"/>
            <a:chExt cx="10182064" cy="10179523"/>
          </a:xfrm>
        </p:grpSpPr>
        <p:sp>
          <p:nvSpPr>
            <p:cNvPr id="4" name="Freeform 6"/>
            <p:cNvSpPr>
              <a:spLocks/>
            </p:cNvSpPr>
            <p:nvPr/>
          </p:nvSpPr>
          <p:spPr bwMode="auto">
            <a:xfrm flipH="1">
              <a:off x="6878" y="7738826"/>
              <a:ext cx="8561264" cy="3233974"/>
            </a:xfrm>
            <a:custGeom>
              <a:avLst/>
              <a:gdLst>
                <a:gd name="T0" fmla="*/ 2244 w 2244"/>
                <a:gd name="T1" fmla="*/ 848 h 848"/>
                <a:gd name="T2" fmla="*/ 0 w 2244"/>
                <a:gd name="T3" fmla="*/ 848 h 848"/>
                <a:gd name="T4" fmla="*/ 165 w 2244"/>
                <a:gd name="T5" fmla="*/ 0 h 848"/>
                <a:gd name="T6" fmla="*/ 2244 w 2244"/>
                <a:gd name="T7" fmla="*/ 848 h 848"/>
              </a:gdLst>
              <a:ahLst/>
              <a:cxnLst>
                <a:cxn ang="0">
                  <a:pos x="T0" y="T1"/>
                </a:cxn>
                <a:cxn ang="0">
                  <a:pos x="T2" y="T3"/>
                </a:cxn>
                <a:cxn ang="0">
                  <a:pos x="T4" y="T5"/>
                </a:cxn>
                <a:cxn ang="0">
                  <a:pos x="T6" y="T7"/>
                </a:cxn>
              </a:cxnLst>
              <a:rect l="0" t="0" r="r" b="b"/>
              <a:pathLst>
                <a:path w="2244" h="848">
                  <a:moveTo>
                    <a:pt x="2244" y="848"/>
                  </a:moveTo>
                  <a:cubicBezTo>
                    <a:pt x="0" y="848"/>
                    <a:pt x="0" y="848"/>
                    <a:pt x="0" y="848"/>
                  </a:cubicBezTo>
                  <a:cubicBezTo>
                    <a:pt x="0" y="548"/>
                    <a:pt x="59" y="262"/>
                    <a:pt x="165" y="0"/>
                  </a:cubicBezTo>
                  <a:cubicBezTo>
                    <a:pt x="618" y="181"/>
                    <a:pt x="2244" y="848"/>
                    <a:pt x="2244" y="848"/>
                  </a:cubicBezTo>
                  <a:close/>
                </a:path>
              </a:pathLst>
            </a:custGeom>
            <a:gradFill>
              <a:gsLst>
                <a:gs pos="0">
                  <a:schemeClr val="accent1"/>
                </a:gs>
                <a:gs pos="100000">
                  <a:schemeClr val="accent1">
                    <a:lumMod val="75000"/>
                  </a:schemeClr>
                </a:gs>
              </a:gsLst>
              <a:lin ang="5400000" scaled="1"/>
            </a:gradFill>
            <a:ln>
              <a:noFill/>
            </a:ln>
            <a:effectLst>
              <a:outerShdw blurRad="88900" dist="38100" dir="13500000" algn="br" rotWithShape="0">
                <a:prstClr val="black">
                  <a:alpha val="13000"/>
                </a:prstClr>
              </a:outerShdw>
            </a:effectLst>
          </p:spPr>
          <p:txBody>
            <a:bodyPr vert="horz" wrap="square" lIns="57150" tIns="28575" rIns="57150" bIns="28575" numCol="1" anchor="t" anchorCtr="0" compatLnSpc="1">
              <a:prstTxWarp prst="textNoShape">
                <a:avLst/>
              </a:prstTxWarp>
            </a:bodyPr>
            <a:lstStyle/>
            <a:p>
              <a:endParaRPr lang="id-ID" sz="1125"/>
            </a:p>
          </p:txBody>
        </p:sp>
        <p:sp>
          <p:nvSpPr>
            <p:cNvPr id="7" name="Freeform 9"/>
            <p:cNvSpPr>
              <a:spLocks/>
            </p:cNvSpPr>
            <p:nvPr/>
          </p:nvSpPr>
          <p:spPr bwMode="auto">
            <a:xfrm flipH="1">
              <a:off x="99045" y="2047168"/>
              <a:ext cx="3321795" cy="8900292"/>
            </a:xfrm>
            <a:custGeom>
              <a:avLst/>
              <a:gdLst>
                <a:gd name="T0" fmla="*/ 542 w 542"/>
                <a:gd name="T1" fmla="*/ 0 h 1453"/>
                <a:gd name="T2" fmla="*/ 542 w 542"/>
                <a:gd name="T3" fmla="*/ 1453 h 1453"/>
                <a:gd name="T4" fmla="*/ 0 w 542"/>
                <a:gd name="T5" fmla="*/ 105 h 1453"/>
                <a:gd name="T6" fmla="*/ 542 w 542"/>
                <a:gd name="T7" fmla="*/ 0 h 1453"/>
              </a:gdLst>
              <a:ahLst/>
              <a:cxnLst>
                <a:cxn ang="0">
                  <a:pos x="T0" y="T1"/>
                </a:cxn>
                <a:cxn ang="0">
                  <a:pos x="T2" y="T3"/>
                </a:cxn>
                <a:cxn ang="0">
                  <a:pos x="T4" y="T5"/>
                </a:cxn>
                <a:cxn ang="0">
                  <a:pos x="T6" y="T7"/>
                </a:cxn>
              </a:cxnLst>
              <a:rect l="0" t="0" r="r" b="b"/>
              <a:pathLst>
                <a:path w="542" h="1453">
                  <a:moveTo>
                    <a:pt x="542" y="0"/>
                  </a:moveTo>
                  <a:cubicBezTo>
                    <a:pt x="542" y="1453"/>
                    <a:pt x="542" y="1453"/>
                    <a:pt x="542" y="1453"/>
                  </a:cubicBezTo>
                  <a:cubicBezTo>
                    <a:pt x="542" y="1453"/>
                    <a:pt x="320" y="888"/>
                    <a:pt x="0" y="105"/>
                  </a:cubicBezTo>
                  <a:cubicBezTo>
                    <a:pt x="168" y="38"/>
                    <a:pt x="351" y="0"/>
                    <a:pt x="542" y="0"/>
                  </a:cubicBezTo>
                  <a:close/>
                </a:path>
              </a:pathLst>
            </a:custGeom>
            <a:gradFill>
              <a:gsLst>
                <a:gs pos="0">
                  <a:schemeClr val="accent4"/>
                </a:gs>
                <a:gs pos="100000">
                  <a:schemeClr val="accent4">
                    <a:lumMod val="75000"/>
                  </a:schemeClr>
                </a:gs>
              </a:gsLst>
              <a:lin ang="5400000" scaled="1"/>
            </a:gradFill>
            <a:ln>
              <a:noFill/>
            </a:ln>
            <a:effectLst>
              <a:outerShdw blurRad="88900" dist="38100" dir="13500000" algn="br" rotWithShape="0">
                <a:prstClr val="black">
                  <a:alpha val="13000"/>
                </a:prstClr>
              </a:outerShdw>
            </a:effectLst>
          </p:spPr>
          <p:txBody>
            <a:bodyPr vert="horz" wrap="square" lIns="57150" tIns="28575" rIns="57150" bIns="28575" numCol="1" anchor="t" anchorCtr="0" compatLnSpc="1">
              <a:prstTxWarp prst="textNoShape">
                <a:avLst/>
              </a:prstTxWarp>
            </a:bodyPr>
            <a:lstStyle/>
            <a:p>
              <a:endParaRPr lang="id-ID" sz="1125"/>
            </a:p>
          </p:txBody>
        </p:sp>
        <p:sp>
          <p:nvSpPr>
            <p:cNvPr id="10" name="Freeform 8"/>
            <p:cNvSpPr>
              <a:spLocks/>
            </p:cNvSpPr>
            <p:nvPr/>
          </p:nvSpPr>
          <p:spPr bwMode="auto">
            <a:xfrm flipH="1">
              <a:off x="6878" y="2038735"/>
              <a:ext cx="6845094" cy="8934065"/>
            </a:xfrm>
            <a:custGeom>
              <a:avLst/>
              <a:gdLst>
                <a:gd name="T0" fmla="*/ 1222 w 1222"/>
                <a:gd name="T1" fmla="*/ 1595 h 1595"/>
                <a:gd name="T2" fmla="*/ 0 w 1222"/>
                <a:gd name="T3" fmla="*/ 385 h 1595"/>
                <a:gd name="T4" fmla="*/ 578 w 1222"/>
                <a:gd name="T5" fmla="*/ 0 h 1595"/>
                <a:gd name="T6" fmla="*/ 1222 w 1222"/>
                <a:gd name="T7" fmla="*/ 1595 h 1595"/>
              </a:gdLst>
              <a:ahLst/>
              <a:cxnLst>
                <a:cxn ang="0">
                  <a:pos x="T0" y="T1"/>
                </a:cxn>
                <a:cxn ang="0">
                  <a:pos x="T2" y="T3"/>
                </a:cxn>
                <a:cxn ang="0">
                  <a:pos x="T4" y="T5"/>
                </a:cxn>
                <a:cxn ang="0">
                  <a:pos x="T6" y="T7"/>
                </a:cxn>
              </a:cxnLst>
              <a:rect l="0" t="0" r="r" b="b"/>
              <a:pathLst>
                <a:path w="1222" h="1595">
                  <a:moveTo>
                    <a:pt x="1222" y="1595"/>
                  </a:moveTo>
                  <a:cubicBezTo>
                    <a:pt x="1222" y="1595"/>
                    <a:pt x="442" y="808"/>
                    <a:pt x="0" y="385"/>
                  </a:cubicBezTo>
                  <a:cubicBezTo>
                    <a:pt x="163" y="220"/>
                    <a:pt x="360" y="88"/>
                    <a:pt x="578" y="0"/>
                  </a:cubicBezTo>
                  <a:cubicBezTo>
                    <a:pt x="688" y="292"/>
                    <a:pt x="1222" y="1595"/>
                    <a:pt x="1222" y="1595"/>
                  </a:cubicBezTo>
                  <a:close/>
                </a:path>
              </a:pathLst>
            </a:custGeom>
            <a:gradFill>
              <a:gsLst>
                <a:gs pos="0">
                  <a:schemeClr val="accent3"/>
                </a:gs>
                <a:gs pos="100000">
                  <a:schemeClr val="accent3">
                    <a:lumMod val="75000"/>
                  </a:schemeClr>
                </a:gs>
              </a:gsLst>
              <a:lin ang="5400000" scaled="1"/>
            </a:gradFill>
            <a:ln>
              <a:noFill/>
            </a:ln>
            <a:effectLst>
              <a:outerShdw blurRad="88900" dist="38100" dir="13500000" algn="br" rotWithShape="0">
                <a:prstClr val="black">
                  <a:alpha val="13000"/>
                </a:prstClr>
              </a:outerShdw>
            </a:effectLst>
          </p:spPr>
          <p:txBody>
            <a:bodyPr vert="horz" wrap="square" lIns="57150" tIns="28575" rIns="57150" bIns="28575" numCol="1" anchor="t" anchorCtr="0" compatLnSpc="1">
              <a:prstTxWarp prst="textNoShape">
                <a:avLst/>
              </a:prstTxWarp>
            </a:bodyPr>
            <a:lstStyle/>
            <a:p>
              <a:endParaRPr lang="id-ID" sz="1125"/>
            </a:p>
          </p:txBody>
        </p:sp>
        <p:sp>
          <p:nvSpPr>
            <p:cNvPr id="13" name="Freeform 7"/>
            <p:cNvSpPr>
              <a:spLocks/>
            </p:cNvSpPr>
            <p:nvPr/>
          </p:nvSpPr>
          <p:spPr bwMode="auto">
            <a:xfrm flipH="1">
              <a:off x="6875" y="4591506"/>
              <a:ext cx="8311285" cy="6381292"/>
            </a:xfrm>
            <a:custGeom>
              <a:avLst/>
              <a:gdLst>
                <a:gd name="T0" fmla="*/ 1844 w 1844"/>
                <a:gd name="T1" fmla="*/ 1416 h 1416"/>
                <a:gd name="T2" fmla="*/ 0 w 1844"/>
                <a:gd name="T3" fmla="*/ 668 h 1416"/>
                <a:gd name="T4" fmla="*/ 446 w 1844"/>
                <a:gd name="T5" fmla="*/ 0 h 1416"/>
                <a:gd name="T6" fmla="*/ 1844 w 1844"/>
                <a:gd name="T7" fmla="*/ 1416 h 1416"/>
              </a:gdLst>
              <a:ahLst/>
              <a:cxnLst>
                <a:cxn ang="0">
                  <a:pos x="T0" y="T1"/>
                </a:cxn>
                <a:cxn ang="0">
                  <a:pos x="T2" y="T3"/>
                </a:cxn>
                <a:cxn ang="0">
                  <a:pos x="T4" y="T5"/>
                </a:cxn>
                <a:cxn ang="0">
                  <a:pos x="T6" y="T7"/>
                </a:cxn>
              </a:cxnLst>
              <a:rect l="0" t="0" r="r" b="b"/>
              <a:pathLst>
                <a:path w="1844" h="1416">
                  <a:moveTo>
                    <a:pt x="1844" y="1416"/>
                  </a:moveTo>
                  <a:cubicBezTo>
                    <a:pt x="1844" y="1416"/>
                    <a:pt x="470" y="875"/>
                    <a:pt x="0" y="668"/>
                  </a:cubicBezTo>
                  <a:cubicBezTo>
                    <a:pt x="103" y="415"/>
                    <a:pt x="256" y="189"/>
                    <a:pt x="446" y="0"/>
                  </a:cubicBezTo>
                  <a:cubicBezTo>
                    <a:pt x="788" y="347"/>
                    <a:pt x="1844" y="1416"/>
                    <a:pt x="1844" y="1416"/>
                  </a:cubicBezTo>
                  <a:close/>
                </a:path>
              </a:pathLst>
            </a:custGeom>
            <a:gradFill>
              <a:gsLst>
                <a:gs pos="0">
                  <a:schemeClr val="accent2"/>
                </a:gs>
                <a:gs pos="100000">
                  <a:schemeClr val="accent2">
                    <a:lumMod val="75000"/>
                  </a:schemeClr>
                </a:gs>
              </a:gsLst>
              <a:lin ang="5400000" scaled="1"/>
            </a:gradFill>
            <a:ln>
              <a:noFill/>
            </a:ln>
            <a:effectLst>
              <a:outerShdw blurRad="88900" dist="38100" dir="13500000" algn="br" rotWithShape="0">
                <a:prstClr val="black">
                  <a:alpha val="13000"/>
                </a:prstClr>
              </a:outerShdw>
            </a:effectLst>
          </p:spPr>
          <p:txBody>
            <a:bodyPr vert="horz" wrap="square" lIns="57150" tIns="28575" rIns="57150" bIns="28575" numCol="1" anchor="t" anchorCtr="0" compatLnSpc="1">
              <a:prstTxWarp prst="textNoShape">
                <a:avLst/>
              </a:prstTxWarp>
            </a:bodyPr>
            <a:lstStyle/>
            <a:p>
              <a:endParaRPr lang="id-ID" sz="1125"/>
            </a:p>
          </p:txBody>
        </p:sp>
        <p:sp>
          <p:nvSpPr>
            <p:cNvPr id="15" name="Freeform 10"/>
            <p:cNvSpPr>
              <a:spLocks/>
            </p:cNvSpPr>
            <p:nvPr/>
          </p:nvSpPr>
          <p:spPr bwMode="auto">
            <a:xfrm flipH="1">
              <a:off x="6878" y="6740435"/>
              <a:ext cx="10182061" cy="4232365"/>
            </a:xfrm>
            <a:custGeom>
              <a:avLst/>
              <a:gdLst>
                <a:gd name="T0" fmla="*/ 17 w 2669"/>
                <a:gd name="T1" fmla="*/ 0 h 1110"/>
                <a:gd name="T2" fmla="*/ 2669 w 2669"/>
                <a:gd name="T3" fmla="*/ 1099 h 1110"/>
                <a:gd name="T4" fmla="*/ 2669 w 2669"/>
                <a:gd name="T5" fmla="*/ 1110 h 1110"/>
                <a:gd name="T6" fmla="*/ 2583 w 2669"/>
                <a:gd name="T7" fmla="*/ 1110 h 1110"/>
                <a:gd name="T8" fmla="*/ 0 w 2669"/>
                <a:gd name="T9" fmla="*/ 40 h 1110"/>
                <a:gd name="T10" fmla="*/ 17 w 2669"/>
                <a:gd name="T11" fmla="*/ 0 h 1110"/>
              </a:gdLst>
              <a:ahLst/>
              <a:cxnLst>
                <a:cxn ang="0">
                  <a:pos x="T0" y="T1"/>
                </a:cxn>
                <a:cxn ang="0">
                  <a:pos x="T2" y="T3"/>
                </a:cxn>
                <a:cxn ang="0">
                  <a:pos x="T4" y="T5"/>
                </a:cxn>
                <a:cxn ang="0">
                  <a:pos x="T6" y="T7"/>
                </a:cxn>
                <a:cxn ang="0">
                  <a:pos x="T8" y="T9"/>
                </a:cxn>
                <a:cxn ang="0">
                  <a:pos x="T10" y="T11"/>
                </a:cxn>
              </a:cxnLst>
              <a:rect l="0" t="0" r="r" b="b"/>
              <a:pathLst>
                <a:path w="2669" h="1110">
                  <a:moveTo>
                    <a:pt x="17" y="0"/>
                  </a:moveTo>
                  <a:cubicBezTo>
                    <a:pt x="2669" y="1099"/>
                    <a:pt x="2669" y="1099"/>
                    <a:pt x="2669" y="1099"/>
                  </a:cubicBezTo>
                  <a:cubicBezTo>
                    <a:pt x="2669" y="1110"/>
                    <a:pt x="2669" y="1110"/>
                    <a:pt x="2669" y="1110"/>
                  </a:cubicBezTo>
                  <a:cubicBezTo>
                    <a:pt x="2583" y="1110"/>
                    <a:pt x="2583" y="1110"/>
                    <a:pt x="2583" y="1110"/>
                  </a:cubicBezTo>
                  <a:cubicBezTo>
                    <a:pt x="0" y="40"/>
                    <a:pt x="0" y="40"/>
                    <a:pt x="0" y="40"/>
                  </a:cubicBezTo>
                  <a:cubicBezTo>
                    <a:pt x="6" y="27"/>
                    <a:pt x="11" y="13"/>
                    <a:pt x="17" y="0"/>
                  </a:cubicBezTo>
                  <a:close/>
                </a:path>
              </a:pathLst>
            </a:custGeom>
            <a:solidFill>
              <a:schemeClr val="bg1"/>
            </a:solidFill>
            <a:ln>
              <a:noFill/>
            </a:ln>
            <a:effectLst>
              <a:outerShdw blurRad="152400" dist="38100" dir="5400000" algn="t" rotWithShape="0">
                <a:prstClr val="black">
                  <a:alpha val="16000"/>
                </a:prstClr>
              </a:outerShdw>
            </a:effectLst>
          </p:spPr>
          <p:txBody>
            <a:bodyPr vert="horz" wrap="square" lIns="57150" tIns="28575" rIns="57150" bIns="28575" numCol="1" anchor="t" anchorCtr="0" compatLnSpc="1">
              <a:prstTxWarp prst="textNoShape">
                <a:avLst/>
              </a:prstTxWarp>
            </a:bodyPr>
            <a:lstStyle/>
            <a:p>
              <a:endParaRPr lang="id-ID" sz="1125"/>
            </a:p>
          </p:txBody>
        </p:sp>
        <p:sp>
          <p:nvSpPr>
            <p:cNvPr id="16" name="Freeform 11"/>
            <p:cNvSpPr>
              <a:spLocks/>
            </p:cNvSpPr>
            <p:nvPr/>
          </p:nvSpPr>
          <p:spPr bwMode="auto">
            <a:xfrm flipH="1">
              <a:off x="6878" y="3160963"/>
              <a:ext cx="7809295" cy="7811837"/>
            </a:xfrm>
            <a:custGeom>
              <a:avLst/>
              <a:gdLst>
                <a:gd name="T0" fmla="*/ 30 w 2047"/>
                <a:gd name="T1" fmla="*/ 0 h 2048"/>
                <a:gd name="T2" fmla="*/ 2047 w 2047"/>
                <a:gd name="T3" fmla="*/ 2017 h 2048"/>
                <a:gd name="T4" fmla="*/ 2047 w 2047"/>
                <a:gd name="T5" fmla="*/ 2048 h 2048"/>
                <a:gd name="T6" fmla="*/ 2017 w 2047"/>
                <a:gd name="T7" fmla="*/ 2048 h 2048"/>
                <a:gd name="T8" fmla="*/ 0 w 2047"/>
                <a:gd name="T9" fmla="*/ 31 h 2048"/>
                <a:gd name="T10" fmla="*/ 30 w 2047"/>
                <a:gd name="T11" fmla="*/ 0 h 2048"/>
              </a:gdLst>
              <a:ahLst/>
              <a:cxnLst>
                <a:cxn ang="0">
                  <a:pos x="T0" y="T1"/>
                </a:cxn>
                <a:cxn ang="0">
                  <a:pos x="T2" y="T3"/>
                </a:cxn>
                <a:cxn ang="0">
                  <a:pos x="T4" y="T5"/>
                </a:cxn>
                <a:cxn ang="0">
                  <a:pos x="T6" y="T7"/>
                </a:cxn>
                <a:cxn ang="0">
                  <a:pos x="T8" y="T9"/>
                </a:cxn>
                <a:cxn ang="0">
                  <a:pos x="T10" y="T11"/>
                </a:cxn>
              </a:cxnLst>
              <a:rect l="0" t="0" r="r" b="b"/>
              <a:pathLst>
                <a:path w="2047" h="2048">
                  <a:moveTo>
                    <a:pt x="30" y="0"/>
                  </a:moveTo>
                  <a:cubicBezTo>
                    <a:pt x="2047" y="2017"/>
                    <a:pt x="2047" y="2017"/>
                    <a:pt x="2047" y="2017"/>
                  </a:cubicBezTo>
                  <a:cubicBezTo>
                    <a:pt x="2047" y="2048"/>
                    <a:pt x="2047" y="2048"/>
                    <a:pt x="2047" y="2048"/>
                  </a:cubicBezTo>
                  <a:cubicBezTo>
                    <a:pt x="2017" y="2048"/>
                    <a:pt x="2017" y="2048"/>
                    <a:pt x="2017" y="2048"/>
                  </a:cubicBezTo>
                  <a:cubicBezTo>
                    <a:pt x="0" y="31"/>
                    <a:pt x="0" y="31"/>
                    <a:pt x="0" y="31"/>
                  </a:cubicBezTo>
                  <a:cubicBezTo>
                    <a:pt x="10" y="20"/>
                    <a:pt x="20" y="10"/>
                    <a:pt x="30" y="0"/>
                  </a:cubicBezTo>
                  <a:close/>
                </a:path>
              </a:pathLst>
            </a:custGeom>
            <a:solidFill>
              <a:schemeClr val="bg1"/>
            </a:solidFill>
            <a:ln>
              <a:noFill/>
            </a:ln>
            <a:effectLst>
              <a:outerShdw blurRad="152400" dist="38100" dir="5400000" algn="t" rotWithShape="0">
                <a:prstClr val="black">
                  <a:alpha val="16000"/>
                </a:prstClr>
              </a:outerShdw>
            </a:effectLst>
          </p:spPr>
          <p:txBody>
            <a:bodyPr vert="horz" wrap="square" lIns="57150" tIns="28575" rIns="57150" bIns="28575" numCol="1" anchor="t" anchorCtr="0" compatLnSpc="1">
              <a:prstTxWarp prst="textNoShape">
                <a:avLst/>
              </a:prstTxWarp>
            </a:bodyPr>
            <a:lstStyle/>
            <a:p>
              <a:endParaRPr lang="id-ID" sz="1125"/>
            </a:p>
          </p:txBody>
        </p:sp>
        <p:sp>
          <p:nvSpPr>
            <p:cNvPr id="17" name="Freeform 12"/>
            <p:cNvSpPr>
              <a:spLocks/>
            </p:cNvSpPr>
            <p:nvPr/>
          </p:nvSpPr>
          <p:spPr bwMode="auto">
            <a:xfrm flipH="1">
              <a:off x="6878" y="793277"/>
              <a:ext cx="4232365" cy="10179523"/>
            </a:xfrm>
            <a:custGeom>
              <a:avLst/>
              <a:gdLst>
                <a:gd name="T0" fmla="*/ 40 w 1109"/>
                <a:gd name="T1" fmla="*/ 0 h 2669"/>
                <a:gd name="T2" fmla="*/ 1109 w 1109"/>
                <a:gd name="T3" fmla="*/ 2582 h 2669"/>
                <a:gd name="T4" fmla="*/ 1109 w 1109"/>
                <a:gd name="T5" fmla="*/ 2669 h 2669"/>
                <a:gd name="T6" fmla="*/ 1098 w 1109"/>
                <a:gd name="T7" fmla="*/ 2669 h 2669"/>
                <a:gd name="T8" fmla="*/ 0 w 1109"/>
                <a:gd name="T9" fmla="*/ 17 h 2669"/>
                <a:gd name="T10" fmla="*/ 40 w 1109"/>
                <a:gd name="T11" fmla="*/ 0 h 2669"/>
              </a:gdLst>
              <a:ahLst/>
              <a:cxnLst>
                <a:cxn ang="0">
                  <a:pos x="T0" y="T1"/>
                </a:cxn>
                <a:cxn ang="0">
                  <a:pos x="T2" y="T3"/>
                </a:cxn>
                <a:cxn ang="0">
                  <a:pos x="T4" y="T5"/>
                </a:cxn>
                <a:cxn ang="0">
                  <a:pos x="T6" y="T7"/>
                </a:cxn>
                <a:cxn ang="0">
                  <a:pos x="T8" y="T9"/>
                </a:cxn>
                <a:cxn ang="0">
                  <a:pos x="T10" y="T11"/>
                </a:cxn>
              </a:cxnLst>
              <a:rect l="0" t="0" r="r" b="b"/>
              <a:pathLst>
                <a:path w="1109" h="2669">
                  <a:moveTo>
                    <a:pt x="40" y="0"/>
                  </a:moveTo>
                  <a:cubicBezTo>
                    <a:pt x="1109" y="2582"/>
                    <a:pt x="1109" y="2582"/>
                    <a:pt x="1109" y="2582"/>
                  </a:cubicBezTo>
                  <a:cubicBezTo>
                    <a:pt x="1109" y="2669"/>
                    <a:pt x="1109" y="2669"/>
                    <a:pt x="1109" y="2669"/>
                  </a:cubicBezTo>
                  <a:cubicBezTo>
                    <a:pt x="1098" y="2669"/>
                    <a:pt x="1098" y="2669"/>
                    <a:pt x="1098" y="2669"/>
                  </a:cubicBezTo>
                  <a:cubicBezTo>
                    <a:pt x="0" y="17"/>
                    <a:pt x="0" y="17"/>
                    <a:pt x="0" y="17"/>
                  </a:cubicBezTo>
                  <a:cubicBezTo>
                    <a:pt x="13" y="11"/>
                    <a:pt x="26" y="5"/>
                    <a:pt x="40" y="0"/>
                  </a:cubicBezTo>
                  <a:close/>
                </a:path>
              </a:pathLst>
            </a:custGeom>
            <a:solidFill>
              <a:schemeClr val="bg1"/>
            </a:solidFill>
            <a:ln>
              <a:noFill/>
            </a:ln>
            <a:effectLst>
              <a:outerShdw blurRad="152400" dist="38100" dir="5400000" algn="t" rotWithShape="0">
                <a:prstClr val="black">
                  <a:alpha val="16000"/>
                </a:prstClr>
              </a:outerShdw>
            </a:effectLst>
          </p:spPr>
          <p:txBody>
            <a:bodyPr vert="horz" wrap="square" lIns="57150" tIns="28575" rIns="57150" bIns="28575" numCol="1" anchor="t" anchorCtr="0" compatLnSpc="1">
              <a:prstTxWarp prst="textNoShape">
                <a:avLst/>
              </a:prstTxWarp>
            </a:bodyPr>
            <a:lstStyle/>
            <a:p>
              <a:endParaRPr lang="id-ID" sz="1125"/>
            </a:p>
          </p:txBody>
        </p:sp>
        <p:sp>
          <p:nvSpPr>
            <p:cNvPr id="82" name="TextBox 81"/>
            <p:cNvSpPr txBox="1"/>
            <p:nvPr/>
          </p:nvSpPr>
          <p:spPr>
            <a:xfrm>
              <a:off x="3779300" y="3934626"/>
              <a:ext cx="1311128" cy="824842"/>
            </a:xfrm>
            <a:prstGeom prst="rect">
              <a:avLst/>
            </a:prstGeom>
            <a:noFill/>
          </p:spPr>
          <p:txBody>
            <a:bodyPr wrap="none" rtlCol="0">
              <a:spAutoFit/>
            </a:bodyPr>
            <a:lstStyle/>
            <a:p>
              <a:r>
                <a:rPr lang="en-US" sz="2750" dirty="0">
                  <a:solidFill>
                    <a:schemeClr val="bg1"/>
                  </a:solidFill>
                </a:rPr>
                <a:t>90%</a:t>
              </a:r>
            </a:p>
          </p:txBody>
        </p:sp>
        <p:sp>
          <p:nvSpPr>
            <p:cNvPr id="83" name="TextBox 82"/>
            <p:cNvSpPr txBox="1"/>
            <p:nvPr/>
          </p:nvSpPr>
          <p:spPr>
            <a:xfrm>
              <a:off x="681597" y="3199336"/>
              <a:ext cx="1311128" cy="824842"/>
            </a:xfrm>
            <a:prstGeom prst="rect">
              <a:avLst/>
            </a:prstGeom>
            <a:noFill/>
          </p:spPr>
          <p:txBody>
            <a:bodyPr wrap="none" rtlCol="0">
              <a:spAutoFit/>
            </a:bodyPr>
            <a:lstStyle/>
            <a:p>
              <a:r>
                <a:rPr lang="en-US" sz="2750" dirty="0">
                  <a:solidFill>
                    <a:schemeClr val="bg1"/>
                  </a:solidFill>
                </a:rPr>
                <a:t>70%</a:t>
              </a:r>
            </a:p>
          </p:txBody>
        </p:sp>
        <p:sp>
          <p:nvSpPr>
            <p:cNvPr id="84" name="TextBox 83"/>
            <p:cNvSpPr txBox="1"/>
            <p:nvPr/>
          </p:nvSpPr>
          <p:spPr>
            <a:xfrm>
              <a:off x="5563360" y="6436275"/>
              <a:ext cx="1311128" cy="824842"/>
            </a:xfrm>
            <a:prstGeom prst="rect">
              <a:avLst/>
            </a:prstGeom>
            <a:noFill/>
          </p:spPr>
          <p:txBody>
            <a:bodyPr wrap="none" rtlCol="0">
              <a:spAutoFit/>
            </a:bodyPr>
            <a:lstStyle/>
            <a:p>
              <a:r>
                <a:rPr lang="en-US" sz="2750" dirty="0">
                  <a:solidFill>
                    <a:schemeClr val="bg1"/>
                  </a:solidFill>
                </a:rPr>
                <a:t>80%</a:t>
              </a:r>
            </a:p>
          </p:txBody>
        </p:sp>
        <p:sp>
          <p:nvSpPr>
            <p:cNvPr id="85" name="TextBox 84"/>
            <p:cNvSpPr txBox="1"/>
            <p:nvPr/>
          </p:nvSpPr>
          <p:spPr>
            <a:xfrm>
              <a:off x="6111961" y="9351765"/>
              <a:ext cx="1311128" cy="824842"/>
            </a:xfrm>
            <a:prstGeom prst="rect">
              <a:avLst/>
            </a:prstGeom>
            <a:noFill/>
          </p:spPr>
          <p:txBody>
            <a:bodyPr wrap="none" rtlCol="0">
              <a:spAutoFit/>
            </a:bodyPr>
            <a:lstStyle/>
            <a:p>
              <a:r>
                <a:rPr lang="en-US" sz="2750" dirty="0">
                  <a:solidFill>
                    <a:schemeClr val="bg1"/>
                  </a:solidFill>
                </a:rPr>
                <a:t>60%</a:t>
              </a:r>
            </a:p>
          </p:txBody>
        </p:sp>
        <p:sp>
          <p:nvSpPr>
            <p:cNvPr id="86" name="Freeform 85"/>
            <p:cNvSpPr>
              <a:spLocks noEditPoints="1"/>
            </p:cNvSpPr>
            <p:nvPr/>
          </p:nvSpPr>
          <p:spPr bwMode="auto">
            <a:xfrm>
              <a:off x="2474840" y="8968078"/>
              <a:ext cx="481901" cy="465840"/>
            </a:xfrm>
            <a:custGeom>
              <a:avLst/>
              <a:gdLst>
                <a:gd name="T0" fmla="*/ 597 w 631"/>
                <a:gd name="T1" fmla="*/ 0 h 605"/>
                <a:gd name="T2" fmla="*/ 34 w 631"/>
                <a:gd name="T3" fmla="*/ 0 h 605"/>
                <a:gd name="T4" fmla="*/ 0 w 631"/>
                <a:gd name="T5" fmla="*/ 37 h 605"/>
                <a:gd name="T6" fmla="*/ 0 w 631"/>
                <a:gd name="T7" fmla="*/ 417 h 605"/>
                <a:gd name="T8" fmla="*/ 34 w 631"/>
                <a:gd name="T9" fmla="*/ 454 h 605"/>
                <a:gd name="T10" fmla="*/ 597 w 631"/>
                <a:gd name="T11" fmla="*/ 454 h 605"/>
                <a:gd name="T12" fmla="*/ 631 w 631"/>
                <a:gd name="T13" fmla="*/ 417 h 605"/>
                <a:gd name="T14" fmla="*/ 631 w 631"/>
                <a:gd name="T15" fmla="*/ 37 h 605"/>
                <a:gd name="T16" fmla="*/ 597 w 631"/>
                <a:gd name="T17" fmla="*/ 0 h 605"/>
                <a:gd name="T18" fmla="*/ 454 w 631"/>
                <a:gd name="T19" fmla="*/ 565 h 605"/>
                <a:gd name="T20" fmla="*/ 414 w 631"/>
                <a:gd name="T21" fmla="*/ 565 h 605"/>
                <a:gd name="T22" fmla="*/ 375 w 631"/>
                <a:gd name="T23" fmla="*/ 526 h 605"/>
                <a:gd name="T24" fmla="*/ 375 w 631"/>
                <a:gd name="T25" fmla="*/ 466 h 605"/>
                <a:gd name="T26" fmla="*/ 256 w 631"/>
                <a:gd name="T27" fmla="*/ 466 h 605"/>
                <a:gd name="T28" fmla="*/ 256 w 631"/>
                <a:gd name="T29" fmla="*/ 526 h 605"/>
                <a:gd name="T30" fmla="*/ 217 w 631"/>
                <a:gd name="T31" fmla="*/ 565 h 605"/>
                <a:gd name="T32" fmla="*/ 177 w 631"/>
                <a:gd name="T33" fmla="*/ 565 h 605"/>
                <a:gd name="T34" fmla="*/ 158 w 631"/>
                <a:gd name="T35" fmla="*/ 585 h 605"/>
                <a:gd name="T36" fmla="*/ 177 w 631"/>
                <a:gd name="T37" fmla="*/ 605 h 605"/>
                <a:gd name="T38" fmla="*/ 454 w 631"/>
                <a:gd name="T39" fmla="*/ 605 h 605"/>
                <a:gd name="T40" fmla="*/ 473 w 631"/>
                <a:gd name="T41" fmla="*/ 585 h 605"/>
                <a:gd name="T42" fmla="*/ 454 w 631"/>
                <a:gd name="T43" fmla="*/ 565 h 605"/>
                <a:gd name="T44" fmla="*/ 592 w 631"/>
                <a:gd name="T45" fmla="*/ 414 h 605"/>
                <a:gd name="T46" fmla="*/ 39 w 631"/>
                <a:gd name="T47" fmla="*/ 414 h 605"/>
                <a:gd name="T48" fmla="*/ 39 w 631"/>
                <a:gd name="T49" fmla="*/ 39 h 605"/>
                <a:gd name="T50" fmla="*/ 592 w 631"/>
                <a:gd name="T51" fmla="*/ 39 h 605"/>
                <a:gd name="T52" fmla="*/ 592 w 631"/>
                <a:gd name="T53" fmla="*/ 414 h 6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31" h="605">
                  <a:moveTo>
                    <a:pt x="597" y="0"/>
                  </a:moveTo>
                  <a:lnTo>
                    <a:pt x="34" y="0"/>
                  </a:lnTo>
                  <a:cubicBezTo>
                    <a:pt x="15" y="0"/>
                    <a:pt x="0" y="16"/>
                    <a:pt x="0" y="37"/>
                  </a:cubicBezTo>
                  <a:lnTo>
                    <a:pt x="0" y="417"/>
                  </a:lnTo>
                  <a:cubicBezTo>
                    <a:pt x="0" y="437"/>
                    <a:pt x="15" y="454"/>
                    <a:pt x="34" y="454"/>
                  </a:cubicBezTo>
                  <a:lnTo>
                    <a:pt x="597" y="454"/>
                  </a:lnTo>
                  <a:cubicBezTo>
                    <a:pt x="616" y="454"/>
                    <a:pt x="631" y="437"/>
                    <a:pt x="631" y="417"/>
                  </a:cubicBezTo>
                  <a:lnTo>
                    <a:pt x="631" y="37"/>
                  </a:lnTo>
                  <a:cubicBezTo>
                    <a:pt x="631" y="16"/>
                    <a:pt x="616" y="0"/>
                    <a:pt x="597" y="0"/>
                  </a:cubicBezTo>
                  <a:close/>
                  <a:moveTo>
                    <a:pt x="454" y="565"/>
                  </a:moveTo>
                  <a:lnTo>
                    <a:pt x="414" y="565"/>
                  </a:lnTo>
                  <a:cubicBezTo>
                    <a:pt x="392" y="565"/>
                    <a:pt x="375" y="548"/>
                    <a:pt x="375" y="526"/>
                  </a:cubicBezTo>
                  <a:lnTo>
                    <a:pt x="375" y="466"/>
                  </a:lnTo>
                  <a:lnTo>
                    <a:pt x="256" y="466"/>
                  </a:lnTo>
                  <a:lnTo>
                    <a:pt x="256" y="526"/>
                  </a:lnTo>
                  <a:cubicBezTo>
                    <a:pt x="256" y="548"/>
                    <a:pt x="239" y="565"/>
                    <a:pt x="217" y="565"/>
                  </a:cubicBezTo>
                  <a:lnTo>
                    <a:pt x="177" y="565"/>
                  </a:lnTo>
                  <a:cubicBezTo>
                    <a:pt x="166" y="565"/>
                    <a:pt x="158" y="574"/>
                    <a:pt x="158" y="585"/>
                  </a:cubicBezTo>
                  <a:cubicBezTo>
                    <a:pt x="158" y="596"/>
                    <a:pt x="166" y="605"/>
                    <a:pt x="177" y="605"/>
                  </a:cubicBezTo>
                  <a:lnTo>
                    <a:pt x="454" y="605"/>
                  </a:lnTo>
                  <a:cubicBezTo>
                    <a:pt x="465" y="605"/>
                    <a:pt x="473" y="596"/>
                    <a:pt x="473" y="585"/>
                  </a:cubicBezTo>
                  <a:cubicBezTo>
                    <a:pt x="473" y="574"/>
                    <a:pt x="465" y="565"/>
                    <a:pt x="454" y="565"/>
                  </a:cubicBezTo>
                  <a:close/>
                  <a:moveTo>
                    <a:pt x="592" y="414"/>
                  </a:moveTo>
                  <a:lnTo>
                    <a:pt x="39" y="414"/>
                  </a:lnTo>
                  <a:lnTo>
                    <a:pt x="39" y="39"/>
                  </a:lnTo>
                  <a:lnTo>
                    <a:pt x="592" y="39"/>
                  </a:lnTo>
                  <a:lnTo>
                    <a:pt x="592" y="414"/>
                  </a:lnTo>
                  <a:close/>
                </a:path>
              </a:pathLst>
            </a:custGeom>
            <a:solidFill>
              <a:schemeClr val="bg1"/>
            </a:solidFill>
            <a:ln>
              <a:noFill/>
            </a:ln>
            <a:effectLst>
              <a:outerShdw blurRad="50800" dist="38100" dir="2700000" algn="tl" rotWithShape="0">
                <a:prstClr val="black">
                  <a:alpha val="40000"/>
                </a:prstClr>
              </a:outerShdw>
            </a:effectLst>
          </p:spPr>
          <p:txBody>
            <a:bodyPr vert="horz" wrap="square" lIns="91299" tIns="45649" rIns="91299" bIns="45649" numCol="1" anchor="t" anchorCtr="0" compatLnSpc="1">
              <a:prstTxWarp prst="textNoShape">
                <a:avLst/>
              </a:prstTxWarp>
            </a:bodyPr>
            <a:lstStyle/>
            <a:p>
              <a:endParaRPr lang="en-US" sz="1798"/>
            </a:p>
          </p:txBody>
        </p:sp>
        <p:sp>
          <p:nvSpPr>
            <p:cNvPr id="87" name="Freeform 86"/>
            <p:cNvSpPr>
              <a:spLocks noEditPoints="1"/>
            </p:cNvSpPr>
            <p:nvPr/>
          </p:nvSpPr>
          <p:spPr bwMode="auto">
            <a:xfrm>
              <a:off x="415194" y="7527836"/>
              <a:ext cx="532803" cy="387493"/>
            </a:xfrm>
            <a:custGeom>
              <a:avLst/>
              <a:gdLst>
                <a:gd name="T0" fmla="*/ 241 w 805"/>
                <a:gd name="T1" fmla="*/ 415 h 588"/>
                <a:gd name="T2" fmla="*/ 277 w 805"/>
                <a:gd name="T3" fmla="*/ 415 h 588"/>
                <a:gd name="T4" fmla="*/ 476 w 805"/>
                <a:gd name="T5" fmla="*/ 109 h 588"/>
                <a:gd name="T6" fmla="*/ 37 w 805"/>
                <a:gd name="T7" fmla="*/ 376 h 588"/>
                <a:gd name="T8" fmla="*/ 476 w 805"/>
                <a:gd name="T9" fmla="*/ 376 h 588"/>
                <a:gd name="T10" fmla="*/ 288 w 805"/>
                <a:gd name="T11" fmla="*/ 415 h 588"/>
                <a:gd name="T12" fmla="*/ 229 w 805"/>
                <a:gd name="T13" fmla="*/ 415 h 588"/>
                <a:gd name="T14" fmla="*/ 288 w 805"/>
                <a:gd name="T15" fmla="*/ 415 h 588"/>
                <a:gd name="T16" fmla="*/ 513 w 805"/>
                <a:gd name="T17" fmla="*/ 423 h 588"/>
                <a:gd name="T18" fmla="*/ 308 w 805"/>
                <a:gd name="T19" fmla="*/ 458 h 588"/>
                <a:gd name="T20" fmla="*/ 360 w 805"/>
                <a:gd name="T21" fmla="*/ 561 h 588"/>
                <a:gd name="T22" fmla="*/ 205 w 805"/>
                <a:gd name="T23" fmla="*/ 561 h 588"/>
                <a:gd name="T24" fmla="*/ 153 w 805"/>
                <a:gd name="T25" fmla="*/ 527 h 588"/>
                <a:gd name="T26" fmla="*/ 34 w 805"/>
                <a:gd name="T27" fmla="*/ 458 h 588"/>
                <a:gd name="T28" fmla="*/ 0 w 805"/>
                <a:gd name="T29" fmla="*/ 107 h 588"/>
                <a:gd name="T30" fmla="*/ 479 w 805"/>
                <a:gd name="T31" fmla="*/ 73 h 588"/>
                <a:gd name="T32" fmla="*/ 714 w 805"/>
                <a:gd name="T33" fmla="*/ 393 h 588"/>
                <a:gd name="T34" fmla="*/ 651 w 805"/>
                <a:gd name="T35" fmla="*/ 393 h 588"/>
                <a:gd name="T36" fmla="*/ 714 w 805"/>
                <a:gd name="T37" fmla="*/ 393 h 588"/>
                <a:gd name="T38" fmla="*/ 682 w 805"/>
                <a:gd name="T39" fmla="*/ 442 h 588"/>
                <a:gd name="T40" fmla="*/ 682 w 805"/>
                <a:gd name="T41" fmla="*/ 344 h 588"/>
                <a:gd name="T42" fmla="*/ 756 w 805"/>
                <a:gd name="T43" fmla="*/ 218 h 588"/>
                <a:gd name="T44" fmla="*/ 603 w 805"/>
                <a:gd name="T45" fmla="*/ 241 h 588"/>
                <a:gd name="T46" fmla="*/ 756 w 805"/>
                <a:gd name="T47" fmla="*/ 218 h 588"/>
                <a:gd name="T48" fmla="*/ 585 w 805"/>
                <a:gd name="T49" fmla="*/ 31 h 588"/>
                <a:gd name="T50" fmla="*/ 774 w 805"/>
                <a:gd name="T51" fmla="*/ 558 h 588"/>
                <a:gd name="T52" fmla="*/ 805 w 805"/>
                <a:gd name="T53" fmla="*/ 16 h 588"/>
                <a:gd name="T54" fmla="*/ 790 w 805"/>
                <a:gd name="T55" fmla="*/ 588 h 588"/>
                <a:gd name="T56" fmla="*/ 555 w 805"/>
                <a:gd name="T57" fmla="*/ 573 h 588"/>
                <a:gd name="T58" fmla="*/ 570 w 805"/>
                <a:gd name="T59" fmla="*/ 0 h 588"/>
                <a:gd name="T60" fmla="*/ 805 w 805"/>
                <a:gd name="T61" fmla="*/ 16 h 588"/>
                <a:gd name="T62" fmla="*/ 603 w 805"/>
                <a:gd name="T63" fmla="*/ 71 h 588"/>
                <a:gd name="T64" fmla="*/ 756 w 805"/>
                <a:gd name="T65" fmla="*/ 123 h 588"/>
                <a:gd name="T66" fmla="*/ 756 w 805"/>
                <a:gd name="T67" fmla="*/ 179 h 588"/>
                <a:gd name="T68" fmla="*/ 603 w 805"/>
                <a:gd name="T69" fmla="*/ 202 h 588"/>
                <a:gd name="T70" fmla="*/ 756 w 805"/>
                <a:gd name="T71" fmla="*/ 179 h 588"/>
                <a:gd name="T72" fmla="*/ 603 w 805"/>
                <a:gd name="T73" fmla="*/ 163 h 588"/>
                <a:gd name="T74" fmla="*/ 756 w 805"/>
                <a:gd name="T75" fmla="*/ 140 h 5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05" h="588">
                  <a:moveTo>
                    <a:pt x="259" y="397"/>
                  </a:moveTo>
                  <a:cubicBezTo>
                    <a:pt x="249" y="397"/>
                    <a:pt x="241" y="405"/>
                    <a:pt x="241" y="415"/>
                  </a:cubicBezTo>
                  <a:cubicBezTo>
                    <a:pt x="241" y="425"/>
                    <a:pt x="249" y="434"/>
                    <a:pt x="259" y="434"/>
                  </a:cubicBezTo>
                  <a:cubicBezTo>
                    <a:pt x="269" y="434"/>
                    <a:pt x="277" y="425"/>
                    <a:pt x="277" y="415"/>
                  </a:cubicBezTo>
                  <a:cubicBezTo>
                    <a:pt x="277" y="405"/>
                    <a:pt x="269" y="397"/>
                    <a:pt x="259" y="397"/>
                  </a:cubicBezTo>
                  <a:close/>
                  <a:moveTo>
                    <a:pt x="476" y="109"/>
                  </a:moveTo>
                  <a:lnTo>
                    <a:pt x="37" y="109"/>
                  </a:lnTo>
                  <a:lnTo>
                    <a:pt x="37" y="376"/>
                  </a:lnTo>
                  <a:lnTo>
                    <a:pt x="476" y="376"/>
                  </a:lnTo>
                  <a:lnTo>
                    <a:pt x="476" y="376"/>
                  </a:lnTo>
                  <a:lnTo>
                    <a:pt x="476" y="109"/>
                  </a:lnTo>
                  <a:close/>
                  <a:moveTo>
                    <a:pt x="288" y="415"/>
                  </a:moveTo>
                  <a:cubicBezTo>
                    <a:pt x="288" y="399"/>
                    <a:pt x="275" y="386"/>
                    <a:pt x="259" y="386"/>
                  </a:cubicBezTo>
                  <a:cubicBezTo>
                    <a:pt x="242" y="386"/>
                    <a:pt x="229" y="399"/>
                    <a:pt x="229" y="415"/>
                  </a:cubicBezTo>
                  <a:cubicBezTo>
                    <a:pt x="229" y="432"/>
                    <a:pt x="242" y="445"/>
                    <a:pt x="259" y="445"/>
                  </a:cubicBezTo>
                  <a:cubicBezTo>
                    <a:pt x="275" y="445"/>
                    <a:pt x="288" y="432"/>
                    <a:pt x="288" y="415"/>
                  </a:cubicBezTo>
                  <a:close/>
                  <a:moveTo>
                    <a:pt x="513" y="107"/>
                  </a:moveTo>
                  <a:lnTo>
                    <a:pt x="513" y="423"/>
                  </a:lnTo>
                  <a:cubicBezTo>
                    <a:pt x="513" y="442"/>
                    <a:pt x="498" y="458"/>
                    <a:pt x="479" y="458"/>
                  </a:cubicBezTo>
                  <a:lnTo>
                    <a:pt x="308" y="458"/>
                  </a:lnTo>
                  <a:cubicBezTo>
                    <a:pt x="308" y="458"/>
                    <a:pt x="298" y="527"/>
                    <a:pt x="360" y="527"/>
                  </a:cubicBezTo>
                  <a:lnTo>
                    <a:pt x="360" y="561"/>
                  </a:lnTo>
                  <a:lnTo>
                    <a:pt x="308" y="561"/>
                  </a:lnTo>
                  <a:lnTo>
                    <a:pt x="205" y="561"/>
                  </a:lnTo>
                  <a:lnTo>
                    <a:pt x="153" y="561"/>
                  </a:lnTo>
                  <a:lnTo>
                    <a:pt x="153" y="527"/>
                  </a:lnTo>
                  <a:cubicBezTo>
                    <a:pt x="212" y="527"/>
                    <a:pt x="205" y="458"/>
                    <a:pt x="205" y="458"/>
                  </a:cubicBezTo>
                  <a:lnTo>
                    <a:pt x="34" y="458"/>
                  </a:lnTo>
                  <a:cubicBezTo>
                    <a:pt x="15" y="458"/>
                    <a:pt x="0" y="442"/>
                    <a:pt x="0" y="423"/>
                  </a:cubicBezTo>
                  <a:lnTo>
                    <a:pt x="0" y="107"/>
                  </a:lnTo>
                  <a:cubicBezTo>
                    <a:pt x="0" y="88"/>
                    <a:pt x="15" y="73"/>
                    <a:pt x="34" y="73"/>
                  </a:cubicBezTo>
                  <a:lnTo>
                    <a:pt x="479" y="73"/>
                  </a:lnTo>
                  <a:cubicBezTo>
                    <a:pt x="498" y="73"/>
                    <a:pt x="513" y="88"/>
                    <a:pt x="513" y="107"/>
                  </a:cubicBezTo>
                  <a:close/>
                  <a:moveTo>
                    <a:pt x="714" y="393"/>
                  </a:moveTo>
                  <a:cubicBezTo>
                    <a:pt x="714" y="376"/>
                    <a:pt x="699" y="362"/>
                    <a:pt x="682" y="362"/>
                  </a:cubicBezTo>
                  <a:cubicBezTo>
                    <a:pt x="665" y="362"/>
                    <a:pt x="651" y="376"/>
                    <a:pt x="651" y="393"/>
                  </a:cubicBezTo>
                  <a:cubicBezTo>
                    <a:pt x="651" y="411"/>
                    <a:pt x="665" y="425"/>
                    <a:pt x="682" y="425"/>
                  </a:cubicBezTo>
                  <a:cubicBezTo>
                    <a:pt x="699" y="425"/>
                    <a:pt x="714" y="411"/>
                    <a:pt x="714" y="393"/>
                  </a:cubicBezTo>
                  <a:close/>
                  <a:moveTo>
                    <a:pt x="731" y="393"/>
                  </a:moveTo>
                  <a:cubicBezTo>
                    <a:pt x="731" y="421"/>
                    <a:pt x="709" y="442"/>
                    <a:pt x="682" y="442"/>
                  </a:cubicBezTo>
                  <a:cubicBezTo>
                    <a:pt x="655" y="442"/>
                    <a:pt x="633" y="421"/>
                    <a:pt x="633" y="393"/>
                  </a:cubicBezTo>
                  <a:cubicBezTo>
                    <a:pt x="633" y="366"/>
                    <a:pt x="655" y="344"/>
                    <a:pt x="682" y="344"/>
                  </a:cubicBezTo>
                  <a:cubicBezTo>
                    <a:pt x="709" y="344"/>
                    <a:pt x="731" y="366"/>
                    <a:pt x="731" y="393"/>
                  </a:cubicBezTo>
                  <a:close/>
                  <a:moveTo>
                    <a:pt x="756" y="218"/>
                  </a:moveTo>
                  <a:lnTo>
                    <a:pt x="603" y="218"/>
                  </a:lnTo>
                  <a:lnTo>
                    <a:pt x="603" y="241"/>
                  </a:lnTo>
                  <a:lnTo>
                    <a:pt x="756" y="241"/>
                  </a:lnTo>
                  <a:lnTo>
                    <a:pt x="756" y="218"/>
                  </a:lnTo>
                  <a:close/>
                  <a:moveTo>
                    <a:pt x="774" y="31"/>
                  </a:moveTo>
                  <a:lnTo>
                    <a:pt x="585" y="31"/>
                  </a:lnTo>
                  <a:lnTo>
                    <a:pt x="585" y="558"/>
                  </a:lnTo>
                  <a:lnTo>
                    <a:pt x="774" y="558"/>
                  </a:lnTo>
                  <a:lnTo>
                    <a:pt x="774" y="31"/>
                  </a:lnTo>
                  <a:close/>
                  <a:moveTo>
                    <a:pt x="805" y="16"/>
                  </a:moveTo>
                  <a:lnTo>
                    <a:pt x="805" y="573"/>
                  </a:lnTo>
                  <a:cubicBezTo>
                    <a:pt x="805" y="581"/>
                    <a:pt x="798" y="588"/>
                    <a:pt x="790" y="588"/>
                  </a:cubicBezTo>
                  <a:lnTo>
                    <a:pt x="570" y="588"/>
                  </a:lnTo>
                  <a:cubicBezTo>
                    <a:pt x="561" y="588"/>
                    <a:pt x="555" y="581"/>
                    <a:pt x="555" y="573"/>
                  </a:cubicBezTo>
                  <a:lnTo>
                    <a:pt x="555" y="16"/>
                  </a:lnTo>
                  <a:cubicBezTo>
                    <a:pt x="555" y="7"/>
                    <a:pt x="561" y="0"/>
                    <a:pt x="570" y="0"/>
                  </a:cubicBezTo>
                  <a:lnTo>
                    <a:pt x="790" y="0"/>
                  </a:lnTo>
                  <a:cubicBezTo>
                    <a:pt x="798" y="0"/>
                    <a:pt x="805" y="7"/>
                    <a:pt x="805" y="16"/>
                  </a:cubicBezTo>
                  <a:close/>
                  <a:moveTo>
                    <a:pt x="756" y="71"/>
                  </a:moveTo>
                  <a:lnTo>
                    <a:pt x="603" y="71"/>
                  </a:lnTo>
                  <a:lnTo>
                    <a:pt x="603" y="123"/>
                  </a:lnTo>
                  <a:lnTo>
                    <a:pt x="756" y="123"/>
                  </a:lnTo>
                  <a:lnTo>
                    <a:pt x="756" y="71"/>
                  </a:lnTo>
                  <a:close/>
                  <a:moveTo>
                    <a:pt x="756" y="179"/>
                  </a:moveTo>
                  <a:lnTo>
                    <a:pt x="603" y="179"/>
                  </a:lnTo>
                  <a:lnTo>
                    <a:pt x="603" y="202"/>
                  </a:lnTo>
                  <a:lnTo>
                    <a:pt x="756" y="202"/>
                  </a:lnTo>
                  <a:lnTo>
                    <a:pt x="756" y="179"/>
                  </a:lnTo>
                  <a:close/>
                  <a:moveTo>
                    <a:pt x="756" y="163"/>
                  </a:moveTo>
                  <a:lnTo>
                    <a:pt x="603" y="163"/>
                  </a:lnTo>
                  <a:lnTo>
                    <a:pt x="603" y="140"/>
                  </a:lnTo>
                  <a:lnTo>
                    <a:pt x="756" y="140"/>
                  </a:lnTo>
                  <a:lnTo>
                    <a:pt x="756" y="163"/>
                  </a:lnTo>
                  <a:close/>
                </a:path>
              </a:pathLst>
            </a:custGeom>
            <a:solidFill>
              <a:schemeClr val="bg1"/>
            </a:solidFill>
            <a:ln>
              <a:noFill/>
            </a:ln>
            <a:effectLst>
              <a:outerShdw blurRad="50800" dist="38100" dir="2700000" algn="tl" rotWithShape="0">
                <a:prstClr val="black">
                  <a:alpha val="40000"/>
                </a:prstClr>
              </a:outerShdw>
            </a:effectLst>
          </p:spPr>
          <p:txBody>
            <a:bodyPr vert="horz" wrap="square" lIns="91299" tIns="45649" rIns="91299" bIns="45649" numCol="1" anchor="t" anchorCtr="0" compatLnSpc="1">
              <a:prstTxWarp prst="textNoShape">
                <a:avLst/>
              </a:prstTxWarp>
            </a:bodyPr>
            <a:lstStyle/>
            <a:p>
              <a:endParaRPr lang="en-US" sz="1798"/>
            </a:p>
          </p:txBody>
        </p:sp>
        <p:sp>
          <p:nvSpPr>
            <p:cNvPr id="88" name="Freeform 87"/>
            <p:cNvSpPr>
              <a:spLocks noEditPoints="1"/>
            </p:cNvSpPr>
            <p:nvPr/>
          </p:nvSpPr>
          <p:spPr bwMode="auto">
            <a:xfrm>
              <a:off x="2955949" y="10137135"/>
              <a:ext cx="294078" cy="470528"/>
            </a:xfrm>
            <a:custGeom>
              <a:avLst/>
              <a:gdLst>
                <a:gd name="T0" fmla="*/ 402 w 447"/>
                <a:gd name="T1" fmla="*/ 603 h 715"/>
                <a:gd name="T2" fmla="*/ 44 w 447"/>
                <a:gd name="T3" fmla="*/ 603 h 715"/>
                <a:gd name="T4" fmla="*/ 44 w 447"/>
                <a:gd name="T5" fmla="*/ 111 h 715"/>
                <a:gd name="T6" fmla="*/ 402 w 447"/>
                <a:gd name="T7" fmla="*/ 111 h 715"/>
                <a:gd name="T8" fmla="*/ 402 w 447"/>
                <a:gd name="T9" fmla="*/ 603 h 715"/>
                <a:gd name="T10" fmla="*/ 223 w 447"/>
                <a:gd name="T11" fmla="*/ 692 h 715"/>
                <a:gd name="T12" fmla="*/ 190 w 447"/>
                <a:gd name="T13" fmla="*/ 659 h 715"/>
                <a:gd name="T14" fmla="*/ 223 w 447"/>
                <a:gd name="T15" fmla="*/ 625 h 715"/>
                <a:gd name="T16" fmla="*/ 257 w 447"/>
                <a:gd name="T17" fmla="*/ 659 h 715"/>
                <a:gd name="T18" fmla="*/ 223 w 447"/>
                <a:gd name="T19" fmla="*/ 692 h 715"/>
                <a:gd name="T20" fmla="*/ 145 w 447"/>
                <a:gd name="T21" fmla="*/ 44 h 715"/>
                <a:gd name="T22" fmla="*/ 301 w 447"/>
                <a:gd name="T23" fmla="*/ 44 h 715"/>
                <a:gd name="T24" fmla="*/ 313 w 447"/>
                <a:gd name="T25" fmla="*/ 56 h 715"/>
                <a:gd name="T26" fmla="*/ 301 w 447"/>
                <a:gd name="T27" fmla="*/ 67 h 715"/>
                <a:gd name="T28" fmla="*/ 145 w 447"/>
                <a:gd name="T29" fmla="*/ 67 h 715"/>
                <a:gd name="T30" fmla="*/ 134 w 447"/>
                <a:gd name="T31" fmla="*/ 56 h 715"/>
                <a:gd name="T32" fmla="*/ 145 w 447"/>
                <a:gd name="T33" fmla="*/ 44 h 715"/>
                <a:gd name="T34" fmla="*/ 402 w 447"/>
                <a:gd name="T35" fmla="*/ 0 h 715"/>
                <a:gd name="T36" fmla="*/ 44 w 447"/>
                <a:gd name="T37" fmla="*/ 0 h 715"/>
                <a:gd name="T38" fmla="*/ 0 w 447"/>
                <a:gd name="T39" fmla="*/ 44 h 715"/>
                <a:gd name="T40" fmla="*/ 0 w 447"/>
                <a:gd name="T41" fmla="*/ 670 h 715"/>
                <a:gd name="T42" fmla="*/ 44 w 447"/>
                <a:gd name="T43" fmla="*/ 715 h 715"/>
                <a:gd name="T44" fmla="*/ 402 w 447"/>
                <a:gd name="T45" fmla="*/ 715 h 715"/>
                <a:gd name="T46" fmla="*/ 447 w 447"/>
                <a:gd name="T47" fmla="*/ 670 h 715"/>
                <a:gd name="T48" fmla="*/ 447 w 447"/>
                <a:gd name="T49" fmla="*/ 44 h 715"/>
                <a:gd name="T50" fmla="*/ 402 w 447"/>
                <a:gd name="T51" fmla="*/ 0 h 7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47" h="715">
                  <a:moveTo>
                    <a:pt x="402" y="603"/>
                  </a:moveTo>
                  <a:lnTo>
                    <a:pt x="44" y="603"/>
                  </a:lnTo>
                  <a:lnTo>
                    <a:pt x="44" y="111"/>
                  </a:lnTo>
                  <a:lnTo>
                    <a:pt x="402" y="111"/>
                  </a:lnTo>
                  <a:lnTo>
                    <a:pt x="402" y="603"/>
                  </a:lnTo>
                  <a:close/>
                  <a:moveTo>
                    <a:pt x="223" y="692"/>
                  </a:moveTo>
                  <a:cubicBezTo>
                    <a:pt x="205" y="692"/>
                    <a:pt x="190" y="677"/>
                    <a:pt x="190" y="659"/>
                  </a:cubicBezTo>
                  <a:cubicBezTo>
                    <a:pt x="190" y="640"/>
                    <a:pt x="205" y="625"/>
                    <a:pt x="223" y="625"/>
                  </a:cubicBezTo>
                  <a:cubicBezTo>
                    <a:pt x="242" y="625"/>
                    <a:pt x="257" y="640"/>
                    <a:pt x="257" y="659"/>
                  </a:cubicBezTo>
                  <a:cubicBezTo>
                    <a:pt x="257" y="677"/>
                    <a:pt x="242" y="692"/>
                    <a:pt x="223" y="692"/>
                  </a:cubicBezTo>
                  <a:close/>
                  <a:moveTo>
                    <a:pt x="145" y="44"/>
                  </a:moveTo>
                  <a:lnTo>
                    <a:pt x="301" y="44"/>
                  </a:lnTo>
                  <a:cubicBezTo>
                    <a:pt x="308" y="44"/>
                    <a:pt x="313" y="49"/>
                    <a:pt x="313" y="56"/>
                  </a:cubicBezTo>
                  <a:cubicBezTo>
                    <a:pt x="313" y="62"/>
                    <a:pt x="308" y="67"/>
                    <a:pt x="301" y="67"/>
                  </a:cubicBezTo>
                  <a:lnTo>
                    <a:pt x="145" y="67"/>
                  </a:lnTo>
                  <a:cubicBezTo>
                    <a:pt x="139" y="67"/>
                    <a:pt x="134" y="62"/>
                    <a:pt x="134" y="56"/>
                  </a:cubicBezTo>
                  <a:cubicBezTo>
                    <a:pt x="134" y="49"/>
                    <a:pt x="139" y="44"/>
                    <a:pt x="145" y="44"/>
                  </a:cubicBezTo>
                  <a:close/>
                  <a:moveTo>
                    <a:pt x="402" y="0"/>
                  </a:moveTo>
                  <a:lnTo>
                    <a:pt x="44" y="0"/>
                  </a:lnTo>
                  <a:cubicBezTo>
                    <a:pt x="20" y="0"/>
                    <a:pt x="0" y="20"/>
                    <a:pt x="0" y="44"/>
                  </a:cubicBezTo>
                  <a:lnTo>
                    <a:pt x="0" y="670"/>
                  </a:lnTo>
                  <a:cubicBezTo>
                    <a:pt x="0" y="695"/>
                    <a:pt x="20" y="715"/>
                    <a:pt x="44" y="715"/>
                  </a:cubicBezTo>
                  <a:lnTo>
                    <a:pt x="402" y="715"/>
                  </a:lnTo>
                  <a:cubicBezTo>
                    <a:pt x="427" y="715"/>
                    <a:pt x="447" y="695"/>
                    <a:pt x="447" y="670"/>
                  </a:cubicBezTo>
                  <a:lnTo>
                    <a:pt x="447" y="44"/>
                  </a:lnTo>
                  <a:cubicBezTo>
                    <a:pt x="447" y="20"/>
                    <a:pt x="427" y="0"/>
                    <a:pt x="402" y="0"/>
                  </a:cubicBezTo>
                  <a:close/>
                </a:path>
              </a:pathLst>
            </a:custGeom>
            <a:solidFill>
              <a:schemeClr val="bg1"/>
            </a:solidFill>
            <a:ln>
              <a:noFill/>
            </a:ln>
            <a:effectLst>
              <a:outerShdw blurRad="50800" dist="38100" dir="2700000" algn="tl" rotWithShape="0">
                <a:prstClr val="black">
                  <a:alpha val="40000"/>
                </a:prstClr>
              </a:outerShdw>
            </a:effectLst>
          </p:spPr>
          <p:txBody>
            <a:bodyPr vert="horz" wrap="square" lIns="91299" tIns="45649" rIns="91299" bIns="45649" numCol="1" anchor="t" anchorCtr="0" compatLnSpc="1">
              <a:prstTxWarp prst="textNoShape">
                <a:avLst/>
              </a:prstTxWarp>
            </a:bodyPr>
            <a:lstStyle/>
            <a:p>
              <a:endParaRPr lang="en-US" sz="1798"/>
            </a:p>
          </p:txBody>
        </p:sp>
        <p:sp>
          <p:nvSpPr>
            <p:cNvPr id="89" name="Freeform 88"/>
            <p:cNvSpPr>
              <a:spLocks/>
            </p:cNvSpPr>
            <p:nvPr/>
          </p:nvSpPr>
          <p:spPr bwMode="auto">
            <a:xfrm>
              <a:off x="1600670" y="7915329"/>
              <a:ext cx="492771" cy="506334"/>
            </a:xfrm>
            <a:custGeom>
              <a:avLst/>
              <a:gdLst>
                <a:gd name="T0" fmla="*/ 453 w 571"/>
                <a:gd name="T1" fmla="*/ 150 h 587"/>
                <a:gd name="T2" fmla="*/ 485 w 571"/>
                <a:gd name="T3" fmla="*/ 144 h 587"/>
                <a:gd name="T4" fmla="*/ 487 w 571"/>
                <a:gd name="T5" fmla="*/ 142 h 587"/>
                <a:gd name="T6" fmla="*/ 518 w 571"/>
                <a:gd name="T7" fmla="*/ 98 h 587"/>
                <a:gd name="T8" fmla="*/ 562 w 571"/>
                <a:gd name="T9" fmla="*/ 67 h 587"/>
                <a:gd name="T10" fmla="*/ 568 w 571"/>
                <a:gd name="T11" fmla="*/ 61 h 587"/>
                <a:gd name="T12" fmla="*/ 563 w 571"/>
                <a:gd name="T13" fmla="*/ 44 h 587"/>
                <a:gd name="T14" fmla="*/ 528 w 571"/>
                <a:gd name="T15" fmla="*/ 9 h 587"/>
                <a:gd name="T16" fmla="*/ 511 w 571"/>
                <a:gd name="T17" fmla="*/ 4 h 587"/>
                <a:gd name="T18" fmla="*/ 505 w 571"/>
                <a:gd name="T19" fmla="*/ 10 h 587"/>
                <a:gd name="T20" fmla="*/ 474 w 571"/>
                <a:gd name="T21" fmla="*/ 54 h 587"/>
                <a:gd name="T22" fmla="*/ 430 w 571"/>
                <a:gd name="T23" fmla="*/ 85 h 587"/>
                <a:gd name="T24" fmla="*/ 428 w 571"/>
                <a:gd name="T25" fmla="*/ 86 h 587"/>
                <a:gd name="T26" fmla="*/ 423 w 571"/>
                <a:gd name="T27" fmla="*/ 120 h 587"/>
                <a:gd name="T28" fmla="*/ 328 w 571"/>
                <a:gd name="T29" fmla="*/ 214 h 587"/>
                <a:gd name="T30" fmla="*/ 309 w 571"/>
                <a:gd name="T31" fmla="*/ 197 h 587"/>
                <a:gd name="T32" fmla="*/ 226 w 571"/>
                <a:gd name="T33" fmla="*/ 211 h 587"/>
                <a:gd name="T34" fmla="*/ 134 w 571"/>
                <a:gd name="T35" fmla="*/ 283 h 587"/>
                <a:gd name="T36" fmla="*/ 134 w 571"/>
                <a:gd name="T37" fmla="*/ 283 h 587"/>
                <a:gd name="T38" fmla="*/ 53 w 571"/>
                <a:gd name="T39" fmla="*/ 318 h 587"/>
                <a:gd name="T40" fmla="*/ 66 w 571"/>
                <a:gd name="T41" fmla="*/ 521 h 587"/>
                <a:gd name="T42" fmla="*/ 269 w 571"/>
                <a:gd name="T43" fmla="*/ 535 h 587"/>
                <a:gd name="T44" fmla="*/ 272 w 571"/>
                <a:gd name="T45" fmla="*/ 532 h 587"/>
                <a:gd name="T46" fmla="*/ 272 w 571"/>
                <a:gd name="T47" fmla="*/ 532 h 587"/>
                <a:gd name="T48" fmla="*/ 273 w 571"/>
                <a:gd name="T49" fmla="*/ 531 h 587"/>
                <a:gd name="T50" fmla="*/ 284 w 571"/>
                <a:gd name="T51" fmla="*/ 516 h 587"/>
                <a:gd name="T52" fmla="*/ 312 w 571"/>
                <a:gd name="T53" fmla="*/ 427 h 587"/>
                <a:gd name="T54" fmla="*/ 378 w 571"/>
                <a:gd name="T55" fmla="*/ 361 h 587"/>
                <a:gd name="T56" fmla="*/ 407 w 571"/>
                <a:gd name="T57" fmla="*/ 322 h 587"/>
                <a:gd name="T58" fmla="*/ 359 w 571"/>
                <a:gd name="T59" fmla="*/ 317 h 587"/>
                <a:gd name="T60" fmla="*/ 357 w 571"/>
                <a:gd name="T61" fmla="*/ 251 h 587"/>
                <a:gd name="T62" fmla="*/ 453 w 571"/>
                <a:gd name="T63" fmla="*/ 150 h 5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71" h="587">
                  <a:moveTo>
                    <a:pt x="453" y="150"/>
                  </a:moveTo>
                  <a:cubicBezTo>
                    <a:pt x="463" y="141"/>
                    <a:pt x="476" y="139"/>
                    <a:pt x="485" y="144"/>
                  </a:cubicBezTo>
                  <a:lnTo>
                    <a:pt x="487" y="142"/>
                  </a:lnTo>
                  <a:cubicBezTo>
                    <a:pt x="493" y="128"/>
                    <a:pt x="503" y="112"/>
                    <a:pt x="518" y="98"/>
                  </a:cubicBezTo>
                  <a:cubicBezTo>
                    <a:pt x="532" y="83"/>
                    <a:pt x="548" y="73"/>
                    <a:pt x="562" y="67"/>
                  </a:cubicBezTo>
                  <a:cubicBezTo>
                    <a:pt x="562" y="67"/>
                    <a:pt x="565" y="64"/>
                    <a:pt x="568" y="61"/>
                  </a:cubicBezTo>
                  <a:cubicBezTo>
                    <a:pt x="571" y="58"/>
                    <a:pt x="569" y="50"/>
                    <a:pt x="563" y="44"/>
                  </a:cubicBezTo>
                  <a:lnTo>
                    <a:pt x="528" y="9"/>
                  </a:lnTo>
                  <a:cubicBezTo>
                    <a:pt x="522" y="3"/>
                    <a:pt x="514" y="0"/>
                    <a:pt x="511" y="4"/>
                  </a:cubicBezTo>
                  <a:lnTo>
                    <a:pt x="505" y="10"/>
                  </a:lnTo>
                  <a:cubicBezTo>
                    <a:pt x="499" y="24"/>
                    <a:pt x="489" y="40"/>
                    <a:pt x="474" y="54"/>
                  </a:cubicBezTo>
                  <a:cubicBezTo>
                    <a:pt x="460" y="69"/>
                    <a:pt x="444" y="79"/>
                    <a:pt x="430" y="85"/>
                  </a:cubicBezTo>
                  <a:lnTo>
                    <a:pt x="428" y="86"/>
                  </a:lnTo>
                  <a:cubicBezTo>
                    <a:pt x="434" y="96"/>
                    <a:pt x="433" y="110"/>
                    <a:pt x="423" y="120"/>
                  </a:cubicBezTo>
                  <a:lnTo>
                    <a:pt x="328" y="214"/>
                  </a:lnTo>
                  <a:cubicBezTo>
                    <a:pt x="324" y="214"/>
                    <a:pt x="318" y="211"/>
                    <a:pt x="309" y="197"/>
                  </a:cubicBezTo>
                  <a:cubicBezTo>
                    <a:pt x="293" y="173"/>
                    <a:pt x="256" y="159"/>
                    <a:pt x="226" y="211"/>
                  </a:cubicBezTo>
                  <a:cubicBezTo>
                    <a:pt x="195" y="264"/>
                    <a:pt x="221" y="273"/>
                    <a:pt x="134" y="283"/>
                  </a:cubicBezTo>
                  <a:lnTo>
                    <a:pt x="134" y="283"/>
                  </a:lnTo>
                  <a:cubicBezTo>
                    <a:pt x="104" y="284"/>
                    <a:pt x="75" y="296"/>
                    <a:pt x="53" y="318"/>
                  </a:cubicBezTo>
                  <a:cubicBezTo>
                    <a:pt x="0" y="371"/>
                    <a:pt x="6" y="461"/>
                    <a:pt x="66" y="521"/>
                  </a:cubicBezTo>
                  <a:cubicBezTo>
                    <a:pt x="126" y="581"/>
                    <a:pt x="217" y="587"/>
                    <a:pt x="269" y="535"/>
                  </a:cubicBezTo>
                  <a:cubicBezTo>
                    <a:pt x="270" y="534"/>
                    <a:pt x="271" y="533"/>
                    <a:pt x="272" y="532"/>
                  </a:cubicBezTo>
                  <a:lnTo>
                    <a:pt x="272" y="532"/>
                  </a:lnTo>
                  <a:cubicBezTo>
                    <a:pt x="272" y="532"/>
                    <a:pt x="272" y="531"/>
                    <a:pt x="273" y="531"/>
                  </a:cubicBezTo>
                  <a:cubicBezTo>
                    <a:pt x="277" y="526"/>
                    <a:pt x="281" y="521"/>
                    <a:pt x="284" y="516"/>
                  </a:cubicBezTo>
                  <a:cubicBezTo>
                    <a:pt x="297" y="497"/>
                    <a:pt x="317" y="463"/>
                    <a:pt x="312" y="427"/>
                  </a:cubicBezTo>
                  <a:cubicBezTo>
                    <a:pt x="306" y="372"/>
                    <a:pt x="357" y="375"/>
                    <a:pt x="378" y="361"/>
                  </a:cubicBezTo>
                  <a:cubicBezTo>
                    <a:pt x="399" y="348"/>
                    <a:pt x="406" y="336"/>
                    <a:pt x="407" y="322"/>
                  </a:cubicBezTo>
                  <a:cubicBezTo>
                    <a:pt x="407" y="322"/>
                    <a:pt x="382" y="340"/>
                    <a:pt x="359" y="317"/>
                  </a:cubicBezTo>
                  <a:cubicBezTo>
                    <a:pt x="340" y="299"/>
                    <a:pt x="349" y="267"/>
                    <a:pt x="357" y="251"/>
                  </a:cubicBezTo>
                  <a:lnTo>
                    <a:pt x="453" y="150"/>
                  </a:lnTo>
                  <a:close/>
                </a:path>
              </a:pathLst>
            </a:custGeom>
            <a:solidFill>
              <a:schemeClr val="bg1"/>
            </a:solidFill>
            <a:ln>
              <a:noFill/>
            </a:ln>
            <a:effectLst>
              <a:outerShdw blurRad="50800" dist="38100" dir="2700000" algn="tl" rotWithShape="0">
                <a:prstClr val="black">
                  <a:alpha val="40000"/>
                </a:prstClr>
              </a:outerShdw>
            </a:effectLst>
          </p:spPr>
          <p:txBody>
            <a:bodyPr vert="horz" wrap="square" lIns="91299" tIns="45649" rIns="91299" bIns="45649" numCol="1" anchor="t" anchorCtr="0" compatLnSpc="1">
              <a:prstTxWarp prst="textNoShape">
                <a:avLst/>
              </a:prstTxWarp>
            </a:bodyPr>
            <a:lstStyle/>
            <a:p>
              <a:endParaRPr lang="en-US" sz="1798"/>
            </a:p>
          </p:txBody>
        </p:sp>
      </p:grpSp>
      <p:sp>
        <p:nvSpPr>
          <p:cNvPr id="52" name="TextBox 51">
            <a:extLst>
              <a:ext uri="{FF2B5EF4-FFF2-40B4-BE49-F238E27FC236}">
                <a16:creationId xmlns:a16="http://schemas.microsoft.com/office/drawing/2014/main" id="{9BF9D049-8A6B-4AC1-9585-1D4FCCA87472}"/>
              </a:ext>
            </a:extLst>
          </p:cNvPr>
          <p:cNvSpPr txBox="1"/>
          <p:nvPr/>
        </p:nvSpPr>
        <p:spPr>
          <a:xfrm>
            <a:off x="4636404" y="480993"/>
            <a:ext cx="2919197" cy="584775"/>
          </a:xfrm>
          <a:prstGeom prst="rect">
            <a:avLst/>
          </a:prstGeom>
          <a:noFill/>
        </p:spPr>
        <p:txBody>
          <a:bodyPr wrap="none" rtlCol="0">
            <a:spAutoFit/>
          </a:bodyPr>
          <a:lstStyle/>
          <a:p>
            <a:pPr algn="ctr"/>
            <a:r>
              <a:rPr lang="en-US" sz="3200" dirty="0">
                <a:solidFill>
                  <a:schemeClr val="tx1">
                    <a:lumMod val="65000"/>
                    <a:lumOff val="35000"/>
                  </a:schemeClr>
                </a:solidFill>
              </a:rPr>
              <a:t>Our Infographic!</a:t>
            </a:r>
          </a:p>
        </p:txBody>
      </p:sp>
      <p:sp>
        <p:nvSpPr>
          <p:cNvPr id="53" name="TextBox 52">
            <a:extLst>
              <a:ext uri="{FF2B5EF4-FFF2-40B4-BE49-F238E27FC236}">
                <a16:creationId xmlns:a16="http://schemas.microsoft.com/office/drawing/2014/main" id="{21C0EECA-05ED-4AE4-9899-3F5A0DCF6BE6}"/>
              </a:ext>
            </a:extLst>
          </p:cNvPr>
          <p:cNvSpPr txBox="1"/>
          <p:nvPr/>
        </p:nvSpPr>
        <p:spPr>
          <a:xfrm>
            <a:off x="5052637" y="1057959"/>
            <a:ext cx="2086725" cy="276999"/>
          </a:xfrm>
          <a:prstGeom prst="rect">
            <a:avLst/>
          </a:prstGeom>
          <a:noFill/>
        </p:spPr>
        <p:txBody>
          <a:bodyPr wrap="none" rtlCol="0">
            <a:spAutoFit/>
          </a:bodyPr>
          <a:lstStyle/>
          <a:p>
            <a:pPr algn="ctr"/>
            <a:r>
              <a:rPr lang="en-US" sz="1200" dirty="0">
                <a:solidFill>
                  <a:schemeClr val="tx1">
                    <a:lumMod val="65000"/>
                    <a:lumOff val="35000"/>
                  </a:schemeClr>
                </a:solidFill>
              </a:rPr>
              <a:t>/ This is the place for subtitle /</a:t>
            </a:r>
          </a:p>
        </p:txBody>
      </p:sp>
      <p:sp>
        <p:nvSpPr>
          <p:cNvPr id="57" name="Circle: Hollow 56">
            <a:extLst>
              <a:ext uri="{FF2B5EF4-FFF2-40B4-BE49-F238E27FC236}">
                <a16:creationId xmlns:a16="http://schemas.microsoft.com/office/drawing/2014/main" id="{DDA2B0DF-69E0-4512-A501-F2FA06EB9AE1}"/>
              </a:ext>
            </a:extLst>
          </p:cNvPr>
          <p:cNvSpPr/>
          <p:nvPr/>
        </p:nvSpPr>
        <p:spPr>
          <a:xfrm>
            <a:off x="10829396" y="-712061"/>
            <a:ext cx="2047019" cy="2047019"/>
          </a:xfrm>
          <a:prstGeom prst="donu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58" name="Group 57">
            <a:extLst>
              <a:ext uri="{FF2B5EF4-FFF2-40B4-BE49-F238E27FC236}">
                <a16:creationId xmlns:a16="http://schemas.microsoft.com/office/drawing/2014/main" id="{EBB4BE9E-E9C3-435E-94E9-7AC1532E3BE4}"/>
              </a:ext>
            </a:extLst>
          </p:cNvPr>
          <p:cNvGrpSpPr/>
          <p:nvPr/>
        </p:nvGrpSpPr>
        <p:grpSpPr>
          <a:xfrm>
            <a:off x="11821587" y="5010130"/>
            <a:ext cx="370413" cy="1345647"/>
            <a:chOff x="-972" y="5510679"/>
            <a:chExt cx="370413" cy="1345647"/>
          </a:xfrm>
        </p:grpSpPr>
        <p:sp>
          <p:nvSpPr>
            <p:cNvPr id="60" name="Rectangle 59">
              <a:extLst>
                <a:ext uri="{FF2B5EF4-FFF2-40B4-BE49-F238E27FC236}">
                  <a16:creationId xmlns:a16="http://schemas.microsoft.com/office/drawing/2014/main" id="{74F61722-6707-4CBD-9417-1930E5E59FDF}"/>
                </a:ext>
              </a:extLst>
            </p:cNvPr>
            <p:cNvSpPr/>
            <p:nvPr/>
          </p:nvSpPr>
          <p:spPr>
            <a:xfrm>
              <a:off x="-972" y="5510679"/>
              <a:ext cx="370413" cy="134564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TextBox 60">
              <a:extLst>
                <a:ext uri="{FF2B5EF4-FFF2-40B4-BE49-F238E27FC236}">
                  <a16:creationId xmlns:a16="http://schemas.microsoft.com/office/drawing/2014/main" id="{2C80AF1B-784D-408C-9EDA-B9747CF2F5E4}"/>
                </a:ext>
              </a:extLst>
            </p:cNvPr>
            <p:cNvSpPr txBox="1"/>
            <p:nvPr/>
          </p:nvSpPr>
          <p:spPr>
            <a:xfrm rot="16200000">
              <a:off x="-206256" y="6029615"/>
              <a:ext cx="780984" cy="307777"/>
            </a:xfrm>
            <a:prstGeom prst="rect">
              <a:avLst/>
            </a:prstGeom>
            <a:noFill/>
          </p:spPr>
          <p:txBody>
            <a:bodyPr wrap="none" rtlCol="0">
              <a:spAutoFit/>
            </a:bodyPr>
            <a:lstStyle/>
            <a:p>
              <a:pPr algn="ctr"/>
              <a:r>
                <a:rPr lang="en-US" sz="1400" dirty="0">
                  <a:solidFill>
                    <a:schemeClr val="bg1"/>
                  </a:solidFill>
                </a:rPr>
                <a:t>creative</a:t>
              </a:r>
            </a:p>
          </p:txBody>
        </p:sp>
      </p:grpSp>
    </p:spTree>
    <p:extLst>
      <p:ext uri="{BB962C8B-B14F-4D97-AF65-F5344CB8AC3E}">
        <p14:creationId xmlns:p14="http://schemas.microsoft.com/office/powerpoint/2010/main" val="18580579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Rectangle 46">
            <a:extLst>
              <a:ext uri="{FF2B5EF4-FFF2-40B4-BE49-F238E27FC236}">
                <a16:creationId xmlns:a16="http://schemas.microsoft.com/office/drawing/2014/main" id="{788457B1-B306-4251-9F52-EBCD67346C70}"/>
              </a:ext>
            </a:extLst>
          </p:cNvPr>
          <p:cNvSpPr/>
          <p:nvPr/>
        </p:nvSpPr>
        <p:spPr>
          <a:xfrm>
            <a:off x="1655913" y="2049143"/>
            <a:ext cx="3909959" cy="738664"/>
          </a:xfrm>
          <a:prstGeom prst="rect">
            <a:avLst/>
          </a:prstGeom>
          <a:noFill/>
        </p:spPr>
        <p:txBody>
          <a:bodyPr wrap="square">
            <a:spAutoFit/>
          </a:bodyPr>
          <a:lstStyle/>
          <a:p>
            <a:pPr algn="ctr">
              <a:lnSpc>
                <a:spcPct val="150000"/>
              </a:lnSpc>
            </a:pPr>
            <a:r>
              <a:rPr lang="en-US" sz="1400" b="0" i="0" dirty="0">
                <a:solidFill>
                  <a:schemeClr val="bg1">
                    <a:lumMod val="50000"/>
                  </a:schemeClr>
                </a:solidFill>
                <a:effectLst/>
              </a:rPr>
              <a:t>Lorem ipsum dolor sit </a:t>
            </a:r>
            <a:r>
              <a:rPr lang="en-US" sz="1400" b="0" i="0" dirty="0" err="1">
                <a:solidFill>
                  <a:schemeClr val="bg1">
                    <a:lumMod val="50000"/>
                  </a:schemeClr>
                </a:solidFill>
                <a:effectLst/>
              </a:rPr>
              <a:t>amet</a:t>
            </a:r>
            <a:r>
              <a:rPr lang="en-US" sz="1400" b="0" i="0" dirty="0">
                <a:solidFill>
                  <a:schemeClr val="bg1">
                    <a:lumMod val="50000"/>
                  </a:schemeClr>
                </a:solidFill>
                <a:effectLst/>
              </a:rPr>
              <a:t>, </a:t>
            </a:r>
            <a:r>
              <a:rPr lang="en-US" sz="1400" b="0" i="0" dirty="0" err="1">
                <a:solidFill>
                  <a:schemeClr val="bg1">
                    <a:lumMod val="50000"/>
                  </a:schemeClr>
                </a:solidFill>
                <a:effectLst/>
              </a:rPr>
              <a:t>consectetur</a:t>
            </a:r>
            <a:r>
              <a:rPr lang="en-US" sz="1400" b="0" i="0" dirty="0">
                <a:solidFill>
                  <a:schemeClr val="bg1">
                    <a:lumMod val="50000"/>
                  </a:schemeClr>
                </a:solidFill>
                <a:effectLst/>
              </a:rPr>
              <a:t> </a:t>
            </a:r>
            <a:r>
              <a:rPr lang="en-US" sz="1400" b="0" i="0" dirty="0" err="1">
                <a:solidFill>
                  <a:schemeClr val="bg1">
                    <a:lumMod val="50000"/>
                  </a:schemeClr>
                </a:solidFill>
                <a:effectLst/>
              </a:rPr>
              <a:t>adipiscing</a:t>
            </a:r>
            <a:r>
              <a:rPr lang="en-US" sz="1400" b="0" i="0" dirty="0">
                <a:solidFill>
                  <a:schemeClr val="bg1">
                    <a:lumMod val="50000"/>
                  </a:schemeClr>
                </a:solidFill>
                <a:effectLst/>
              </a:rPr>
              <a:t> </a:t>
            </a:r>
            <a:r>
              <a:rPr lang="en-US" sz="1400" b="0" i="0" dirty="0" err="1">
                <a:solidFill>
                  <a:schemeClr val="bg1">
                    <a:lumMod val="50000"/>
                  </a:schemeClr>
                </a:solidFill>
                <a:effectLst/>
              </a:rPr>
              <a:t>elit</a:t>
            </a:r>
            <a:r>
              <a:rPr lang="en-US" sz="1400" b="0" i="0" dirty="0">
                <a:solidFill>
                  <a:schemeClr val="bg1">
                    <a:lumMod val="50000"/>
                  </a:schemeClr>
                </a:solidFill>
                <a:effectLst/>
              </a:rPr>
              <a:t>, </a:t>
            </a:r>
            <a:r>
              <a:rPr lang="en-US" sz="1400" b="0" i="0" dirty="0" err="1">
                <a:solidFill>
                  <a:schemeClr val="bg1">
                    <a:lumMod val="50000"/>
                  </a:schemeClr>
                </a:solidFill>
                <a:effectLst/>
              </a:rPr>
              <a:t>sed</a:t>
            </a:r>
            <a:r>
              <a:rPr lang="en-US" sz="1400" b="0" i="0" dirty="0">
                <a:solidFill>
                  <a:schemeClr val="bg1">
                    <a:lumMod val="50000"/>
                  </a:schemeClr>
                </a:solidFill>
                <a:effectLst/>
              </a:rPr>
              <a:t> do </a:t>
            </a:r>
            <a:r>
              <a:rPr lang="en-US" sz="1400" b="0" i="0" dirty="0" err="1">
                <a:solidFill>
                  <a:schemeClr val="bg1">
                    <a:lumMod val="50000"/>
                  </a:schemeClr>
                </a:solidFill>
                <a:effectLst/>
              </a:rPr>
              <a:t>eiusmod</a:t>
            </a:r>
            <a:r>
              <a:rPr lang="en-US" sz="1400" b="0" i="0" dirty="0">
                <a:solidFill>
                  <a:schemeClr val="bg1">
                    <a:lumMod val="50000"/>
                  </a:schemeClr>
                </a:solidFill>
                <a:effectLst/>
              </a:rPr>
              <a:t> </a:t>
            </a:r>
            <a:r>
              <a:rPr lang="en-US" sz="1400" b="0" i="0" dirty="0" err="1">
                <a:solidFill>
                  <a:schemeClr val="bg1">
                    <a:lumMod val="50000"/>
                  </a:schemeClr>
                </a:solidFill>
                <a:effectLst/>
              </a:rPr>
              <a:t>tempor</a:t>
            </a:r>
            <a:r>
              <a:rPr lang="en-US" sz="1400" b="0" i="0" dirty="0">
                <a:solidFill>
                  <a:schemeClr val="bg1">
                    <a:lumMod val="50000"/>
                  </a:schemeClr>
                </a:solidFill>
                <a:effectLst/>
              </a:rPr>
              <a:t> </a:t>
            </a:r>
            <a:r>
              <a:rPr lang="en-US" sz="1400" b="0" i="0" dirty="0" err="1">
                <a:solidFill>
                  <a:schemeClr val="bg1">
                    <a:lumMod val="50000"/>
                  </a:schemeClr>
                </a:solidFill>
                <a:effectLst/>
              </a:rPr>
              <a:t>incididunt</a:t>
            </a:r>
            <a:r>
              <a:rPr lang="en-US" sz="1400" b="0" i="0" dirty="0">
                <a:solidFill>
                  <a:schemeClr val="bg1">
                    <a:lumMod val="50000"/>
                  </a:schemeClr>
                </a:solidFill>
                <a:effectLst/>
              </a:rPr>
              <a:t> </a:t>
            </a:r>
            <a:r>
              <a:rPr lang="en-US" sz="1400" b="0" i="0" dirty="0" err="1">
                <a:solidFill>
                  <a:schemeClr val="bg1">
                    <a:lumMod val="50000"/>
                  </a:schemeClr>
                </a:solidFill>
                <a:effectLst/>
              </a:rPr>
              <a:t>ut</a:t>
            </a:r>
            <a:r>
              <a:rPr lang="en-US" sz="1400" b="0" i="0" dirty="0">
                <a:solidFill>
                  <a:schemeClr val="bg1">
                    <a:lumMod val="50000"/>
                  </a:schemeClr>
                </a:solidFill>
                <a:effectLst/>
              </a:rPr>
              <a:t> </a:t>
            </a:r>
            <a:r>
              <a:rPr lang="en-US" sz="1400" b="0" i="0" dirty="0" err="1">
                <a:solidFill>
                  <a:schemeClr val="bg1">
                    <a:lumMod val="50000"/>
                  </a:schemeClr>
                </a:solidFill>
                <a:effectLst/>
              </a:rPr>
              <a:t>det</a:t>
            </a:r>
            <a:endParaRPr lang="en-US" sz="1400" b="0" i="0" dirty="0">
              <a:solidFill>
                <a:schemeClr val="bg1">
                  <a:lumMod val="50000"/>
                </a:schemeClr>
              </a:solidFill>
              <a:effectLst/>
            </a:endParaRPr>
          </a:p>
        </p:txBody>
      </p:sp>
      <p:sp>
        <p:nvSpPr>
          <p:cNvPr id="48" name="Rectangle 47">
            <a:extLst>
              <a:ext uri="{FF2B5EF4-FFF2-40B4-BE49-F238E27FC236}">
                <a16:creationId xmlns:a16="http://schemas.microsoft.com/office/drawing/2014/main" id="{D26EA53D-FC4A-4EA5-B4FE-C7F054FC69D7}"/>
              </a:ext>
            </a:extLst>
          </p:cNvPr>
          <p:cNvSpPr/>
          <p:nvPr/>
        </p:nvSpPr>
        <p:spPr>
          <a:xfrm>
            <a:off x="6626130" y="2049143"/>
            <a:ext cx="3909959" cy="738664"/>
          </a:xfrm>
          <a:prstGeom prst="rect">
            <a:avLst/>
          </a:prstGeom>
          <a:noFill/>
        </p:spPr>
        <p:txBody>
          <a:bodyPr wrap="square">
            <a:spAutoFit/>
          </a:bodyPr>
          <a:lstStyle/>
          <a:p>
            <a:pPr algn="ctr">
              <a:lnSpc>
                <a:spcPct val="150000"/>
              </a:lnSpc>
            </a:pPr>
            <a:r>
              <a:rPr lang="en-US" sz="1400" b="0" i="0" dirty="0">
                <a:solidFill>
                  <a:schemeClr val="bg1">
                    <a:lumMod val="50000"/>
                  </a:schemeClr>
                </a:solidFill>
                <a:effectLst/>
              </a:rPr>
              <a:t>Lorem ipsum dolor sit </a:t>
            </a:r>
            <a:r>
              <a:rPr lang="en-US" sz="1400" b="0" i="0" dirty="0" err="1">
                <a:solidFill>
                  <a:schemeClr val="bg1">
                    <a:lumMod val="50000"/>
                  </a:schemeClr>
                </a:solidFill>
                <a:effectLst/>
              </a:rPr>
              <a:t>amet</a:t>
            </a:r>
            <a:r>
              <a:rPr lang="en-US" sz="1400" b="0" i="0" dirty="0">
                <a:solidFill>
                  <a:schemeClr val="bg1">
                    <a:lumMod val="50000"/>
                  </a:schemeClr>
                </a:solidFill>
                <a:effectLst/>
              </a:rPr>
              <a:t>, </a:t>
            </a:r>
            <a:r>
              <a:rPr lang="en-US" sz="1400" b="0" i="0" dirty="0" err="1">
                <a:solidFill>
                  <a:schemeClr val="bg1">
                    <a:lumMod val="50000"/>
                  </a:schemeClr>
                </a:solidFill>
                <a:effectLst/>
              </a:rPr>
              <a:t>consectetur</a:t>
            </a:r>
            <a:r>
              <a:rPr lang="en-US" sz="1400" b="0" i="0" dirty="0">
                <a:solidFill>
                  <a:schemeClr val="bg1">
                    <a:lumMod val="50000"/>
                  </a:schemeClr>
                </a:solidFill>
                <a:effectLst/>
              </a:rPr>
              <a:t> </a:t>
            </a:r>
            <a:r>
              <a:rPr lang="en-US" sz="1400" b="0" i="0" dirty="0" err="1">
                <a:solidFill>
                  <a:schemeClr val="bg1">
                    <a:lumMod val="50000"/>
                  </a:schemeClr>
                </a:solidFill>
                <a:effectLst/>
              </a:rPr>
              <a:t>adipiscing</a:t>
            </a:r>
            <a:r>
              <a:rPr lang="en-US" sz="1400" b="0" i="0" dirty="0">
                <a:solidFill>
                  <a:schemeClr val="bg1">
                    <a:lumMod val="50000"/>
                  </a:schemeClr>
                </a:solidFill>
                <a:effectLst/>
              </a:rPr>
              <a:t> </a:t>
            </a:r>
            <a:r>
              <a:rPr lang="en-US" sz="1400" b="0" i="0" dirty="0" err="1">
                <a:solidFill>
                  <a:schemeClr val="bg1">
                    <a:lumMod val="50000"/>
                  </a:schemeClr>
                </a:solidFill>
                <a:effectLst/>
              </a:rPr>
              <a:t>elit</a:t>
            </a:r>
            <a:r>
              <a:rPr lang="en-US" sz="1400" b="0" i="0" dirty="0">
                <a:solidFill>
                  <a:schemeClr val="bg1">
                    <a:lumMod val="50000"/>
                  </a:schemeClr>
                </a:solidFill>
                <a:effectLst/>
              </a:rPr>
              <a:t>, </a:t>
            </a:r>
            <a:r>
              <a:rPr lang="en-US" sz="1400" b="0" i="0" dirty="0" err="1">
                <a:solidFill>
                  <a:schemeClr val="bg1">
                    <a:lumMod val="50000"/>
                  </a:schemeClr>
                </a:solidFill>
                <a:effectLst/>
              </a:rPr>
              <a:t>sed</a:t>
            </a:r>
            <a:r>
              <a:rPr lang="en-US" sz="1400" b="0" i="0" dirty="0">
                <a:solidFill>
                  <a:schemeClr val="bg1">
                    <a:lumMod val="50000"/>
                  </a:schemeClr>
                </a:solidFill>
                <a:effectLst/>
              </a:rPr>
              <a:t> do </a:t>
            </a:r>
            <a:r>
              <a:rPr lang="en-US" sz="1400" b="0" i="0" dirty="0" err="1">
                <a:solidFill>
                  <a:schemeClr val="bg1">
                    <a:lumMod val="50000"/>
                  </a:schemeClr>
                </a:solidFill>
                <a:effectLst/>
              </a:rPr>
              <a:t>eiusmod</a:t>
            </a:r>
            <a:r>
              <a:rPr lang="en-US" sz="1400" b="0" i="0" dirty="0">
                <a:solidFill>
                  <a:schemeClr val="bg1">
                    <a:lumMod val="50000"/>
                  </a:schemeClr>
                </a:solidFill>
                <a:effectLst/>
              </a:rPr>
              <a:t> </a:t>
            </a:r>
            <a:r>
              <a:rPr lang="en-US" sz="1400" b="0" i="0" dirty="0" err="1">
                <a:solidFill>
                  <a:schemeClr val="bg1">
                    <a:lumMod val="50000"/>
                  </a:schemeClr>
                </a:solidFill>
                <a:effectLst/>
              </a:rPr>
              <a:t>tempor</a:t>
            </a:r>
            <a:r>
              <a:rPr lang="en-US" sz="1400" b="0" i="0" dirty="0">
                <a:solidFill>
                  <a:schemeClr val="bg1">
                    <a:lumMod val="50000"/>
                  </a:schemeClr>
                </a:solidFill>
                <a:effectLst/>
              </a:rPr>
              <a:t> </a:t>
            </a:r>
            <a:r>
              <a:rPr lang="en-US" sz="1400" b="0" i="0" dirty="0" err="1">
                <a:solidFill>
                  <a:schemeClr val="bg1">
                    <a:lumMod val="50000"/>
                  </a:schemeClr>
                </a:solidFill>
                <a:effectLst/>
              </a:rPr>
              <a:t>incididunt</a:t>
            </a:r>
            <a:r>
              <a:rPr lang="en-US" sz="1400" b="0" i="0" dirty="0">
                <a:solidFill>
                  <a:schemeClr val="bg1">
                    <a:lumMod val="50000"/>
                  </a:schemeClr>
                </a:solidFill>
                <a:effectLst/>
              </a:rPr>
              <a:t> </a:t>
            </a:r>
            <a:r>
              <a:rPr lang="en-US" sz="1400" b="0" i="0" dirty="0" err="1">
                <a:solidFill>
                  <a:schemeClr val="bg1">
                    <a:lumMod val="50000"/>
                  </a:schemeClr>
                </a:solidFill>
                <a:effectLst/>
              </a:rPr>
              <a:t>ut</a:t>
            </a:r>
            <a:r>
              <a:rPr lang="en-US" sz="1400" b="0" i="0" dirty="0">
                <a:solidFill>
                  <a:schemeClr val="bg1">
                    <a:lumMod val="50000"/>
                  </a:schemeClr>
                </a:solidFill>
                <a:effectLst/>
              </a:rPr>
              <a:t> </a:t>
            </a:r>
            <a:r>
              <a:rPr lang="en-US" sz="1400" b="0" i="0" dirty="0" err="1">
                <a:solidFill>
                  <a:schemeClr val="bg1">
                    <a:lumMod val="50000"/>
                  </a:schemeClr>
                </a:solidFill>
                <a:effectLst/>
              </a:rPr>
              <a:t>det</a:t>
            </a:r>
            <a:endParaRPr lang="en-US" sz="1400" b="0" i="0" dirty="0">
              <a:solidFill>
                <a:schemeClr val="bg1">
                  <a:lumMod val="50000"/>
                </a:schemeClr>
              </a:solidFill>
              <a:effectLst/>
            </a:endParaRPr>
          </a:p>
        </p:txBody>
      </p:sp>
      <p:sp>
        <p:nvSpPr>
          <p:cNvPr id="36" name="TextBox 35">
            <a:extLst>
              <a:ext uri="{FF2B5EF4-FFF2-40B4-BE49-F238E27FC236}">
                <a16:creationId xmlns:a16="http://schemas.microsoft.com/office/drawing/2014/main" id="{756C43C4-6928-4936-895C-FE749F9D85B7}"/>
              </a:ext>
            </a:extLst>
          </p:cNvPr>
          <p:cNvSpPr txBox="1"/>
          <p:nvPr/>
        </p:nvSpPr>
        <p:spPr>
          <a:xfrm>
            <a:off x="4458632" y="480993"/>
            <a:ext cx="3274743" cy="584775"/>
          </a:xfrm>
          <a:prstGeom prst="rect">
            <a:avLst/>
          </a:prstGeom>
          <a:noFill/>
        </p:spPr>
        <p:txBody>
          <a:bodyPr wrap="none" rtlCol="0">
            <a:spAutoFit/>
          </a:bodyPr>
          <a:lstStyle/>
          <a:p>
            <a:pPr algn="ctr"/>
            <a:r>
              <a:rPr lang="en-US" sz="3200" dirty="0">
                <a:solidFill>
                  <a:schemeClr val="tx1">
                    <a:lumMod val="65000"/>
                    <a:lumOff val="35000"/>
                  </a:schemeClr>
                </a:solidFill>
              </a:rPr>
              <a:t>CAVE presentation</a:t>
            </a:r>
          </a:p>
        </p:txBody>
      </p:sp>
      <p:sp>
        <p:nvSpPr>
          <p:cNvPr id="37" name="TextBox 36">
            <a:extLst>
              <a:ext uri="{FF2B5EF4-FFF2-40B4-BE49-F238E27FC236}">
                <a16:creationId xmlns:a16="http://schemas.microsoft.com/office/drawing/2014/main" id="{B21EC722-891B-4368-A800-586BA7A8B1E9}"/>
              </a:ext>
            </a:extLst>
          </p:cNvPr>
          <p:cNvSpPr txBox="1"/>
          <p:nvPr/>
        </p:nvSpPr>
        <p:spPr>
          <a:xfrm>
            <a:off x="5052637" y="1057959"/>
            <a:ext cx="2086725" cy="276999"/>
          </a:xfrm>
          <a:prstGeom prst="rect">
            <a:avLst/>
          </a:prstGeom>
          <a:noFill/>
        </p:spPr>
        <p:txBody>
          <a:bodyPr wrap="none" rtlCol="0">
            <a:spAutoFit/>
          </a:bodyPr>
          <a:lstStyle/>
          <a:p>
            <a:pPr algn="ctr"/>
            <a:r>
              <a:rPr lang="en-US" sz="1200" dirty="0">
                <a:solidFill>
                  <a:schemeClr val="tx1">
                    <a:lumMod val="65000"/>
                    <a:lumOff val="35000"/>
                  </a:schemeClr>
                </a:solidFill>
              </a:rPr>
              <a:t>/ This is the place for subtitle /</a:t>
            </a:r>
          </a:p>
        </p:txBody>
      </p:sp>
      <p:sp>
        <p:nvSpPr>
          <p:cNvPr id="38" name="Circle: Hollow 37">
            <a:extLst>
              <a:ext uri="{FF2B5EF4-FFF2-40B4-BE49-F238E27FC236}">
                <a16:creationId xmlns:a16="http://schemas.microsoft.com/office/drawing/2014/main" id="{28F7439B-C3E6-48D9-939E-FB52838D40D0}"/>
              </a:ext>
            </a:extLst>
          </p:cNvPr>
          <p:cNvSpPr/>
          <p:nvPr/>
        </p:nvSpPr>
        <p:spPr>
          <a:xfrm>
            <a:off x="-317674" y="-351684"/>
            <a:ext cx="2047019" cy="2047019"/>
          </a:xfrm>
          <a:prstGeom prst="donu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39" name="Group 38">
            <a:extLst>
              <a:ext uri="{FF2B5EF4-FFF2-40B4-BE49-F238E27FC236}">
                <a16:creationId xmlns:a16="http://schemas.microsoft.com/office/drawing/2014/main" id="{7052EBAC-1FA8-4A70-B9A1-CBECE1508A71}"/>
              </a:ext>
            </a:extLst>
          </p:cNvPr>
          <p:cNvGrpSpPr/>
          <p:nvPr/>
        </p:nvGrpSpPr>
        <p:grpSpPr>
          <a:xfrm>
            <a:off x="0" y="5010130"/>
            <a:ext cx="370413" cy="1345647"/>
            <a:chOff x="-972" y="5510679"/>
            <a:chExt cx="370413" cy="1345647"/>
          </a:xfrm>
        </p:grpSpPr>
        <p:sp>
          <p:nvSpPr>
            <p:cNvPr id="40" name="Rectangle 39">
              <a:extLst>
                <a:ext uri="{FF2B5EF4-FFF2-40B4-BE49-F238E27FC236}">
                  <a16:creationId xmlns:a16="http://schemas.microsoft.com/office/drawing/2014/main" id="{235C4269-10B5-4685-BFF4-CFD1C0268BE3}"/>
                </a:ext>
              </a:extLst>
            </p:cNvPr>
            <p:cNvSpPr/>
            <p:nvPr/>
          </p:nvSpPr>
          <p:spPr>
            <a:xfrm>
              <a:off x="-972" y="5510679"/>
              <a:ext cx="370413" cy="134564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a:extLst>
                <a:ext uri="{FF2B5EF4-FFF2-40B4-BE49-F238E27FC236}">
                  <a16:creationId xmlns:a16="http://schemas.microsoft.com/office/drawing/2014/main" id="{D843B252-89BC-44F6-96E0-2244C240FF2E}"/>
                </a:ext>
              </a:extLst>
            </p:cNvPr>
            <p:cNvSpPr txBox="1"/>
            <p:nvPr/>
          </p:nvSpPr>
          <p:spPr>
            <a:xfrm rot="16200000">
              <a:off x="-206256" y="6029615"/>
              <a:ext cx="780984" cy="307777"/>
            </a:xfrm>
            <a:prstGeom prst="rect">
              <a:avLst/>
            </a:prstGeom>
            <a:noFill/>
          </p:spPr>
          <p:txBody>
            <a:bodyPr wrap="none" rtlCol="0">
              <a:spAutoFit/>
            </a:bodyPr>
            <a:lstStyle/>
            <a:p>
              <a:pPr algn="ctr"/>
              <a:r>
                <a:rPr lang="en-US" sz="1400" dirty="0">
                  <a:solidFill>
                    <a:schemeClr val="bg1"/>
                  </a:solidFill>
                </a:rPr>
                <a:t>creative</a:t>
              </a:r>
            </a:p>
          </p:txBody>
        </p:sp>
      </p:grpSp>
    </p:spTree>
    <p:extLst>
      <p:ext uri="{BB962C8B-B14F-4D97-AF65-F5344CB8AC3E}">
        <p14:creationId xmlns:p14="http://schemas.microsoft.com/office/powerpoint/2010/main" val="9507179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1073930" y="1985604"/>
            <a:ext cx="3347292" cy="3984122"/>
            <a:chOff x="4381415" y="1933352"/>
            <a:chExt cx="3429171" cy="4081579"/>
          </a:xfrm>
        </p:grpSpPr>
        <p:sp>
          <p:nvSpPr>
            <p:cNvPr id="49" name="Freeform 5"/>
            <p:cNvSpPr>
              <a:spLocks noEditPoints="1"/>
            </p:cNvSpPr>
            <p:nvPr/>
          </p:nvSpPr>
          <p:spPr bwMode="auto">
            <a:xfrm>
              <a:off x="4818308" y="1933352"/>
              <a:ext cx="2518000" cy="4081579"/>
            </a:xfrm>
            <a:custGeom>
              <a:avLst/>
              <a:gdLst>
                <a:gd name="T0" fmla="*/ 2002 w 2007"/>
                <a:gd name="T1" fmla="*/ 348 h 3267"/>
                <a:gd name="T2" fmla="*/ 2007 w 2007"/>
                <a:gd name="T3" fmla="*/ 341 h 3267"/>
                <a:gd name="T4" fmla="*/ 2002 w 2007"/>
                <a:gd name="T5" fmla="*/ 346 h 3267"/>
                <a:gd name="T6" fmla="*/ 2005 w 2007"/>
                <a:gd name="T7" fmla="*/ 341 h 3267"/>
                <a:gd name="T8" fmla="*/ 1694 w 2007"/>
                <a:gd name="T9" fmla="*/ 2 h 3267"/>
                <a:gd name="T10" fmla="*/ 1694 w 2007"/>
                <a:gd name="T11" fmla="*/ 4 h 3267"/>
                <a:gd name="T12" fmla="*/ 1696 w 2007"/>
                <a:gd name="T13" fmla="*/ 4 h 3267"/>
                <a:gd name="T14" fmla="*/ 1696 w 2007"/>
                <a:gd name="T15" fmla="*/ 2 h 3267"/>
                <a:gd name="T16" fmla="*/ 1696 w 2007"/>
                <a:gd name="T17" fmla="*/ 2 h 3267"/>
                <a:gd name="T18" fmla="*/ 315 w 2007"/>
                <a:gd name="T19" fmla="*/ 0 h 3267"/>
                <a:gd name="T20" fmla="*/ 336 w 2007"/>
                <a:gd name="T21" fmla="*/ 29 h 3267"/>
                <a:gd name="T22" fmla="*/ 313 w 2007"/>
                <a:gd name="T23" fmla="*/ 0 h 3267"/>
                <a:gd name="T24" fmla="*/ 0 w 2007"/>
                <a:gd name="T25" fmla="*/ 341 h 3267"/>
                <a:gd name="T26" fmla="*/ 2 w 2007"/>
                <a:gd name="T27" fmla="*/ 341 h 3267"/>
                <a:gd name="T28" fmla="*/ 2 w 2007"/>
                <a:gd name="T29" fmla="*/ 341 h 3267"/>
                <a:gd name="T30" fmla="*/ 2 w 2007"/>
                <a:gd name="T31" fmla="*/ 341 h 3267"/>
                <a:gd name="T32" fmla="*/ 667 w 2007"/>
                <a:gd name="T33" fmla="*/ 2339 h 3267"/>
                <a:gd name="T34" fmla="*/ 997 w 2007"/>
                <a:gd name="T35" fmla="*/ 3267 h 3267"/>
                <a:gd name="T36" fmla="*/ 1340 w 2007"/>
                <a:gd name="T37" fmla="*/ 2339 h 3267"/>
                <a:gd name="T38" fmla="*/ 2002 w 2007"/>
                <a:gd name="T39" fmla="*/ 348 h 3267"/>
                <a:gd name="T40" fmla="*/ 2002 w 2007"/>
                <a:gd name="T41" fmla="*/ 348 h 3267"/>
                <a:gd name="T42" fmla="*/ 1255 w 2007"/>
                <a:gd name="T43" fmla="*/ 1091 h 3267"/>
                <a:gd name="T44" fmla="*/ 1255 w 2007"/>
                <a:gd name="T45" fmla="*/ 1091 h 3267"/>
                <a:gd name="T46" fmla="*/ 1255 w 2007"/>
                <a:gd name="T47" fmla="*/ 1091 h 3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007" h="3267">
                  <a:moveTo>
                    <a:pt x="2002" y="348"/>
                  </a:moveTo>
                  <a:cubicBezTo>
                    <a:pt x="2005" y="346"/>
                    <a:pt x="2005" y="343"/>
                    <a:pt x="2007" y="341"/>
                  </a:cubicBezTo>
                  <a:cubicBezTo>
                    <a:pt x="2005" y="343"/>
                    <a:pt x="2005" y="343"/>
                    <a:pt x="2002" y="346"/>
                  </a:cubicBezTo>
                  <a:cubicBezTo>
                    <a:pt x="2005" y="341"/>
                    <a:pt x="2005" y="341"/>
                    <a:pt x="2005" y="341"/>
                  </a:cubicBezTo>
                  <a:cubicBezTo>
                    <a:pt x="1694" y="2"/>
                    <a:pt x="1694" y="2"/>
                    <a:pt x="1694" y="2"/>
                  </a:cubicBezTo>
                  <a:cubicBezTo>
                    <a:pt x="1694" y="4"/>
                    <a:pt x="1694" y="4"/>
                    <a:pt x="1694" y="4"/>
                  </a:cubicBezTo>
                  <a:cubicBezTo>
                    <a:pt x="1696" y="4"/>
                    <a:pt x="1696" y="4"/>
                    <a:pt x="1696" y="4"/>
                  </a:cubicBezTo>
                  <a:cubicBezTo>
                    <a:pt x="1696" y="2"/>
                    <a:pt x="1696" y="2"/>
                    <a:pt x="1696" y="2"/>
                  </a:cubicBezTo>
                  <a:cubicBezTo>
                    <a:pt x="1696" y="2"/>
                    <a:pt x="1696" y="2"/>
                    <a:pt x="1696" y="2"/>
                  </a:cubicBezTo>
                  <a:cubicBezTo>
                    <a:pt x="1645" y="2"/>
                    <a:pt x="324" y="4"/>
                    <a:pt x="315" y="0"/>
                  </a:cubicBezTo>
                  <a:cubicBezTo>
                    <a:pt x="321" y="10"/>
                    <a:pt x="328" y="21"/>
                    <a:pt x="336" y="29"/>
                  </a:cubicBezTo>
                  <a:cubicBezTo>
                    <a:pt x="321" y="10"/>
                    <a:pt x="313" y="0"/>
                    <a:pt x="313" y="0"/>
                  </a:cubicBezTo>
                  <a:cubicBezTo>
                    <a:pt x="0" y="341"/>
                    <a:pt x="0" y="341"/>
                    <a:pt x="0" y="341"/>
                  </a:cubicBezTo>
                  <a:cubicBezTo>
                    <a:pt x="2" y="341"/>
                    <a:pt x="2" y="341"/>
                    <a:pt x="2" y="341"/>
                  </a:cubicBezTo>
                  <a:cubicBezTo>
                    <a:pt x="2" y="341"/>
                    <a:pt x="2" y="341"/>
                    <a:pt x="2" y="341"/>
                  </a:cubicBezTo>
                  <a:cubicBezTo>
                    <a:pt x="2" y="341"/>
                    <a:pt x="2" y="341"/>
                    <a:pt x="2" y="341"/>
                  </a:cubicBezTo>
                  <a:cubicBezTo>
                    <a:pt x="667" y="2339"/>
                    <a:pt x="667" y="2339"/>
                    <a:pt x="667" y="2339"/>
                  </a:cubicBezTo>
                  <a:cubicBezTo>
                    <a:pt x="997" y="3267"/>
                    <a:pt x="997" y="3267"/>
                    <a:pt x="997" y="3267"/>
                  </a:cubicBezTo>
                  <a:cubicBezTo>
                    <a:pt x="1340" y="2339"/>
                    <a:pt x="1340" y="2339"/>
                    <a:pt x="1340" y="2339"/>
                  </a:cubicBezTo>
                  <a:cubicBezTo>
                    <a:pt x="2002" y="348"/>
                    <a:pt x="2002" y="348"/>
                    <a:pt x="2002" y="348"/>
                  </a:cubicBezTo>
                  <a:cubicBezTo>
                    <a:pt x="2002" y="348"/>
                    <a:pt x="2002" y="348"/>
                    <a:pt x="2002" y="348"/>
                  </a:cubicBezTo>
                  <a:close/>
                  <a:moveTo>
                    <a:pt x="1255" y="1091"/>
                  </a:moveTo>
                  <a:cubicBezTo>
                    <a:pt x="1255" y="1091"/>
                    <a:pt x="1255" y="1091"/>
                    <a:pt x="1255" y="1091"/>
                  </a:cubicBezTo>
                  <a:cubicBezTo>
                    <a:pt x="1255" y="1091"/>
                    <a:pt x="1255" y="1091"/>
                    <a:pt x="1255" y="1091"/>
                  </a:cubicBezTo>
                  <a:close/>
                </a:path>
              </a:pathLst>
            </a:custGeom>
            <a:solidFill>
              <a:srgbClr val="1D242A">
                <a:lumMod val="75000"/>
                <a:lumOff val="25000"/>
              </a:srgb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tx1">
                    <a:lumMod val="65000"/>
                    <a:lumOff val="35000"/>
                  </a:schemeClr>
                </a:solidFill>
                <a:effectLst/>
                <a:uLnTx/>
                <a:uFillTx/>
              </a:endParaRPr>
            </a:p>
          </p:txBody>
        </p:sp>
        <p:sp>
          <p:nvSpPr>
            <p:cNvPr id="50" name="Freeform 6"/>
            <p:cNvSpPr>
              <a:spLocks/>
            </p:cNvSpPr>
            <p:nvPr/>
          </p:nvSpPr>
          <p:spPr bwMode="auto">
            <a:xfrm>
              <a:off x="5553549" y="2642937"/>
              <a:ext cx="1046784" cy="3371994"/>
            </a:xfrm>
            <a:custGeom>
              <a:avLst/>
              <a:gdLst>
                <a:gd name="T0" fmla="*/ 1428 w 1428"/>
                <a:gd name="T1" fmla="*/ 3574 h 4600"/>
                <a:gd name="T2" fmla="*/ 904 w 1428"/>
                <a:gd name="T3" fmla="*/ 1384 h 4600"/>
                <a:gd name="T4" fmla="*/ 1150 w 1428"/>
                <a:gd name="T5" fmla="*/ 897 h 4600"/>
                <a:gd name="T6" fmla="*/ 707 w 1428"/>
                <a:gd name="T7" fmla="*/ 0 h 4600"/>
                <a:gd name="T8" fmla="*/ 276 w 1428"/>
                <a:gd name="T9" fmla="*/ 878 h 4600"/>
                <a:gd name="T10" fmla="*/ 527 w 1428"/>
                <a:gd name="T11" fmla="*/ 1384 h 4600"/>
                <a:gd name="T12" fmla="*/ 0 w 1428"/>
                <a:gd name="T13" fmla="*/ 3591 h 4600"/>
                <a:gd name="T14" fmla="*/ 707 w 1428"/>
                <a:gd name="T15" fmla="*/ 4600 h 4600"/>
                <a:gd name="T16" fmla="*/ 1428 w 1428"/>
                <a:gd name="T17" fmla="*/ 3574 h 4600"/>
                <a:gd name="T18" fmla="*/ 1428 w 1428"/>
                <a:gd name="T19" fmla="*/ 3574 h 4600"/>
                <a:gd name="T20" fmla="*/ 1428 w 1428"/>
                <a:gd name="T21" fmla="*/ 3574 h 4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28" h="4600">
                  <a:moveTo>
                    <a:pt x="1428" y="3574"/>
                  </a:moveTo>
                  <a:lnTo>
                    <a:pt x="904" y="1384"/>
                  </a:lnTo>
                  <a:lnTo>
                    <a:pt x="1150" y="897"/>
                  </a:lnTo>
                  <a:lnTo>
                    <a:pt x="707" y="0"/>
                  </a:lnTo>
                  <a:lnTo>
                    <a:pt x="276" y="878"/>
                  </a:lnTo>
                  <a:lnTo>
                    <a:pt x="527" y="1384"/>
                  </a:lnTo>
                  <a:lnTo>
                    <a:pt x="0" y="3591"/>
                  </a:lnTo>
                  <a:lnTo>
                    <a:pt x="707" y="4600"/>
                  </a:lnTo>
                  <a:lnTo>
                    <a:pt x="1428" y="3574"/>
                  </a:lnTo>
                  <a:lnTo>
                    <a:pt x="1428" y="3574"/>
                  </a:lnTo>
                  <a:lnTo>
                    <a:pt x="1428" y="3574"/>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tx1">
                    <a:lumMod val="65000"/>
                    <a:lumOff val="35000"/>
                  </a:schemeClr>
                </a:solidFill>
                <a:effectLst/>
                <a:uLnTx/>
                <a:uFillTx/>
              </a:endParaRPr>
            </a:p>
          </p:txBody>
        </p:sp>
        <p:sp>
          <p:nvSpPr>
            <p:cNvPr id="51" name="Freeform 7"/>
            <p:cNvSpPr>
              <a:spLocks/>
            </p:cNvSpPr>
            <p:nvPr/>
          </p:nvSpPr>
          <p:spPr bwMode="auto">
            <a:xfrm>
              <a:off x="5214884" y="1933352"/>
              <a:ext cx="1724115" cy="709585"/>
            </a:xfrm>
            <a:custGeom>
              <a:avLst/>
              <a:gdLst>
                <a:gd name="T0" fmla="*/ 0 w 1374"/>
                <a:gd name="T1" fmla="*/ 0 h 568"/>
                <a:gd name="T2" fmla="*/ 1374 w 1374"/>
                <a:gd name="T3" fmla="*/ 0 h 568"/>
                <a:gd name="T4" fmla="*/ 681 w 1374"/>
                <a:gd name="T5" fmla="*/ 568 h 568"/>
                <a:gd name="T6" fmla="*/ 0 w 1374"/>
                <a:gd name="T7" fmla="*/ 0 h 568"/>
              </a:gdLst>
              <a:ahLst/>
              <a:cxnLst>
                <a:cxn ang="0">
                  <a:pos x="T0" y="T1"/>
                </a:cxn>
                <a:cxn ang="0">
                  <a:pos x="T2" y="T3"/>
                </a:cxn>
                <a:cxn ang="0">
                  <a:pos x="T4" y="T5"/>
                </a:cxn>
                <a:cxn ang="0">
                  <a:pos x="T6" y="T7"/>
                </a:cxn>
              </a:cxnLst>
              <a:rect l="0" t="0" r="r" b="b"/>
              <a:pathLst>
                <a:path w="1374" h="568">
                  <a:moveTo>
                    <a:pt x="0" y="0"/>
                  </a:moveTo>
                  <a:cubicBezTo>
                    <a:pt x="11" y="4"/>
                    <a:pt x="1374" y="0"/>
                    <a:pt x="1374" y="0"/>
                  </a:cubicBezTo>
                  <a:cubicBezTo>
                    <a:pt x="1289" y="188"/>
                    <a:pt x="1188" y="348"/>
                    <a:pt x="681" y="568"/>
                  </a:cubicBezTo>
                  <a:cubicBezTo>
                    <a:pt x="681" y="568"/>
                    <a:pt x="339" y="479"/>
                    <a:pt x="0" y="0"/>
                  </a:cubicBezTo>
                  <a:close/>
                </a:path>
              </a:pathLst>
            </a:custGeom>
            <a:solidFill>
              <a:srgbClr val="E1E9EA"/>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tx1">
                    <a:lumMod val="65000"/>
                    <a:lumOff val="35000"/>
                  </a:schemeClr>
                </a:solidFill>
                <a:effectLst/>
                <a:uLnTx/>
                <a:uFillTx/>
              </a:endParaRPr>
            </a:p>
          </p:txBody>
        </p:sp>
        <p:sp>
          <p:nvSpPr>
            <p:cNvPr id="52" name="Freeform 8"/>
            <p:cNvSpPr>
              <a:spLocks/>
            </p:cNvSpPr>
            <p:nvPr/>
          </p:nvSpPr>
          <p:spPr bwMode="auto">
            <a:xfrm>
              <a:off x="4381415" y="2413495"/>
              <a:ext cx="1685264" cy="3601436"/>
            </a:xfrm>
            <a:custGeom>
              <a:avLst/>
              <a:gdLst>
                <a:gd name="T0" fmla="*/ 1280 w 1343"/>
                <a:gd name="T1" fmla="*/ 2789 h 2883"/>
                <a:gd name="T2" fmla="*/ 1216 w 1343"/>
                <a:gd name="T3" fmla="*/ 2696 h 2883"/>
                <a:gd name="T4" fmla="*/ 1088 w 1343"/>
                <a:gd name="T5" fmla="*/ 2511 h 2883"/>
                <a:gd name="T6" fmla="*/ 958 w 1343"/>
                <a:gd name="T7" fmla="*/ 2326 h 2883"/>
                <a:gd name="T8" fmla="*/ 828 w 1343"/>
                <a:gd name="T9" fmla="*/ 2141 h 2883"/>
                <a:gd name="T10" fmla="*/ 697 w 1343"/>
                <a:gd name="T11" fmla="*/ 1958 h 2883"/>
                <a:gd name="T12" fmla="*/ 565 w 1343"/>
                <a:gd name="T13" fmla="*/ 1774 h 2883"/>
                <a:gd name="T14" fmla="*/ 499 w 1343"/>
                <a:gd name="T15" fmla="*/ 1682 h 2883"/>
                <a:gd name="T16" fmla="*/ 433 w 1343"/>
                <a:gd name="T17" fmla="*/ 1591 h 2883"/>
                <a:gd name="T18" fmla="*/ 316 w 1343"/>
                <a:gd name="T19" fmla="*/ 1427 h 2883"/>
                <a:gd name="T20" fmla="*/ 457 w 1343"/>
                <a:gd name="T21" fmla="*/ 1319 h 2883"/>
                <a:gd name="T22" fmla="*/ 619 w 1343"/>
                <a:gd name="T23" fmla="*/ 1194 h 2883"/>
                <a:gd name="T24" fmla="*/ 644 w 1343"/>
                <a:gd name="T25" fmla="*/ 1175 h 2883"/>
                <a:gd name="T26" fmla="*/ 616 w 1343"/>
                <a:gd name="T27" fmla="*/ 1156 h 2883"/>
                <a:gd name="T28" fmla="*/ 469 w 1343"/>
                <a:gd name="T29" fmla="*/ 1064 h 2883"/>
                <a:gd name="T30" fmla="*/ 324 w 1343"/>
                <a:gd name="T31" fmla="*/ 973 h 2883"/>
                <a:gd name="T32" fmla="*/ 177 w 1343"/>
                <a:gd name="T33" fmla="*/ 881 h 2883"/>
                <a:gd name="T34" fmla="*/ 41 w 1343"/>
                <a:gd name="T35" fmla="*/ 796 h 2883"/>
                <a:gd name="T36" fmla="*/ 98 w 1343"/>
                <a:gd name="T37" fmla="*/ 607 h 2883"/>
                <a:gd name="T38" fmla="*/ 160 w 1343"/>
                <a:gd name="T39" fmla="*/ 406 h 2883"/>
                <a:gd name="T40" fmla="*/ 220 w 1343"/>
                <a:gd name="T41" fmla="*/ 204 h 2883"/>
                <a:gd name="T42" fmla="*/ 248 w 1343"/>
                <a:gd name="T43" fmla="*/ 102 h 2883"/>
                <a:gd name="T44" fmla="*/ 277 w 1343"/>
                <a:gd name="T45" fmla="*/ 0 h 2883"/>
                <a:gd name="T46" fmla="*/ 243 w 1343"/>
                <a:gd name="T47" fmla="*/ 100 h 2883"/>
                <a:gd name="T48" fmla="*/ 207 w 1343"/>
                <a:gd name="T49" fmla="*/ 200 h 2883"/>
                <a:gd name="T50" fmla="*/ 139 w 1343"/>
                <a:gd name="T51" fmla="*/ 399 h 2883"/>
                <a:gd name="T52" fmla="*/ 71 w 1343"/>
                <a:gd name="T53" fmla="*/ 599 h 2883"/>
                <a:gd name="T54" fmla="*/ 5 w 1343"/>
                <a:gd name="T55" fmla="*/ 801 h 2883"/>
                <a:gd name="T56" fmla="*/ 0 w 1343"/>
                <a:gd name="T57" fmla="*/ 813 h 2883"/>
                <a:gd name="T58" fmla="*/ 11 w 1343"/>
                <a:gd name="T59" fmla="*/ 820 h 2883"/>
                <a:gd name="T60" fmla="*/ 156 w 1343"/>
                <a:gd name="T61" fmla="*/ 915 h 2883"/>
                <a:gd name="T62" fmla="*/ 301 w 1343"/>
                <a:gd name="T63" fmla="*/ 1009 h 2883"/>
                <a:gd name="T64" fmla="*/ 446 w 1343"/>
                <a:gd name="T65" fmla="*/ 1102 h 2883"/>
                <a:gd name="T66" fmla="*/ 563 w 1343"/>
                <a:gd name="T67" fmla="*/ 1177 h 2883"/>
                <a:gd name="T68" fmla="*/ 429 w 1343"/>
                <a:gd name="T69" fmla="*/ 1281 h 2883"/>
                <a:gd name="T70" fmla="*/ 267 w 1343"/>
                <a:gd name="T71" fmla="*/ 1404 h 2883"/>
                <a:gd name="T72" fmla="*/ 250 w 1343"/>
                <a:gd name="T73" fmla="*/ 1419 h 2883"/>
                <a:gd name="T74" fmla="*/ 263 w 1343"/>
                <a:gd name="T75" fmla="*/ 1436 h 2883"/>
                <a:gd name="T76" fmla="*/ 397 w 1343"/>
                <a:gd name="T77" fmla="*/ 1619 h 2883"/>
                <a:gd name="T78" fmla="*/ 463 w 1343"/>
                <a:gd name="T79" fmla="*/ 1710 h 2883"/>
                <a:gd name="T80" fmla="*/ 529 w 1343"/>
                <a:gd name="T81" fmla="*/ 1801 h 2883"/>
                <a:gd name="T82" fmla="*/ 663 w 1343"/>
                <a:gd name="T83" fmla="*/ 1982 h 2883"/>
                <a:gd name="T84" fmla="*/ 798 w 1343"/>
                <a:gd name="T85" fmla="*/ 2165 h 2883"/>
                <a:gd name="T86" fmla="*/ 934 w 1343"/>
                <a:gd name="T87" fmla="*/ 2345 h 2883"/>
                <a:gd name="T88" fmla="*/ 1068 w 1343"/>
                <a:gd name="T89" fmla="*/ 2524 h 2883"/>
                <a:gd name="T90" fmla="*/ 1205 w 1343"/>
                <a:gd name="T91" fmla="*/ 2704 h 2883"/>
                <a:gd name="T92" fmla="*/ 1275 w 1343"/>
                <a:gd name="T93" fmla="*/ 2793 h 2883"/>
                <a:gd name="T94" fmla="*/ 1343 w 1343"/>
                <a:gd name="T95" fmla="*/ 2883 h 2883"/>
                <a:gd name="T96" fmla="*/ 1280 w 1343"/>
                <a:gd name="T97" fmla="*/ 2789 h 2883"/>
                <a:gd name="T98" fmla="*/ 1280 w 1343"/>
                <a:gd name="T99" fmla="*/ 2789 h 28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343" h="2883">
                  <a:moveTo>
                    <a:pt x="1280" y="2789"/>
                  </a:moveTo>
                  <a:cubicBezTo>
                    <a:pt x="1216" y="2696"/>
                    <a:pt x="1216" y="2696"/>
                    <a:pt x="1216" y="2696"/>
                  </a:cubicBezTo>
                  <a:cubicBezTo>
                    <a:pt x="1088" y="2511"/>
                    <a:pt x="1088" y="2511"/>
                    <a:pt x="1088" y="2511"/>
                  </a:cubicBezTo>
                  <a:cubicBezTo>
                    <a:pt x="958" y="2326"/>
                    <a:pt x="958" y="2326"/>
                    <a:pt x="958" y="2326"/>
                  </a:cubicBezTo>
                  <a:cubicBezTo>
                    <a:pt x="915" y="2264"/>
                    <a:pt x="870" y="2203"/>
                    <a:pt x="828" y="2141"/>
                  </a:cubicBezTo>
                  <a:cubicBezTo>
                    <a:pt x="785" y="2082"/>
                    <a:pt x="740" y="2020"/>
                    <a:pt x="697" y="1958"/>
                  </a:cubicBezTo>
                  <a:cubicBezTo>
                    <a:pt x="565" y="1774"/>
                    <a:pt x="565" y="1774"/>
                    <a:pt x="565" y="1774"/>
                  </a:cubicBezTo>
                  <a:cubicBezTo>
                    <a:pt x="499" y="1682"/>
                    <a:pt x="499" y="1682"/>
                    <a:pt x="499" y="1682"/>
                  </a:cubicBezTo>
                  <a:cubicBezTo>
                    <a:pt x="433" y="1591"/>
                    <a:pt x="433" y="1591"/>
                    <a:pt x="433" y="1591"/>
                  </a:cubicBezTo>
                  <a:cubicBezTo>
                    <a:pt x="316" y="1427"/>
                    <a:pt x="316" y="1427"/>
                    <a:pt x="316" y="1427"/>
                  </a:cubicBezTo>
                  <a:cubicBezTo>
                    <a:pt x="363" y="1391"/>
                    <a:pt x="410" y="1355"/>
                    <a:pt x="457" y="1319"/>
                  </a:cubicBezTo>
                  <a:cubicBezTo>
                    <a:pt x="619" y="1194"/>
                    <a:pt x="619" y="1194"/>
                    <a:pt x="619" y="1194"/>
                  </a:cubicBezTo>
                  <a:cubicBezTo>
                    <a:pt x="644" y="1175"/>
                    <a:pt x="644" y="1175"/>
                    <a:pt x="644" y="1175"/>
                  </a:cubicBezTo>
                  <a:cubicBezTo>
                    <a:pt x="616" y="1156"/>
                    <a:pt x="616" y="1156"/>
                    <a:pt x="616" y="1156"/>
                  </a:cubicBezTo>
                  <a:cubicBezTo>
                    <a:pt x="567" y="1126"/>
                    <a:pt x="518" y="1094"/>
                    <a:pt x="469" y="1064"/>
                  </a:cubicBezTo>
                  <a:cubicBezTo>
                    <a:pt x="324" y="973"/>
                    <a:pt x="324" y="973"/>
                    <a:pt x="324" y="973"/>
                  </a:cubicBezTo>
                  <a:cubicBezTo>
                    <a:pt x="275" y="943"/>
                    <a:pt x="226" y="911"/>
                    <a:pt x="177" y="881"/>
                  </a:cubicBezTo>
                  <a:cubicBezTo>
                    <a:pt x="41" y="796"/>
                    <a:pt x="41" y="796"/>
                    <a:pt x="41" y="796"/>
                  </a:cubicBezTo>
                  <a:cubicBezTo>
                    <a:pt x="60" y="735"/>
                    <a:pt x="79" y="671"/>
                    <a:pt x="98" y="607"/>
                  </a:cubicBezTo>
                  <a:cubicBezTo>
                    <a:pt x="120" y="542"/>
                    <a:pt x="139" y="474"/>
                    <a:pt x="160" y="406"/>
                  </a:cubicBezTo>
                  <a:cubicBezTo>
                    <a:pt x="179" y="338"/>
                    <a:pt x="199" y="272"/>
                    <a:pt x="220" y="204"/>
                  </a:cubicBezTo>
                  <a:cubicBezTo>
                    <a:pt x="248" y="102"/>
                    <a:pt x="248" y="102"/>
                    <a:pt x="248" y="102"/>
                  </a:cubicBezTo>
                  <a:cubicBezTo>
                    <a:pt x="277" y="0"/>
                    <a:pt x="277" y="0"/>
                    <a:pt x="277" y="0"/>
                  </a:cubicBezTo>
                  <a:cubicBezTo>
                    <a:pt x="243" y="100"/>
                    <a:pt x="243" y="100"/>
                    <a:pt x="243" y="100"/>
                  </a:cubicBezTo>
                  <a:cubicBezTo>
                    <a:pt x="207" y="200"/>
                    <a:pt x="207" y="200"/>
                    <a:pt x="207" y="200"/>
                  </a:cubicBezTo>
                  <a:cubicBezTo>
                    <a:pt x="184" y="265"/>
                    <a:pt x="162" y="333"/>
                    <a:pt x="139" y="399"/>
                  </a:cubicBezTo>
                  <a:cubicBezTo>
                    <a:pt x="115" y="465"/>
                    <a:pt x="94" y="533"/>
                    <a:pt x="71" y="599"/>
                  </a:cubicBezTo>
                  <a:cubicBezTo>
                    <a:pt x="49" y="667"/>
                    <a:pt x="26" y="733"/>
                    <a:pt x="5" y="801"/>
                  </a:cubicBezTo>
                  <a:cubicBezTo>
                    <a:pt x="0" y="813"/>
                    <a:pt x="0" y="813"/>
                    <a:pt x="0" y="813"/>
                  </a:cubicBezTo>
                  <a:cubicBezTo>
                    <a:pt x="11" y="820"/>
                    <a:pt x="11" y="820"/>
                    <a:pt x="11" y="820"/>
                  </a:cubicBezTo>
                  <a:cubicBezTo>
                    <a:pt x="156" y="915"/>
                    <a:pt x="156" y="915"/>
                    <a:pt x="156" y="915"/>
                  </a:cubicBezTo>
                  <a:cubicBezTo>
                    <a:pt x="203" y="945"/>
                    <a:pt x="252" y="977"/>
                    <a:pt x="301" y="1009"/>
                  </a:cubicBezTo>
                  <a:cubicBezTo>
                    <a:pt x="446" y="1102"/>
                    <a:pt x="446" y="1102"/>
                    <a:pt x="446" y="1102"/>
                  </a:cubicBezTo>
                  <a:cubicBezTo>
                    <a:pt x="484" y="1128"/>
                    <a:pt x="525" y="1153"/>
                    <a:pt x="563" y="1177"/>
                  </a:cubicBezTo>
                  <a:cubicBezTo>
                    <a:pt x="429" y="1281"/>
                    <a:pt x="429" y="1281"/>
                    <a:pt x="429" y="1281"/>
                  </a:cubicBezTo>
                  <a:cubicBezTo>
                    <a:pt x="376" y="1321"/>
                    <a:pt x="320" y="1362"/>
                    <a:pt x="267" y="1404"/>
                  </a:cubicBezTo>
                  <a:cubicBezTo>
                    <a:pt x="250" y="1419"/>
                    <a:pt x="250" y="1419"/>
                    <a:pt x="250" y="1419"/>
                  </a:cubicBezTo>
                  <a:cubicBezTo>
                    <a:pt x="263" y="1436"/>
                    <a:pt x="263" y="1436"/>
                    <a:pt x="263" y="1436"/>
                  </a:cubicBezTo>
                  <a:cubicBezTo>
                    <a:pt x="397" y="1619"/>
                    <a:pt x="397" y="1619"/>
                    <a:pt x="397" y="1619"/>
                  </a:cubicBezTo>
                  <a:cubicBezTo>
                    <a:pt x="463" y="1710"/>
                    <a:pt x="463" y="1710"/>
                    <a:pt x="463" y="1710"/>
                  </a:cubicBezTo>
                  <a:cubicBezTo>
                    <a:pt x="529" y="1801"/>
                    <a:pt x="529" y="1801"/>
                    <a:pt x="529" y="1801"/>
                  </a:cubicBezTo>
                  <a:cubicBezTo>
                    <a:pt x="663" y="1982"/>
                    <a:pt x="663" y="1982"/>
                    <a:pt x="663" y="1982"/>
                  </a:cubicBezTo>
                  <a:cubicBezTo>
                    <a:pt x="708" y="2043"/>
                    <a:pt x="753" y="2103"/>
                    <a:pt x="798" y="2165"/>
                  </a:cubicBezTo>
                  <a:cubicBezTo>
                    <a:pt x="842" y="2224"/>
                    <a:pt x="887" y="2284"/>
                    <a:pt x="934" y="2345"/>
                  </a:cubicBezTo>
                  <a:cubicBezTo>
                    <a:pt x="1068" y="2524"/>
                    <a:pt x="1068" y="2524"/>
                    <a:pt x="1068" y="2524"/>
                  </a:cubicBezTo>
                  <a:cubicBezTo>
                    <a:pt x="1205" y="2704"/>
                    <a:pt x="1205" y="2704"/>
                    <a:pt x="1205" y="2704"/>
                  </a:cubicBezTo>
                  <a:cubicBezTo>
                    <a:pt x="1275" y="2793"/>
                    <a:pt x="1275" y="2793"/>
                    <a:pt x="1275" y="2793"/>
                  </a:cubicBezTo>
                  <a:cubicBezTo>
                    <a:pt x="1343" y="2883"/>
                    <a:pt x="1343" y="2883"/>
                    <a:pt x="1343" y="2883"/>
                  </a:cubicBezTo>
                  <a:cubicBezTo>
                    <a:pt x="1280" y="2789"/>
                    <a:pt x="1280" y="2789"/>
                    <a:pt x="1280" y="2789"/>
                  </a:cubicBezTo>
                  <a:cubicBezTo>
                    <a:pt x="1280" y="2789"/>
                    <a:pt x="1280" y="2789"/>
                    <a:pt x="1280" y="2789"/>
                  </a:cubicBezTo>
                  <a:close/>
                </a:path>
              </a:pathLst>
            </a:custGeom>
            <a:solidFill>
              <a:srgbClr val="E1E9EA"/>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tx1">
                    <a:lumMod val="65000"/>
                    <a:lumOff val="35000"/>
                  </a:schemeClr>
                </a:solidFill>
                <a:effectLst/>
                <a:uLnTx/>
                <a:uFillTx/>
              </a:endParaRPr>
            </a:p>
          </p:txBody>
        </p:sp>
        <p:sp>
          <p:nvSpPr>
            <p:cNvPr id="53" name="Freeform 9"/>
            <p:cNvSpPr>
              <a:spLocks/>
            </p:cNvSpPr>
            <p:nvPr/>
          </p:nvSpPr>
          <p:spPr bwMode="auto">
            <a:xfrm>
              <a:off x="6066679" y="2423024"/>
              <a:ext cx="1743907" cy="3591907"/>
            </a:xfrm>
            <a:custGeom>
              <a:avLst/>
              <a:gdLst>
                <a:gd name="T0" fmla="*/ 1388 w 1390"/>
                <a:gd name="T1" fmla="*/ 797 h 2875"/>
                <a:gd name="T2" fmla="*/ 1354 w 1390"/>
                <a:gd name="T3" fmla="*/ 697 h 2875"/>
                <a:gd name="T4" fmla="*/ 1320 w 1390"/>
                <a:gd name="T5" fmla="*/ 597 h 2875"/>
                <a:gd name="T6" fmla="*/ 1251 w 1390"/>
                <a:gd name="T7" fmla="*/ 398 h 2875"/>
                <a:gd name="T8" fmla="*/ 1183 w 1390"/>
                <a:gd name="T9" fmla="*/ 199 h 2875"/>
                <a:gd name="T10" fmla="*/ 1147 w 1390"/>
                <a:gd name="T11" fmla="*/ 99 h 2875"/>
                <a:gd name="T12" fmla="*/ 1113 w 1390"/>
                <a:gd name="T13" fmla="*/ 0 h 2875"/>
                <a:gd name="T14" fmla="*/ 1142 w 1390"/>
                <a:gd name="T15" fmla="*/ 101 h 2875"/>
                <a:gd name="T16" fmla="*/ 1170 w 1390"/>
                <a:gd name="T17" fmla="*/ 203 h 2875"/>
                <a:gd name="T18" fmla="*/ 1230 w 1390"/>
                <a:gd name="T19" fmla="*/ 405 h 2875"/>
                <a:gd name="T20" fmla="*/ 1292 w 1390"/>
                <a:gd name="T21" fmla="*/ 606 h 2875"/>
                <a:gd name="T22" fmla="*/ 1322 w 1390"/>
                <a:gd name="T23" fmla="*/ 708 h 2875"/>
                <a:gd name="T24" fmla="*/ 1349 w 1390"/>
                <a:gd name="T25" fmla="*/ 795 h 2875"/>
                <a:gd name="T26" fmla="*/ 1213 w 1390"/>
                <a:gd name="T27" fmla="*/ 879 h 2875"/>
                <a:gd name="T28" fmla="*/ 1066 w 1390"/>
                <a:gd name="T29" fmla="*/ 971 h 2875"/>
                <a:gd name="T30" fmla="*/ 920 w 1390"/>
                <a:gd name="T31" fmla="*/ 1062 h 2875"/>
                <a:gd name="T32" fmla="*/ 773 w 1390"/>
                <a:gd name="T33" fmla="*/ 1153 h 2875"/>
                <a:gd name="T34" fmla="*/ 748 w 1390"/>
                <a:gd name="T35" fmla="*/ 1170 h 2875"/>
                <a:gd name="T36" fmla="*/ 771 w 1390"/>
                <a:gd name="T37" fmla="*/ 1191 h 2875"/>
                <a:gd name="T38" fmla="*/ 910 w 1390"/>
                <a:gd name="T39" fmla="*/ 1314 h 2875"/>
                <a:gd name="T40" fmla="*/ 1034 w 1390"/>
                <a:gd name="T41" fmla="*/ 1422 h 2875"/>
                <a:gd name="T42" fmla="*/ 914 w 1390"/>
                <a:gd name="T43" fmla="*/ 1588 h 2875"/>
                <a:gd name="T44" fmla="*/ 848 w 1390"/>
                <a:gd name="T45" fmla="*/ 1679 h 2875"/>
                <a:gd name="T46" fmla="*/ 782 w 1390"/>
                <a:gd name="T47" fmla="*/ 1770 h 2875"/>
                <a:gd name="T48" fmla="*/ 649 w 1390"/>
                <a:gd name="T49" fmla="*/ 1952 h 2875"/>
                <a:gd name="T50" fmla="*/ 519 w 1390"/>
                <a:gd name="T51" fmla="*/ 2137 h 2875"/>
                <a:gd name="T52" fmla="*/ 387 w 1390"/>
                <a:gd name="T53" fmla="*/ 2319 h 2875"/>
                <a:gd name="T54" fmla="*/ 257 w 1390"/>
                <a:gd name="T55" fmla="*/ 2504 h 2875"/>
                <a:gd name="T56" fmla="*/ 129 w 1390"/>
                <a:gd name="T57" fmla="*/ 2688 h 2875"/>
                <a:gd name="T58" fmla="*/ 65 w 1390"/>
                <a:gd name="T59" fmla="*/ 2781 h 2875"/>
                <a:gd name="T60" fmla="*/ 0 w 1390"/>
                <a:gd name="T61" fmla="*/ 2875 h 2875"/>
                <a:gd name="T62" fmla="*/ 69 w 1390"/>
                <a:gd name="T63" fmla="*/ 2786 h 2875"/>
                <a:gd name="T64" fmla="*/ 139 w 1390"/>
                <a:gd name="T65" fmla="*/ 2696 h 2875"/>
                <a:gd name="T66" fmla="*/ 276 w 1390"/>
                <a:gd name="T67" fmla="*/ 2516 h 2875"/>
                <a:gd name="T68" fmla="*/ 412 w 1390"/>
                <a:gd name="T69" fmla="*/ 2338 h 2875"/>
                <a:gd name="T70" fmla="*/ 549 w 1390"/>
                <a:gd name="T71" fmla="*/ 2158 h 2875"/>
                <a:gd name="T72" fmla="*/ 684 w 1390"/>
                <a:gd name="T73" fmla="*/ 1978 h 2875"/>
                <a:gd name="T74" fmla="*/ 818 w 1390"/>
                <a:gd name="T75" fmla="*/ 1795 h 2875"/>
                <a:gd name="T76" fmla="*/ 886 w 1390"/>
                <a:gd name="T77" fmla="*/ 1706 h 2875"/>
                <a:gd name="T78" fmla="*/ 952 w 1390"/>
                <a:gd name="T79" fmla="*/ 1615 h 2875"/>
                <a:gd name="T80" fmla="*/ 1085 w 1390"/>
                <a:gd name="T81" fmla="*/ 1433 h 2875"/>
                <a:gd name="T82" fmla="*/ 1098 w 1390"/>
                <a:gd name="T83" fmla="*/ 1416 h 2875"/>
                <a:gd name="T84" fmla="*/ 1083 w 1390"/>
                <a:gd name="T85" fmla="*/ 1401 h 2875"/>
                <a:gd name="T86" fmla="*/ 942 w 1390"/>
                <a:gd name="T87" fmla="*/ 1278 h 2875"/>
                <a:gd name="T88" fmla="*/ 824 w 1390"/>
                <a:gd name="T89" fmla="*/ 1176 h 2875"/>
                <a:gd name="T90" fmla="*/ 944 w 1390"/>
                <a:gd name="T91" fmla="*/ 1100 h 2875"/>
                <a:gd name="T92" fmla="*/ 1089 w 1390"/>
                <a:gd name="T93" fmla="*/ 1007 h 2875"/>
                <a:gd name="T94" fmla="*/ 1234 w 1390"/>
                <a:gd name="T95" fmla="*/ 911 h 2875"/>
                <a:gd name="T96" fmla="*/ 1379 w 1390"/>
                <a:gd name="T97" fmla="*/ 818 h 2875"/>
                <a:gd name="T98" fmla="*/ 1390 w 1390"/>
                <a:gd name="T99" fmla="*/ 809 h 2875"/>
                <a:gd name="T100" fmla="*/ 1388 w 1390"/>
                <a:gd name="T101" fmla="*/ 797 h 2875"/>
                <a:gd name="T102" fmla="*/ 1388 w 1390"/>
                <a:gd name="T103" fmla="*/ 797 h 28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90" h="2875">
                  <a:moveTo>
                    <a:pt x="1388" y="797"/>
                  </a:moveTo>
                  <a:cubicBezTo>
                    <a:pt x="1354" y="697"/>
                    <a:pt x="1354" y="697"/>
                    <a:pt x="1354" y="697"/>
                  </a:cubicBezTo>
                  <a:cubicBezTo>
                    <a:pt x="1320" y="597"/>
                    <a:pt x="1320" y="597"/>
                    <a:pt x="1320" y="597"/>
                  </a:cubicBezTo>
                  <a:cubicBezTo>
                    <a:pt x="1296" y="532"/>
                    <a:pt x="1275" y="464"/>
                    <a:pt x="1251" y="398"/>
                  </a:cubicBezTo>
                  <a:cubicBezTo>
                    <a:pt x="1228" y="332"/>
                    <a:pt x="1206" y="265"/>
                    <a:pt x="1183" y="199"/>
                  </a:cubicBezTo>
                  <a:cubicBezTo>
                    <a:pt x="1147" y="99"/>
                    <a:pt x="1147" y="99"/>
                    <a:pt x="1147" y="99"/>
                  </a:cubicBezTo>
                  <a:cubicBezTo>
                    <a:pt x="1113" y="0"/>
                    <a:pt x="1113" y="0"/>
                    <a:pt x="1113" y="0"/>
                  </a:cubicBezTo>
                  <a:cubicBezTo>
                    <a:pt x="1142" y="101"/>
                    <a:pt x="1142" y="101"/>
                    <a:pt x="1142" y="101"/>
                  </a:cubicBezTo>
                  <a:cubicBezTo>
                    <a:pt x="1170" y="203"/>
                    <a:pt x="1170" y="203"/>
                    <a:pt x="1170" y="203"/>
                  </a:cubicBezTo>
                  <a:cubicBezTo>
                    <a:pt x="1191" y="269"/>
                    <a:pt x="1211" y="337"/>
                    <a:pt x="1230" y="405"/>
                  </a:cubicBezTo>
                  <a:cubicBezTo>
                    <a:pt x="1251" y="472"/>
                    <a:pt x="1270" y="540"/>
                    <a:pt x="1292" y="606"/>
                  </a:cubicBezTo>
                  <a:cubicBezTo>
                    <a:pt x="1322" y="708"/>
                    <a:pt x="1322" y="708"/>
                    <a:pt x="1322" y="708"/>
                  </a:cubicBezTo>
                  <a:cubicBezTo>
                    <a:pt x="1349" y="795"/>
                    <a:pt x="1349" y="795"/>
                    <a:pt x="1349" y="795"/>
                  </a:cubicBezTo>
                  <a:cubicBezTo>
                    <a:pt x="1213" y="879"/>
                    <a:pt x="1213" y="879"/>
                    <a:pt x="1213" y="879"/>
                  </a:cubicBezTo>
                  <a:cubicBezTo>
                    <a:pt x="1066" y="971"/>
                    <a:pt x="1066" y="971"/>
                    <a:pt x="1066" y="971"/>
                  </a:cubicBezTo>
                  <a:cubicBezTo>
                    <a:pt x="920" y="1062"/>
                    <a:pt x="920" y="1062"/>
                    <a:pt x="920" y="1062"/>
                  </a:cubicBezTo>
                  <a:cubicBezTo>
                    <a:pt x="871" y="1091"/>
                    <a:pt x="822" y="1123"/>
                    <a:pt x="773" y="1153"/>
                  </a:cubicBezTo>
                  <a:cubicBezTo>
                    <a:pt x="748" y="1170"/>
                    <a:pt x="748" y="1170"/>
                    <a:pt x="748" y="1170"/>
                  </a:cubicBezTo>
                  <a:cubicBezTo>
                    <a:pt x="771" y="1191"/>
                    <a:pt x="771" y="1191"/>
                    <a:pt x="771" y="1191"/>
                  </a:cubicBezTo>
                  <a:cubicBezTo>
                    <a:pt x="910" y="1314"/>
                    <a:pt x="910" y="1314"/>
                    <a:pt x="910" y="1314"/>
                  </a:cubicBezTo>
                  <a:cubicBezTo>
                    <a:pt x="952" y="1350"/>
                    <a:pt x="993" y="1386"/>
                    <a:pt x="1034" y="1422"/>
                  </a:cubicBezTo>
                  <a:cubicBezTo>
                    <a:pt x="914" y="1588"/>
                    <a:pt x="914" y="1588"/>
                    <a:pt x="914" y="1588"/>
                  </a:cubicBezTo>
                  <a:cubicBezTo>
                    <a:pt x="848" y="1679"/>
                    <a:pt x="848" y="1679"/>
                    <a:pt x="848" y="1679"/>
                  </a:cubicBezTo>
                  <a:cubicBezTo>
                    <a:pt x="782" y="1770"/>
                    <a:pt x="782" y="1770"/>
                    <a:pt x="782" y="1770"/>
                  </a:cubicBezTo>
                  <a:cubicBezTo>
                    <a:pt x="649" y="1952"/>
                    <a:pt x="649" y="1952"/>
                    <a:pt x="649" y="1952"/>
                  </a:cubicBezTo>
                  <a:cubicBezTo>
                    <a:pt x="607" y="2014"/>
                    <a:pt x="562" y="2075"/>
                    <a:pt x="519" y="2137"/>
                  </a:cubicBezTo>
                  <a:cubicBezTo>
                    <a:pt x="474" y="2196"/>
                    <a:pt x="432" y="2258"/>
                    <a:pt x="387" y="2319"/>
                  </a:cubicBezTo>
                  <a:cubicBezTo>
                    <a:pt x="257" y="2504"/>
                    <a:pt x="257" y="2504"/>
                    <a:pt x="257" y="2504"/>
                  </a:cubicBezTo>
                  <a:cubicBezTo>
                    <a:pt x="129" y="2688"/>
                    <a:pt x="129" y="2688"/>
                    <a:pt x="129" y="2688"/>
                  </a:cubicBezTo>
                  <a:cubicBezTo>
                    <a:pt x="65" y="2781"/>
                    <a:pt x="65" y="2781"/>
                    <a:pt x="65" y="2781"/>
                  </a:cubicBezTo>
                  <a:cubicBezTo>
                    <a:pt x="0" y="2875"/>
                    <a:pt x="0" y="2875"/>
                    <a:pt x="0" y="2875"/>
                  </a:cubicBezTo>
                  <a:cubicBezTo>
                    <a:pt x="69" y="2786"/>
                    <a:pt x="69" y="2786"/>
                    <a:pt x="69" y="2786"/>
                  </a:cubicBezTo>
                  <a:cubicBezTo>
                    <a:pt x="139" y="2696"/>
                    <a:pt x="139" y="2696"/>
                    <a:pt x="139" y="2696"/>
                  </a:cubicBezTo>
                  <a:cubicBezTo>
                    <a:pt x="276" y="2516"/>
                    <a:pt x="276" y="2516"/>
                    <a:pt x="276" y="2516"/>
                  </a:cubicBezTo>
                  <a:cubicBezTo>
                    <a:pt x="412" y="2338"/>
                    <a:pt x="412" y="2338"/>
                    <a:pt x="412" y="2338"/>
                  </a:cubicBezTo>
                  <a:cubicBezTo>
                    <a:pt x="457" y="2277"/>
                    <a:pt x="502" y="2217"/>
                    <a:pt x="549" y="2158"/>
                  </a:cubicBezTo>
                  <a:cubicBezTo>
                    <a:pt x="594" y="2096"/>
                    <a:pt x="639" y="2037"/>
                    <a:pt x="684" y="1978"/>
                  </a:cubicBezTo>
                  <a:cubicBezTo>
                    <a:pt x="818" y="1795"/>
                    <a:pt x="818" y="1795"/>
                    <a:pt x="818" y="1795"/>
                  </a:cubicBezTo>
                  <a:cubicBezTo>
                    <a:pt x="886" y="1706"/>
                    <a:pt x="886" y="1706"/>
                    <a:pt x="886" y="1706"/>
                  </a:cubicBezTo>
                  <a:cubicBezTo>
                    <a:pt x="952" y="1615"/>
                    <a:pt x="952" y="1615"/>
                    <a:pt x="952" y="1615"/>
                  </a:cubicBezTo>
                  <a:cubicBezTo>
                    <a:pt x="1085" y="1433"/>
                    <a:pt x="1085" y="1433"/>
                    <a:pt x="1085" y="1433"/>
                  </a:cubicBezTo>
                  <a:cubicBezTo>
                    <a:pt x="1098" y="1416"/>
                    <a:pt x="1098" y="1416"/>
                    <a:pt x="1098" y="1416"/>
                  </a:cubicBezTo>
                  <a:cubicBezTo>
                    <a:pt x="1083" y="1401"/>
                    <a:pt x="1083" y="1401"/>
                    <a:pt x="1083" y="1401"/>
                  </a:cubicBezTo>
                  <a:cubicBezTo>
                    <a:pt x="1036" y="1361"/>
                    <a:pt x="989" y="1320"/>
                    <a:pt x="942" y="1278"/>
                  </a:cubicBezTo>
                  <a:cubicBezTo>
                    <a:pt x="824" y="1176"/>
                    <a:pt x="824" y="1176"/>
                    <a:pt x="824" y="1176"/>
                  </a:cubicBezTo>
                  <a:cubicBezTo>
                    <a:pt x="865" y="1151"/>
                    <a:pt x="905" y="1125"/>
                    <a:pt x="944" y="1100"/>
                  </a:cubicBezTo>
                  <a:cubicBezTo>
                    <a:pt x="1089" y="1007"/>
                    <a:pt x="1089" y="1007"/>
                    <a:pt x="1089" y="1007"/>
                  </a:cubicBezTo>
                  <a:cubicBezTo>
                    <a:pt x="1234" y="911"/>
                    <a:pt x="1234" y="911"/>
                    <a:pt x="1234" y="911"/>
                  </a:cubicBezTo>
                  <a:cubicBezTo>
                    <a:pt x="1379" y="818"/>
                    <a:pt x="1379" y="818"/>
                    <a:pt x="1379" y="818"/>
                  </a:cubicBezTo>
                  <a:cubicBezTo>
                    <a:pt x="1390" y="809"/>
                    <a:pt x="1390" y="809"/>
                    <a:pt x="1390" y="809"/>
                  </a:cubicBezTo>
                  <a:cubicBezTo>
                    <a:pt x="1388" y="797"/>
                    <a:pt x="1388" y="797"/>
                    <a:pt x="1388" y="797"/>
                  </a:cubicBezTo>
                  <a:cubicBezTo>
                    <a:pt x="1388" y="797"/>
                    <a:pt x="1388" y="797"/>
                    <a:pt x="1388" y="797"/>
                  </a:cubicBezTo>
                  <a:close/>
                </a:path>
              </a:pathLst>
            </a:custGeom>
            <a:solidFill>
              <a:srgbClr val="E1E9EA"/>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tx1">
                    <a:lumMod val="65000"/>
                    <a:lumOff val="35000"/>
                  </a:schemeClr>
                </a:solidFill>
                <a:effectLst/>
                <a:uLnTx/>
                <a:uFillTx/>
              </a:endParaRPr>
            </a:p>
          </p:txBody>
        </p:sp>
        <p:sp>
          <p:nvSpPr>
            <p:cNvPr id="54" name="Freeform 10"/>
            <p:cNvSpPr>
              <a:spLocks/>
            </p:cNvSpPr>
            <p:nvPr/>
          </p:nvSpPr>
          <p:spPr bwMode="auto">
            <a:xfrm>
              <a:off x="4818308" y="2364381"/>
              <a:ext cx="1248371" cy="1134749"/>
            </a:xfrm>
            <a:custGeom>
              <a:avLst/>
              <a:gdLst>
                <a:gd name="T0" fmla="*/ 946 w 995"/>
                <a:gd name="T1" fmla="*/ 300 h 908"/>
                <a:gd name="T2" fmla="*/ 897 w 995"/>
                <a:gd name="T3" fmla="*/ 378 h 908"/>
                <a:gd name="T4" fmla="*/ 850 w 995"/>
                <a:gd name="T5" fmla="*/ 456 h 908"/>
                <a:gd name="T6" fmla="*/ 806 w 995"/>
                <a:gd name="T7" fmla="*/ 534 h 908"/>
                <a:gd name="T8" fmla="*/ 759 w 995"/>
                <a:gd name="T9" fmla="*/ 612 h 908"/>
                <a:gd name="T10" fmla="*/ 714 w 995"/>
                <a:gd name="T11" fmla="*/ 692 h 908"/>
                <a:gd name="T12" fmla="*/ 669 w 995"/>
                <a:gd name="T13" fmla="*/ 773 h 908"/>
                <a:gd name="T14" fmla="*/ 642 w 995"/>
                <a:gd name="T15" fmla="*/ 820 h 908"/>
                <a:gd name="T16" fmla="*/ 595 w 995"/>
                <a:gd name="T17" fmla="*/ 760 h 908"/>
                <a:gd name="T18" fmla="*/ 526 w 995"/>
                <a:gd name="T19" fmla="*/ 671 h 908"/>
                <a:gd name="T20" fmla="*/ 456 w 995"/>
                <a:gd name="T21" fmla="*/ 585 h 908"/>
                <a:gd name="T22" fmla="*/ 420 w 995"/>
                <a:gd name="T23" fmla="*/ 543 h 908"/>
                <a:gd name="T24" fmla="*/ 384 w 995"/>
                <a:gd name="T25" fmla="*/ 498 h 908"/>
                <a:gd name="T26" fmla="*/ 311 w 995"/>
                <a:gd name="T27" fmla="*/ 412 h 908"/>
                <a:gd name="T28" fmla="*/ 275 w 995"/>
                <a:gd name="T29" fmla="*/ 370 h 908"/>
                <a:gd name="T30" fmla="*/ 239 w 995"/>
                <a:gd name="T31" fmla="*/ 327 h 908"/>
                <a:gd name="T32" fmla="*/ 202 w 995"/>
                <a:gd name="T33" fmla="*/ 285 h 908"/>
                <a:gd name="T34" fmla="*/ 166 w 995"/>
                <a:gd name="T35" fmla="*/ 243 h 908"/>
                <a:gd name="T36" fmla="*/ 0 w 995"/>
                <a:gd name="T37" fmla="*/ 0 h 908"/>
                <a:gd name="T38" fmla="*/ 153 w 995"/>
                <a:gd name="T39" fmla="*/ 251 h 908"/>
                <a:gd name="T40" fmla="*/ 187 w 995"/>
                <a:gd name="T41" fmla="*/ 296 h 908"/>
                <a:gd name="T42" fmla="*/ 219 w 995"/>
                <a:gd name="T43" fmla="*/ 342 h 908"/>
                <a:gd name="T44" fmla="*/ 251 w 995"/>
                <a:gd name="T45" fmla="*/ 389 h 908"/>
                <a:gd name="T46" fmla="*/ 285 w 995"/>
                <a:gd name="T47" fmla="*/ 433 h 908"/>
                <a:gd name="T48" fmla="*/ 352 w 995"/>
                <a:gd name="T49" fmla="*/ 524 h 908"/>
                <a:gd name="T50" fmla="*/ 386 w 995"/>
                <a:gd name="T51" fmla="*/ 568 h 908"/>
                <a:gd name="T52" fmla="*/ 420 w 995"/>
                <a:gd name="T53" fmla="*/ 612 h 908"/>
                <a:gd name="T54" fmla="*/ 488 w 995"/>
                <a:gd name="T55" fmla="*/ 701 h 908"/>
                <a:gd name="T56" fmla="*/ 558 w 995"/>
                <a:gd name="T57" fmla="*/ 789 h 908"/>
                <a:gd name="T58" fmla="*/ 627 w 995"/>
                <a:gd name="T59" fmla="*/ 878 h 908"/>
                <a:gd name="T60" fmla="*/ 654 w 995"/>
                <a:gd name="T61" fmla="*/ 908 h 908"/>
                <a:gd name="T62" fmla="*/ 674 w 995"/>
                <a:gd name="T63" fmla="*/ 876 h 908"/>
                <a:gd name="T64" fmla="*/ 714 w 995"/>
                <a:gd name="T65" fmla="*/ 796 h 908"/>
                <a:gd name="T66" fmla="*/ 752 w 995"/>
                <a:gd name="T67" fmla="*/ 716 h 908"/>
                <a:gd name="T68" fmla="*/ 795 w 995"/>
                <a:gd name="T69" fmla="*/ 631 h 908"/>
                <a:gd name="T70" fmla="*/ 836 w 995"/>
                <a:gd name="T71" fmla="*/ 551 h 908"/>
                <a:gd name="T72" fmla="*/ 876 w 995"/>
                <a:gd name="T73" fmla="*/ 469 h 908"/>
                <a:gd name="T74" fmla="*/ 917 w 995"/>
                <a:gd name="T75" fmla="*/ 386 h 908"/>
                <a:gd name="T76" fmla="*/ 957 w 995"/>
                <a:gd name="T77" fmla="*/ 304 h 908"/>
                <a:gd name="T78" fmla="*/ 995 w 995"/>
                <a:gd name="T79" fmla="*/ 222 h 908"/>
                <a:gd name="T80" fmla="*/ 946 w 995"/>
                <a:gd name="T81" fmla="*/ 300 h 9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995" h="908">
                  <a:moveTo>
                    <a:pt x="946" y="300"/>
                  </a:moveTo>
                  <a:cubicBezTo>
                    <a:pt x="929" y="325"/>
                    <a:pt x="914" y="351"/>
                    <a:pt x="897" y="378"/>
                  </a:cubicBezTo>
                  <a:cubicBezTo>
                    <a:pt x="882" y="403"/>
                    <a:pt x="868" y="429"/>
                    <a:pt x="850" y="456"/>
                  </a:cubicBezTo>
                  <a:cubicBezTo>
                    <a:pt x="836" y="481"/>
                    <a:pt x="821" y="507"/>
                    <a:pt x="806" y="534"/>
                  </a:cubicBezTo>
                  <a:cubicBezTo>
                    <a:pt x="806" y="534"/>
                    <a:pt x="806" y="534"/>
                    <a:pt x="759" y="612"/>
                  </a:cubicBezTo>
                  <a:cubicBezTo>
                    <a:pt x="759" y="612"/>
                    <a:pt x="759" y="612"/>
                    <a:pt x="714" y="692"/>
                  </a:cubicBezTo>
                  <a:cubicBezTo>
                    <a:pt x="714" y="692"/>
                    <a:pt x="714" y="692"/>
                    <a:pt x="669" y="773"/>
                  </a:cubicBezTo>
                  <a:cubicBezTo>
                    <a:pt x="669" y="773"/>
                    <a:pt x="669" y="773"/>
                    <a:pt x="642" y="820"/>
                  </a:cubicBezTo>
                  <a:cubicBezTo>
                    <a:pt x="632" y="807"/>
                    <a:pt x="617" y="788"/>
                    <a:pt x="595" y="760"/>
                  </a:cubicBezTo>
                  <a:cubicBezTo>
                    <a:pt x="571" y="730"/>
                    <a:pt x="550" y="701"/>
                    <a:pt x="526" y="671"/>
                  </a:cubicBezTo>
                  <a:cubicBezTo>
                    <a:pt x="503" y="644"/>
                    <a:pt x="479" y="614"/>
                    <a:pt x="456" y="585"/>
                  </a:cubicBezTo>
                  <a:cubicBezTo>
                    <a:pt x="456" y="585"/>
                    <a:pt x="456" y="585"/>
                    <a:pt x="420" y="543"/>
                  </a:cubicBezTo>
                  <a:cubicBezTo>
                    <a:pt x="420" y="543"/>
                    <a:pt x="420" y="543"/>
                    <a:pt x="384" y="498"/>
                  </a:cubicBezTo>
                  <a:cubicBezTo>
                    <a:pt x="384" y="498"/>
                    <a:pt x="384" y="498"/>
                    <a:pt x="311" y="412"/>
                  </a:cubicBezTo>
                  <a:cubicBezTo>
                    <a:pt x="300" y="397"/>
                    <a:pt x="288" y="384"/>
                    <a:pt x="275" y="370"/>
                  </a:cubicBezTo>
                  <a:cubicBezTo>
                    <a:pt x="275" y="370"/>
                    <a:pt x="275" y="370"/>
                    <a:pt x="239" y="327"/>
                  </a:cubicBezTo>
                  <a:cubicBezTo>
                    <a:pt x="228" y="313"/>
                    <a:pt x="215" y="298"/>
                    <a:pt x="202" y="285"/>
                  </a:cubicBezTo>
                  <a:cubicBezTo>
                    <a:pt x="202" y="285"/>
                    <a:pt x="202" y="285"/>
                    <a:pt x="166" y="243"/>
                  </a:cubicBezTo>
                  <a:cubicBezTo>
                    <a:pt x="140" y="214"/>
                    <a:pt x="23" y="28"/>
                    <a:pt x="0" y="0"/>
                  </a:cubicBezTo>
                  <a:cubicBezTo>
                    <a:pt x="19" y="32"/>
                    <a:pt x="132" y="220"/>
                    <a:pt x="153" y="251"/>
                  </a:cubicBezTo>
                  <a:cubicBezTo>
                    <a:pt x="153" y="251"/>
                    <a:pt x="153" y="251"/>
                    <a:pt x="187" y="296"/>
                  </a:cubicBezTo>
                  <a:cubicBezTo>
                    <a:pt x="198" y="313"/>
                    <a:pt x="209" y="327"/>
                    <a:pt x="219" y="342"/>
                  </a:cubicBezTo>
                  <a:cubicBezTo>
                    <a:pt x="219" y="342"/>
                    <a:pt x="219" y="342"/>
                    <a:pt x="251" y="389"/>
                  </a:cubicBezTo>
                  <a:cubicBezTo>
                    <a:pt x="264" y="403"/>
                    <a:pt x="275" y="418"/>
                    <a:pt x="285" y="433"/>
                  </a:cubicBezTo>
                  <a:cubicBezTo>
                    <a:pt x="285" y="433"/>
                    <a:pt x="285" y="433"/>
                    <a:pt x="352" y="524"/>
                  </a:cubicBezTo>
                  <a:cubicBezTo>
                    <a:pt x="352" y="524"/>
                    <a:pt x="352" y="524"/>
                    <a:pt x="386" y="568"/>
                  </a:cubicBezTo>
                  <a:cubicBezTo>
                    <a:pt x="386" y="568"/>
                    <a:pt x="386" y="568"/>
                    <a:pt x="420" y="612"/>
                  </a:cubicBezTo>
                  <a:cubicBezTo>
                    <a:pt x="443" y="642"/>
                    <a:pt x="465" y="671"/>
                    <a:pt x="488" y="701"/>
                  </a:cubicBezTo>
                  <a:cubicBezTo>
                    <a:pt x="511" y="730"/>
                    <a:pt x="535" y="760"/>
                    <a:pt x="558" y="789"/>
                  </a:cubicBezTo>
                  <a:cubicBezTo>
                    <a:pt x="558" y="789"/>
                    <a:pt x="558" y="789"/>
                    <a:pt x="627" y="878"/>
                  </a:cubicBezTo>
                  <a:cubicBezTo>
                    <a:pt x="627" y="878"/>
                    <a:pt x="627" y="878"/>
                    <a:pt x="654" y="908"/>
                  </a:cubicBezTo>
                  <a:cubicBezTo>
                    <a:pt x="654" y="908"/>
                    <a:pt x="654" y="908"/>
                    <a:pt x="674" y="876"/>
                  </a:cubicBezTo>
                  <a:cubicBezTo>
                    <a:pt x="674" y="876"/>
                    <a:pt x="674" y="876"/>
                    <a:pt x="714" y="796"/>
                  </a:cubicBezTo>
                  <a:cubicBezTo>
                    <a:pt x="714" y="796"/>
                    <a:pt x="714" y="796"/>
                    <a:pt x="752" y="716"/>
                  </a:cubicBezTo>
                  <a:cubicBezTo>
                    <a:pt x="752" y="716"/>
                    <a:pt x="752" y="716"/>
                    <a:pt x="795" y="631"/>
                  </a:cubicBezTo>
                  <a:cubicBezTo>
                    <a:pt x="795" y="631"/>
                    <a:pt x="795" y="631"/>
                    <a:pt x="836" y="551"/>
                  </a:cubicBezTo>
                  <a:cubicBezTo>
                    <a:pt x="850" y="524"/>
                    <a:pt x="863" y="496"/>
                    <a:pt x="876" y="469"/>
                  </a:cubicBezTo>
                  <a:cubicBezTo>
                    <a:pt x="891" y="441"/>
                    <a:pt x="904" y="414"/>
                    <a:pt x="917" y="386"/>
                  </a:cubicBezTo>
                  <a:cubicBezTo>
                    <a:pt x="929" y="359"/>
                    <a:pt x="944" y="332"/>
                    <a:pt x="957" y="304"/>
                  </a:cubicBezTo>
                  <a:cubicBezTo>
                    <a:pt x="970" y="277"/>
                    <a:pt x="983" y="249"/>
                    <a:pt x="995" y="222"/>
                  </a:cubicBezTo>
                  <a:cubicBezTo>
                    <a:pt x="978" y="247"/>
                    <a:pt x="961" y="273"/>
                    <a:pt x="946" y="300"/>
                  </a:cubicBezTo>
                  <a:close/>
                </a:path>
              </a:pathLst>
            </a:custGeom>
            <a:solidFill>
              <a:srgbClr val="1D242A">
                <a:lumMod val="90000"/>
                <a:lumOff val="10000"/>
              </a:srgb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tx1">
                    <a:lumMod val="65000"/>
                    <a:lumOff val="35000"/>
                  </a:schemeClr>
                </a:solidFill>
                <a:effectLst/>
                <a:uLnTx/>
                <a:uFillTx/>
              </a:endParaRPr>
            </a:p>
          </p:txBody>
        </p:sp>
        <p:sp>
          <p:nvSpPr>
            <p:cNvPr id="55" name="Freeform 11"/>
            <p:cNvSpPr>
              <a:spLocks/>
            </p:cNvSpPr>
            <p:nvPr/>
          </p:nvSpPr>
          <p:spPr bwMode="auto">
            <a:xfrm>
              <a:off x="6066679" y="2364381"/>
              <a:ext cx="1269629" cy="1134749"/>
            </a:xfrm>
            <a:custGeom>
              <a:avLst/>
              <a:gdLst>
                <a:gd name="T0" fmla="*/ 830 w 1012"/>
                <a:gd name="T1" fmla="*/ 245 h 908"/>
                <a:gd name="T2" fmla="*/ 794 w 1012"/>
                <a:gd name="T3" fmla="*/ 287 h 908"/>
                <a:gd name="T4" fmla="*/ 758 w 1012"/>
                <a:gd name="T5" fmla="*/ 329 h 908"/>
                <a:gd name="T6" fmla="*/ 722 w 1012"/>
                <a:gd name="T7" fmla="*/ 373 h 908"/>
                <a:gd name="T8" fmla="*/ 685 w 1012"/>
                <a:gd name="T9" fmla="*/ 415 h 908"/>
                <a:gd name="T10" fmla="*/ 613 w 1012"/>
                <a:gd name="T11" fmla="*/ 501 h 908"/>
                <a:gd name="T12" fmla="*/ 577 w 1012"/>
                <a:gd name="T13" fmla="*/ 543 h 908"/>
                <a:gd name="T14" fmla="*/ 540 w 1012"/>
                <a:gd name="T15" fmla="*/ 588 h 908"/>
                <a:gd name="T16" fmla="*/ 470 w 1012"/>
                <a:gd name="T17" fmla="*/ 674 h 908"/>
                <a:gd name="T18" fmla="*/ 402 w 1012"/>
                <a:gd name="T19" fmla="*/ 762 h 908"/>
                <a:gd name="T20" fmla="*/ 354 w 1012"/>
                <a:gd name="T21" fmla="*/ 821 h 908"/>
                <a:gd name="T22" fmla="*/ 327 w 1012"/>
                <a:gd name="T23" fmla="*/ 773 h 908"/>
                <a:gd name="T24" fmla="*/ 282 w 1012"/>
                <a:gd name="T25" fmla="*/ 693 h 908"/>
                <a:gd name="T26" fmla="*/ 237 w 1012"/>
                <a:gd name="T27" fmla="*/ 613 h 908"/>
                <a:gd name="T28" fmla="*/ 190 w 1012"/>
                <a:gd name="T29" fmla="*/ 535 h 908"/>
                <a:gd name="T30" fmla="*/ 143 w 1012"/>
                <a:gd name="T31" fmla="*/ 455 h 908"/>
                <a:gd name="T32" fmla="*/ 96 w 1012"/>
                <a:gd name="T33" fmla="*/ 377 h 908"/>
                <a:gd name="T34" fmla="*/ 50 w 1012"/>
                <a:gd name="T35" fmla="*/ 299 h 908"/>
                <a:gd name="T36" fmla="*/ 0 w 1012"/>
                <a:gd name="T37" fmla="*/ 221 h 908"/>
                <a:gd name="T38" fmla="*/ 39 w 1012"/>
                <a:gd name="T39" fmla="*/ 306 h 908"/>
                <a:gd name="T40" fmla="*/ 77 w 1012"/>
                <a:gd name="T41" fmla="*/ 388 h 908"/>
                <a:gd name="T42" fmla="*/ 118 w 1012"/>
                <a:gd name="T43" fmla="*/ 470 h 908"/>
                <a:gd name="T44" fmla="*/ 161 w 1012"/>
                <a:gd name="T45" fmla="*/ 552 h 908"/>
                <a:gd name="T46" fmla="*/ 201 w 1012"/>
                <a:gd name="T47" fmla="*/ 632 h 908"/>
                <a:gd name="T48" fmla="*/ 244 w 1012"/>
                <a:gd name="T49" fmla="*/ 714 h 908"/>
                <a:gd name="T50" fmla="*/ 286 w 1012"/>
                <a:gd name="T51" fmla="*/ 794 h 908"/>
                <a:gd name="T52" fmla="*/ 329 w 1012"/>
                <a:gd name="T53" fmla="*/ 876 h 908"/>
                <a:gd name="T54" fmla="*/ 346 w 1012"/>
                <a:gd name="T55" fmla="*/ 908 h 908"/>
                <a:gd name="T56" fmla="*/ 370 w 1012"/>
                <a:gd name="T57" fmla="*/ 878 h 908"/>
                <a:gd name="T58" fmla="*/ 438 w 1012"/>
                <a:gd name="T59" fmla="*/ 792 h 908"/>
                <a:gd name="T60" fmla="*/ 508 w 1012"/>
                <a:gd name="T61" fmla="*/ 703 h 908"/>
                <a:gd name="T62" fmla="*/ 577 w 1012"/>
                <a:gd name="T63" fmla="*/ 615 h 908"/>
                <a:gd name="T64" fmla="*/ 611 w 1012"/>
                <a:gd name="T65" fmla="*/ 569 h 908"/>
                <a:gd name="T66" fmla="*/ 645 w 1012"/>
                <a:gd name="T67" fmla="*/ 524 h 908"/>
                <a:gd name="T68" fmla="*/ 711 w 1012"/>
                <a:gd name="T69" fmla="*/ 436 h 908"/>
                <a:gd name="T70" fmla="*/ 745 w 1012"/>
                <a:gd name="T71" fmla="*/ 390 h 908"/>
                <a:gd name="T72" fmla="*/ 777 w 1012"/>
                <a:gd name="T73" fmla="*/ 346 h 908"/>
                <a:gd name="T74" fmla="*/ 809 w 1012"/>
                <a:gd name="T75" fmla="*/ 299 h 908"/>
                <a:gd name="T76" fmla="*/ 843 w 1012"/>
                <a:gd name="T77" fmla="*/ 253 h 908"/>
                <a:gd name="T78" fmla="*/ 1012 w 1012"/>
                <a:gd name="T79" fmla="*/ 0 h 908"/>
                <a:gd name="T80" fmla="*/ 830 w 1012"/>
                <a:gd name="T81" fmla="*/ 245 h 9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12" h="908">
                  <a:moveTo>
                    <a:pt x="830" y="245"/>
                  </a:moveTo>
                  <a:cubicBezTo>
                    <a:pt x="830" y="245"/>
                    <a:pt x="830" y="245"/>
                    <a:pt x="794" y="287"/>
                  </a:cubicBezTo>
                  <a:cubicBezTo>
                    <a:pt x="781" y="301"/>
                    <a:pt x="769" y="316"/>
                    <a:pt x="758" y="329"/>
                  </a:cubicBezTo>
                  <a:cubicBezTo>
                    <a:pt x="758" y="329"/>
                    <a:pt x="758" y="329"/>
                    <a:pt x="722" y="373"/>
                  </a:cubicBezTo>
                  <a:cubicBezTo>
                    <a:pt x="709" y="386"/>
                    <a:pt x="696" y="400"/>
                    <a:pt x="685" y="415"/>
                  </a:cubicBezTo>
                  <a:cubicBezTo>
                    <a:pt x="685" y="415"/>
                    <a:pt x="685" y="415"/>
                    <a:pt x="613" y="501"/>
                  </a:cubicBezTo>
                  <a:cubicBezTo>
                    <a:pt x="613" y="501"/>
                    <a:pt x="613" y="501"/>
                    <a:pt x="577" y="543"/>
                  </a:cubicBezTo>
                  <a:cubicBezTo>
                    <a:pt x="577" y="543"/>
                    <a:pt x="577" y="543"/>
                    <a:pt x="540" y="588"/>
                  </a:cubicBezTo>
                  <a:cubicBezTo>
                    <a:pt x="517" y="617"/>
                    <a:pt x="493" y="644"/>
                    <a:pt x="470" y="674"/>
                  </a:cubicBezTo>
                  <a:cubicBezTo>
                    <a:pt x="446" y="703"/>
                    <a:pt x="425" y="733"/>
                    <a:pt x="402" y="762"/>
                  </a:cubicBezTo>
                  <a:cubicBezTo>
                    <a:pt x="402" y="762"/>
                    <a:pt x="402" y="762"/>
                    <a:pt x="354" y="821"/>
                  </a:cubicBezTo>
                  <a:cubicBezTo>
                    <a:pt x="347" y="809"/>
                    <a:pt x="339" y="794"/>
                    <a:pt x="327" y="773"/>
                  </a:cubicBezTo>
                  <a:cubicBezTo>
                    <a:pt x="327" y="773"/>
                    <a:pt x="327" y="773"/>
                    <a:pt x="282" y="693"/>
                  </a:cubicBezTo>
                  <a:cubicBezTo>
                    <a:pt x="282" y="693"/>
                    <a:pt x="282" y="693"/>
                    <a:pt x="237" y="613"/>
                  </a:cubicBezTo>
                  <a:cubicBezTo>
                    <a:pt x="237" y="613"/>
                    <a:pt x="237" y="613"/>
                    <a:pt x="190" y="535"/>
                  </a:cubicBezTo>
                  <a:cubicBezTo>
                    <a:pt x="175" y="508"/>
                    <a:pt x="161" y="482"/>
                    <a:pt x="143" y="455"/>
                  </a:cubicBezTo>
                  <a:cubicBezTo>
                    <a:pt x="129" y="430"/>
                    <a:pt x="114" y="402"/>
                    <a:pt x="96" y="377"/>
                  </a:cubicBezTo>
                  <a:cubicBezTo>
                    <a:pt x="82" y="352"/>
                    <a:pt x="64" y="325"/>
                    <a:pt x="50" y="299"/>
                  </a:cubicBezTo>
                  <a:cubicBezTo>
                    <a:pt x="32" y="274"/>
                    <a:pt x="18" y="247"/>
                    <a:pt x="0" y="221"/>
                  </a:cubicBezTo>
                  <a:cubicBezTo>
                    <a:pt x="13" y="249"/>
                    <a:pt x="26" y="276"/>
                    <a:pt x="39" y="306"/>
                  </a:cubicBezTo>
                  <a:cubicBezTo>
                    <a:pt x="52" y="333"/>
                    <a:pt x="64" y="360"/>
                    <a:pt x="77" y="388"/>
                  </a:cubicBezTo>
                  <a:cubicBezTo>
                    <a:pt x="90" y="415"/>
                    <a:pt x="105" y="442"/>
                    <a:pt x="118" y="470"/>
                  </a:cubicBezTo>
                  <a:cubicBezTo>
                    <a:pt x="133" y="497"/>
                    <a:pt x="146" y="524"/>
                    <a:pt x="161" y="552"/>
                  </a:cubicBezTo>
                  <a:cubicBezTo>
                    <a:pt x="161" y="552"/>
                    <a:pt x="161" y="552"/>
                    <a:pt x="201" y="632"/>
                  </a:cubicBezTo>
                  <a:cubicBezTo>
                    <a:pt x="201" y="632"/>
                    <a:pt x="201" y="632"/>
                    <a:pt x="244" y="714"/>
                  </a:cubicBezTo>
                  <a:cubicBezTo>
                    <a:pt x="244" y="714"/>
                    <a:pt x="244" y="714"/>
                    <a:pt x="286" y="794"/>
                  </a:cubicBezTo>
                  <a:cubicBezTo>
                    <a:pt x="286" y="794"/>
                    <a:pt x="286" y="794"/>
                    <a:pt x="329" y="876"/>
                  </a:cubicBezTo>
                  <a:cubicBezTo>
                    <a:pt x="329" y="876"/>
                    <a:pt x="329" y="876"/>
                    <a:pt x="346" y="908"/>
                  </a:cubicBezTo>
                  <a:cubicBezTo>
                    <a:pt x="346" y="908"/>
                    <a:pt x="346" y="908"/>
                    <a:pt x="370" y="878"/>
                  </a:cubicBezTo>
                  <a:cubicBezTo>
                    <a:pt x="370" y="878"/>
                    <a:pt x="370" y="878"/>
                    <a:pt x="438" y="792"/>
                  </a:cubicBezTo>
                  <a:cubicBezTo>
                    <a:pt x="461" y="762"/>
                    <a:pt x="485" y="733"/>
                    <a:pt x="508" y="703"/>
                  </a:cubicBezTo>
                  <a:cubicBezTo>
                    <a:pt x="532" y="674"/>
                    <a:pt x="553" y="644"/>
                    <a:pt x="577" y="615"/>
                  </a:cubicBezTo>
                  <a:cubicBezTo>
                    <a:pt x="577" y="615"/>
                    <a:pt x="577" y="615"/>
                    <a:pt x="611" y="569"/>
                  </a:cubicBezTo>
                  <a:cubicBezTo>
                    <a:pt x="611" y="569"/>
                    <a:pt x="611" y="569"/>
                    <a:pt x="645" y="524"/>
                  </a:cubicBezTo>
                  <a:cubicBezTo>
                    <a:pt x="645" y="524"/>
                    <a:pt x="645" y="524"/>
                    <a:pt x="711" y="436"/>
                  </a:cubicBezTo>
                  <a:cubicBezTo>
                    <a:pt x="722" y="419"/>
                    <a:pt x="732" y="405"/>
                    <a:pt x="745" y="390"/>
                  </a:cubicBezTo>
                  <a:cubicBezTo>
                    <a:pt x="745" y="390"/>
                    <a:pt x="745" y="390"/>
                    <a:pt x="777" y="346"/>
                  </a:cubicBezTo>
                  <a:cubicBezTo>
                    <a:pt x="788" y="329"/>
                    <a:pt x="798" y="314"/>
                    <a:pt x="809" y="299"/>
                  </a:cubicBezTo>
                  <a:cubicBezTo>
                    <a:pt x="809" y="299"/>
                    <a:pt x="809" y="299"/>
                    <a:pt x="843" y="253"/>
                  </a:cubicBezTo>
                  <a:cubicBezTo>
                    <a:pt x="865" y="224"/>
                    <a:pt x="990" y="32"/>
                    <a:pt x="1012" y="0"/>
                  </a:cubicBezTo>
                  <a:cubicBezTo>
                    <a:pt x="986" y="28"/>
                    <a:pt x="856" y="217"/>
                    <a:pt x="830" y="245"/>
                  </a:cubicBezTo>
                  <a:close/>
                </a:path>
              </a:pathLst>
            </a:custGeom>
            <a:solidFill>
              <a:srgbClr val="1D242A">
                <a:lumMod val="90000"/>
                <a:lumOff val="10000"/>
              </a:srgb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tx1">
                    <a:lumMod val="65000"/>
                    <a:lumOff val="35000"/>
                  </a:schemeClr>
                </a:solidFill>
                <a:effectLst/>
                <a:uLnTx/>
                <a:uFillTx/>
              </a:endParaRPr>
            </a:p>
          </p:txBody>
        </p:sp>
      </p:grpSp>
      <p:sp>
        <p:nvSpPr>
          <p:cNvPr id="29" name="TextBox 28"/>
          <p:cNvSpPr txBox="1"/>
          <p:nvPr/>
        </p:nvSpPr>
        <p:spPr>
          <a:xfrm>
            <a:off x="6275240" y="2795813"/>
            <a:ext cx="1475597" cy="338554"/>
          </a:xfrm>
          <a:prstGeom prst="rect">
            <a:avLst/>
          </a:prstGeom>
          <a:noFill/>
        </p:spPr>
        <p:txBody>
          <a:bodyPr wrap="none" rtlCol="0">
            <a:spAutoFit/>
          </a:bodyPr>
          <a:lstStyle/>
          <a:p>
            <a:pPr algn="ctr"/>
            <a:r>
              <a:rPr lang="en-US" sz="1600" dirty="0">
                <a:solidFill>
                  <a:schemeClr val="tx1">
                    <a:lumMod val="65000"/>
                    <a:lumOff val="35000"/>
                  </a:schemeClr>
                </a:solidFill>
              </a:rPr>
              <a:t>Insert title here</a:t>
            </a:r>
          </a:p>
        </p:txBody>
      </p:sp>
      <p:sp>
        <p:nvSpPr>
          <p:cNvPr id="30" name="TextBox 29"/>
          <p:cNvSpPr txBox="1"/>
          <p:nvPr/>
        </p:nvSpPr>
        <p:spPr>
          <a:xfrm>
            <a:off x="5837011" y="3157261"/>
            <a:ext cx="2352054" cy="498598"/>
          </a:xfrm>
          <a:prstGeom prst="rect">
            <a:avLst/>
          </a:prstGeom>
          <a:noFill/>
        </p:spPr>
        <p:txBody>
          <a:bodyPr wrap="square" rtlCol="0">
            <a:spAutoFit/>
          </a:bodyPr>
          <a:lstStyle/>
          <a:p>
            <a:pPr algn="ctr">
              <a:lnSpc>
                <a:spcPct val="110000"/>
              </a:lnSpc>
            </a:pPr>
            <a:r>
              <a:rPr lang="en-US" sz="1200" dirty="0">
                <a:solidFill>
                  <a:schemeClr val="tx1">
                    <a:lumMod val="65000"/>
                    <a:lumOff val="35000"/>
                  </a:schemeClr>
                </a:solidFill>
              </a:rPr>
              <a:t>Sed perspiciatis unde omnis iste natus voluptatem fringilla.</a:t>
            </a:r>
          </a:p>
        </p:txBody>
      </p:sp>
      <p:sp>
        <p:nvSpPr>
          <p:cNvPr id="31" name="Oval 30"/>
          <p:cNvSpPr/>
          <p:nvPr/>
        </p:nvSpPr>
        <p:spPr>
          <a:xfrm>
            <a:off x="6579425" y="1797801"/>
            <a:ext cx="867226" cy="867226"/>
          </a:xfrm>
          <a:prstGeom prst="ellipse">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solidFill>
                <a:schemeClr val="tx1">
                  <a:lumMod val="65000"/>
                  <a:lumOff val="35000"/>
                </a:schemeClr>
              </a:solidFill>
            </a:endParaRPr>
          </a:p>
        </p:txBody>
      </p:sp>
      <p:sp>
        <p:nvSpPr>
          <p:cNvPr id="33" name="TextBox 32"/>
          <p:cNvSpPr txBox="1"/>
          <p:nvPr/>
        </p:nvSpPr>
        <p:spPr>
          <a:xfrm>
            <a:off x="6275240" y="5073898"/>
            <a:ext cx="1475597" cy="338554"/>
          </a:xfrm>
          <a:prstGeom prst="rect">
            <a:avLst/>
          </a:prstGeom>
          <a:noFill/>
        </p:spPr>
        <p:txBody>
          <a:bodyPr wrap="none" rtlCol="0">
            <a:spAutoFit/>
          </a:bodyPr>
          <a:lstStyle/>
          <a:p>
            <a:pPr algn="ctr"/>
            <a:r>
              <a:rPr lang="en-US" sz="1600" dirty="0">
                <a:solidFill>
                  <a:schemeClr val="tx1">
                    <a:lumMod val="65000"/>
                    <a:lumOff val="35000"/>
                  </a:schemeClr>
                </a:solidFill>
              </a:rPr>
              <a:t>Insert title here</a:t>
            </a:r>
          </a:p>
        </p:txBody>
      </p:sp>
      <p:sp>
        <p:nvSpPr>
          <p:cNvPr id="34" name="TextBox 33"/>
          <p:cNvSpPr txBox="1"/>
          <p:nvPr/>
        </p:nvSpPr>
        <p:spPr>
          <a:xfrm>
            <a:off x="5837011" y="5435346"/>
            <a:ext cx="2352054" cy="498598"/>
          </a:xfrm>
          <a:prstGeom prst="rect">
            <a:avLst/>
          </a:prstGeom>
          <a:noFill/>
        </p:spPr>
        <p:txBody>
          <a:bodyPr wrap="square" rtlCol="0">
            <a:spAutoFit/>
          </a:bodyPr>
          <a:lstStyle/>
          <a:p>
            <a:pPr algn="ctr">
              <a:lnSpc>
                <a:spcPct val="110000"/>
              </a:lnSpc>
            </a:pPr>
            <a:r>
              <a:rPr lang="en-US" sz="1200" dirty="0">
                <a:solidFill>
                  <a:schemeClr val="tx1">
                    <a:lumMod val="65000"/>
                    <a:lumOff val="35000"/>
                  </a:schemeClr>
                </a:solidFill>
              </a:rPr>
              <a:t>Sed perspiciatis unde omnis iste natus voluptatem fringilla.</a:t>
            </a:r>
          </a:p>
        </p:txBody>
      </p:sp>
      <p:sp>
        <p:nvSpPr>
          <p:cNvPr id="35" name="Oval 34"/>
          <p:cNvSpPr/>
          <p:nvPr/>
        </p:nvSpPr>
        <p:spPr>
          <a:xfrm>
            <a:off x="6579425" y="4075886"/>
            <a:ext cx="867226" cy="867226"/>
          </a:xfrm>
          <a:prstGeom prst="ellipse">
            <a:avLst/>
          </a:prstGeom>
          <a:solidFill>
            <a:schemeClr val="accent2"/>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solidFill>
                <a:schemeClr val="tx1">
                  <a:lumMod val="65000"/>
                  <a:lumOff val="35000"/>
                </a:schemeClr>
              </a:solidFill>
            </a:endParaRPr>
          </a:p>
        </p:txBody>
      </p:sp>
      <p:sp>
        <p:nvSpPr>
          <p:cNvPr id="37" name="TextBox 36"/>
          <p:cNvSpPr txBox="1"/>
          <p:nvPr/>
        </p:nvSpPr>
        <p:spPr>
          <a:xfrm>
            <a:off x="9204245" y="2795813"/>
            <a:ext cx="1475597" cy="338554"/>
          </a:xfrm>
          <a:prstGeom prst="rect">
            <a:avLst/>
          </a:prstGeom>
          <a:noFill/>
        </p:spPr>
        <p:txBody>
          <a:bodyPr wrap="none" rtlCol="0">
            <a:spAutoFit/>
          </a:bodyPr>
          <a:lstStyle/>
          <a:p>
            <a:pPr algn="ctr"/>
            <a:r>
              <a:rPr lang="en-US" sz="1600" dirty="0">
                <a:solidFill>
                  <a:schemeClr val="tx1">
                    <a:lumMod val="65000"/>
                    <a:lumOff val="35000"/>
                  </a:schemeClr>
                </a:solidFill>
              </a:rPr>
              <a:t>Insert title here</a:t>
            </a:r>
          </a:p>
        </p:txBody>
      </p:sp>
      <p:sp>
        <p:nvSpPr>
          <p:cNvPr id="38" name="TextBox 37"/>
          <p:cNvSpPr txBox="1"/>
          <p:nvPr/>
        </p:nvSpPr>
        <p:spPr>
          <a:xfrm>
            <a:off x="8766016" y="3157261"/>
            <a:ext cx="2352054" cy="498598"/>
          </a:xfrm>
          <a:prstGeom prst="rect">
            <a:avLst/>
          </a:prstGeom>
          <a:noFill/>
        </p:spPr>
        <p:txBody>
          <a:bodyPr wrap="square" rtlCol="0">
            <a:spAutoFit/>
          </a:bodyPr>
          <a:lstStyle/>
          <a:p>
            <a:pPr algn="ctr">
              <a:lnSpc>
                <a:spcPct val="110000"/>
              </a:lnSpc>
            </a:pPr>
            <a:r>
              <a:rPr lang="en-US" sz="1200" dirty="0">
                <a:solidFill>
                  <a:schemeClr val="tx1">
                    <a:lumMod val="65000"/>
                    <a:lumOff val="35000"/>
                  </a:schemeClr>
                </a:solidFill>
              </a:rPr>
              <a:t>Sed perspiciatis unde omnis iste natus voluptatem fringilla.</a:t>
            </a:r>
          </a:p>
        </p:txBody>
      </p:sp>
      <p:sp>
        <p:nvSpPr>
          <p:cNvPr id="39" name="Oval 38"/>
          <p:cNvSpPr/>
          <p:nvPr/>
        </p:nvSpPr>
        <p:spPr>
          <a:xfrm>
            <a:off x="9508430" y="1797801"/>
            <a:ext cx="867226" cy="867226"/>
          </a:xfrm>
          <a:prstGeom prst="ellipse">
            <a:avLst/>
          </a:prstGeom>
          <a:solidFill>
            <a:schemeClr val="accent4"/>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solidFill>
                <a:schemeClr val="tx1">
                  <a:lumMod val="65000"/>
                  <a:lumOff val="35000"/>
                </a:schemeClr>
              </a:solidFill>
            </a:endParaRPr>
          </a:p>
        </p:txBody>
      </p:sp>
      <p:sp>
        <p:nvSpPr>
          <p:cNvPr id="41" name="TextBox 40"/>
          <p:cNvSpPr txBox="1"/>
          <p:nvPr/>
        </p:nvSpPr>
        <p:spPr>
          <a:xfrm>
            <a:off x="9204245" y="5073898"/>
            <a:ext cx="1475597" cy="338554"/>
          </a:xfrm>
          <a:prstGeom prst="rect">
            <a:avLst/>
          </a:prstGeom>
          <a:noFill/>
        </p:spPr>
        <p:txBody>
          <a:bodyPr wrap="none" rtlCol="0">
            <a:spAutoFit/>
          </a:bodyPr>
          <a:lstStyle/>
          <a:p>
            <a:pPr algn="ctr"/>
            <a:r>
              <a:rPr lang="en-US" sz="1600" dirty="0">
                <a:solidFill>
                  <a:schemeClr val="tx1">
                    <a:lumMod val="65000"/>
                    <a:lumOff val="35000"/>
                  </a:schemeClr>
                </a:solidFill>
              </a:rPr>
              <a:t>Insert title here</a:t>
            </a:r>
          </a:p>
        </p:txBody>
      </p:sp>
      <p:sp>
        <p:nvSpPr>
          <p:cNvPr id="42" name="TextBox 41"/>
          <p:cNvSpPr txBox="1"/>
          <p:nvPr/>
        </p:nvSpPr>
        <p:spPr>
          <a:xfrm>
            <a:off x="8766016" y="5435346"/>
            <a:ext cx="2352054" cy="498598"/>
          </a:xfrm>
          <a:prstGeom prst="rect">
            <a:avLst/>
          </a:prstGeom>
          <a:noFill/>
        </p:spPr>
        <p:txBody>
          <a:bodyPr wrap="square" rtlCol="0">
            <a:spAutoFit/>
          </a:bodyPr>
          <a:lstStyle/>
          <a:p>
            <a:pPr algn="ctr">
              <a:lnSpc>
                <a:spcPct val="110000"/>
              </a:lnSpc>
            </a:pPr>
            <a:r>
              <a:rPr lang="en-US" sz="1200" dirty="0">
                <a:solidFill>
                  <a:schemeClr val="tx1">
                    <a:lumMod val="65000"/>
                    <a:lumOff val="35000"/>
                  </a:schemeClr>
                </a:solidFill>
              </a:rPr>
              <a:t>Sed perspiciatis unde omnis iste natus voluptatem fringilla.</a:t>
            </a:r>
          </a:p>
        </p:txBody>
      </p:sp>
      <p:sp>
        <p:nvSpPr>
          <p:cNvPr id="43" name="Oval 42"/>
          <p:cNvSpPr/>
          <p:nvPr/>
        </p:nvSpPr>
        <p:spPr>
          <a:xfrm>
            <a:off x="9508430" y="4075886"/>
            <a:ext cx="867226" cy="867226"/>
          </a:xfrm>
          <a:prstGeom prst="ellipse">
            <a:avLst/>
          </a:prstGeom>
          <a:solidFill>
            <a:schemeClr val="accent3"/>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solidFill>
                <a:schemeClr val="tx1">
                  <a:lumMod val="65000"/>
                  <a:lumOff val="35000"/>
                </a:schemeClr>
              </a:solidFill>
            </a:endParaRPr>
          </a:p>
        </p:txBody>
      </p:sp>
      <p:sp>
        <p:nvSpPr>
          <p:cNvPr id="45" name="Freeform 1120">
            <a:extLst>
              <a:ext uri="{FF2B5EF4-FFF2-40B4-BE49-F238E27FC236}">
                <a16:creationId xmlns:a16="http://schemas.microsoft.com/office/drawing/2014/main" id="{67BA7550-FA11-4D36-A2E8-F02C583770B0}"/>
              </a:ext>
            </a:extLst>
          </p:cNvPr>
          <p:cNvSpPr>
            <a:spLocks noEditPoints="1"/>
          </p:cNvSpPr>
          <p:nvPr/>
        </p:nvSpPr>
        <p:spPr bwMode="auto">
          <a:xfrm>
            <a:off x="9789402" y="2059423"/>
            <a:ext cx="363962" cy="288112"/>
          </a:xfrm>
          <a:custGeom>
            <a:avLst/>
            <a:gdLst>
              <a:gd name="T0" fmla="*/ 2455 w 3573"/>
              <a:gd name="T1" fmla="*/ 579 h 2827"/>
              <a:gd name="T2" fmla="*/ 2600 w 3573"/>
              <a:gd name="T3" fmla="*/ 760 h 2827"/>
              <a:gd name="T4" fmla="*/ 2739 w 3573"/>
              <a:gd name="T5" fmla="*/ 1081 h 2827"/>
              <a:gd name="T6" fmla="*/ 2787 w 3573"/>
              <a:gd name="T7" fmla="*/ 1432 h 2827"/>
              <a:gd name="T8" fmla="*/ 2745 w 3573"/>
              <a:gd name="T9" fmla="*/ 1761 h 2827"/>
              <a:gd name="T10" fmla="*/ 2621 w 3573"/>
              <a:gd name="T11" fmla="*/ 2067 h 2827"/>
              <a:gd name="T12" fmla="*/ 2489 w 3573"/>
              <a:gd name="T13" fmla="*/ 2244 h 2827"/>
              <a:gd name="T14" fmla="*/ 2399 w 3573"/>
              <a:gd name="T15" fmla="*/ 2271 h 2827"/>
              <a:gd name="T16" fmla="*/ 2304 w 3573"/>
              <a:gd name="T17" fmla="*/ 2241 h 2827"/>
              <a:gd name="T18" fmla="*/ 2230 w 3573"/>
              <a:gd name="T19" fmla="*/ 2155 h 2827"/>
              <a:gd name="T20" fmla="*/ 2221 w 3573"/>
              <a:gd name="T21" fmla="*/ 2044 h 2827"/>
              <a:gd name="T22" fmla="*/ 2327 w 3573"/>
              <a:gd name="T23" fmla="*/ 1864 h 2827"/>
              <a:gd name="T24" fmla="*/ 2421 w 3573"/>
              <a:gd name="T25" fmla="*/ 1582 h 2827"/>
              <a:gd name="T26" fmla="*/ 2422 w 3573"/>
              <a:gd name="T27" fmla="*/ 1289 h 2827"/>
              <a:gd name="T28" fmla="*/ 2338 w 3573"/>
              <a:gd name="T29" fmla="*/ 1020 h 2827"/>
              <a:gd name="T30" fmla="*/ 2205 w 3573"/>
              <a:gd name="T31" fmla="*/ 815 h 2827"/>
              <a:gd name="T32" fmla="*/ 2191 w 3573"/>
              <a:gd name="T33" fmla="*/ 701 h 2827"/>
              <a:gd name="T34" fmla="*/ 2255 w 3573"/>
              <a:gd name="T35" fmla="*/ 602 h 2827"/>
              <a:gd name="T36" fmla="*/ 2350 w 3573"/>
              <a:gd name="T37" fmla="*/ 557 h 2827"/>
              <a:gd name="T38" fmla="*/ 1694 w 3573"/>
              <a:gd name="T39" fmla="*/ 195 h 2827"/>
              <a:gd name="T40" fmla="*/ 1776 w 3573"/>
              <a:gd name="T41" fmla="*/ 282 h 2827"/>
              <a:gd name="T42" fmla="*/ 1785 w 3573"/>
              <a:gd name="T43" fmla="*/ 2553 h 2827"/>
              <a:gd name="T44" fmla="*/ 1720 w 3573"/>
              <a:gd name="T45" fmla="*/ 2653 h 2827"/>
              <a:gd name="T46" fmla="*/ 1625 w 3573"/>
              <a:gd name="T47" fmla="*/ 2685 h 2827"/>
              <a:gd name="T48" fmla="*/ 1522 w 3573"/>
              <a:gd name="T49" fmla="*/ 2647 h 2827"/>
              <a:gd name="T50" fmla="*/ 99 w 3573"/>
              <a:gd name="T51" fmla="*/ 1903 h 2827"/>
              <a:gd name="T52" fmla="*/ 13 w 3573"/>
              <a:gd name="T53" fmla="*/ 1817 h 2827"/>
              <a:gd name="T54" fmla="*/ 3 w 3573"/>
              <a:gd name="T55" fmla="*/ 1078 h 2827"/>
              <a:gd name="T56" fmla="*/ 72 w 3573"/>
              <a:gd name="T57" fmla="*/ 976 h 2827"/>
              <a:gd name="T58" fmla="*/ 635 w 3573"/>
              <a:gd name="T59" fmla="*/ 949 h 2827"/>
              <a:gd name="T60" fmla="*/ 1605 w 3573"/>
              <a:gd name="T61" fmla="*/ 181 h 2827"/>
              <a:gd name="T62" fmla="*/ 2983 w 3573"/>
              <a:gd name="T63" fmla="*/ 11 h 2827"/>
              <a:gd name="T64" fmla="*/ 3118 w 3573"/>
              <a:gd name="T65" fmla="*/ 138 h 2827"/>
              <a:gd name="T66" fmla="*/ 3350 w 3573"/>
              <a:gd name="T67" fmla="*/ 499 h 2827"/>
              <a:gd name="T68" fmla="*/ 3503 w 3573"/>
              <a:gd name="T69" fmla="*/ 899 h 2827"/>
              <a:gd name="T70" fmla="*/ 3569 w 3573"/>
              <a:gd name="T71" fmla="*/ 1324 h 2827"/>
              <a:gd name="T72" fmla="*/ 3545 w 3573"/>
              <a:gd name="T73" fmla="*/ 1768 h 2827"/>
              <a:gd name="T74" fmla="*/ 3427 w 3573"/>
              <a:gd name="T75" fmla="*/ 2196 h 2827"/>
              <a:gd name="T76" fmla="*/ 3218 w 3573"/>
              <a:gd name="T77" fmla="*/ 2590 h 2827"/>
              <a:gd name="T78" fmla="*/ 3040 w 3573"/>
              <a:gd name="T79" fmla="*/ 2804 h 2827"/>
              <a:gd name="T80" fmla="*/ 2957 w 3573"/>
              <a:gd name="T81" fmla="*/ 2827 h 2827"/>
              <a:gd name="T82" fmla="*/ 2863 w 3573"/>
              <a:gd name="T83" fmla="*/ 2797 h 2827"/>
              <a:gd name="T84" fmla="*/ 2787 w 3573"/>
              <a:gd name="T85" fmla="*/ 2709 h 2827"/>
              <a:gd name="T86" fmla="*/ 2783 w 3573"/>
              <a:gd name="T87" fmla="*/ 2594 h 2827"/>
              <a:gd name="T88" fmla="*/ 2933 w 3573"/>
              <a:gd name="T89" fmla="*/ 2378 h 2827"/>
              <a:gd name="T90" fmla="*/ 3113 w 3573"/>
              <a:gd name="T91" fmla="*/ 2022 h 2827"/>
              <a:gd name="T92" fmla="*/ 3206 w 3573"/>
              <a:gd name="T93" fmla="*/ 1633 h 2827"/>
              <a:gd name="T94" fmla="*/ 3207 w 3573"/>
              <a:gd name="T95" fmla="*/ 1239 h 2827"/>
              <a:gd name="T96" fmla="*/ 3122 w 3573"/>
              <a:gd name="T97" fmla="*/ 866 h 2827"/>
              <a:gd name="T98" fmla="*/ 2957 w 3573"/>
              <a:gd name="T99" fmla="*/ 522 h 2827"/>
              <a:gd name="T100" fmla="*/ 2767 w 3573"/>
              <a:gd name="T101" fmla="*/ 269 h 2827"/>
              <a:gd name="T102" fmla="*/ 2744 w 3573"/>
              <a:gd name="T103" fmla="*/ 165 h 2827"/>
              <a:gd name="T104" fmla="*/ 2791 w 3573"/>
              <a:gd name="T105" fmla="*/ 70 h 2827"/>
              <a:gd name="T106" fmla="*/ 2878 w 3573"/>
              <a:gd name="T107" fmla="*/ 8 h 2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573" h="2827">
                <a:moveTo>
                  <a:pt x="2378" y="555"/>
                </a:moveTo>
                <a:lnTo>
                  <a:pt x="2404" y="559"/>
                </a:lnTo>
                <a:lnTo>
                  <a:pt x="2431" y="567"/>
                </a:lnTo>
                <a:lnTo>
                  <a:pt x="2455" y="579"/>
                </a:lnTo>
                <a:lnTo>
                  <a:pt x="2476" y="595"/>
                </a:lnTo>
                <a:lnTo>
                  <a:pt x="2495" y="614"/>
                </a:lnTo>
                <a:lnTo>
                  <a:pt x="2551" y="686"/>
                </a:lnTo>
                <a:lnTo>
                  <a:pt x="2600" y="760"/>
                </a:lnTo>
                <a:lnTo>
                  <a:pt x="2643" y="837"/>
                </a:lnTo>
                <a:lnTo>
                  <a:pt x="2680" y="916"/>
                </a:lnTo>
                <a:lnTo>
                  <a:pt x="2713" y="998"/>
                </a:lnTo>
                <a:lnTo>
                  <a:pt x="2739" y="1081"/>
                </a:lnTo>
                <a:lnTo>
                  <a:pt x="2761" y="1166"/>
                </a:lnTo>
                <a:lnTo>
                  <a:pt x="2775" y="1253"/>
                </a:lnTo>
                <a:lnTo>
                  <a:pt x="2784" y="1342"/>
                </a:lnTo>
                <a:lnTo>
                  <a:pt x="2787" y="1432"/>
                </a:lnTo>
                <a:lnTo>
                  <a:pt x="2785" y="1516"/>
                </a:lnTo>
                <a:lnTo>
                  <a:pt x="2776" y="1598"/>
                </a:lnTo>
                <a:lnTo>
                  <a:pt x="2763" y="1681"/>
                </a:lnTo>
                <a:lnTo>
                  <a:pt x="2745" y="1761"/>
                </a:lnTo>
                <a:lnTo>
                  <a:pt x="2722" y="1840"/>
                </a:lnTo>
                <a:lnTo>
                  <a:pt x="2693" y="1918"/>
                </a:lnTo>
                <a:lnTo>
                  <a:pt x="2660" y="1993"/>
                </a:lnTo>
                <a:lnTo>
                  <a:pt x="2621" y="2067"/>
                </a:lnTo>
                <a:lnTo>
                  <a:pt x="2578" y="2137"/>
                </a:lnTo>
                <a:lnTo>
                  <a:pt x="2529" y="2206"/>
                </a:lnTo>
                <a:lnTo>
                  <a:pt x="2510" y="2226"/>
                </a:lnTo>
                <a:lnTo>
                  <a:pt x="2489" y="2244"/>
                </a:lnTo>
                <a:lnTo>
                  <a:pt x="2464" y="2257"/>
                </a:lnTo>
                <a:lnTo>
                  <a:pt x="2438" y="2267"/>
                </a:lnTo>
                <a:lnTo>
                  <a:pt x="2411" y="2271"/>
                </a:lnTo>
                <a:lnTo>
                  <a:pt x="2399" y="2271"/>
                </a:lnTo>
                <a:lnTo>
                  <a:pt x="2374" y="2269"/>
                </a:lnTo>
                <a:lnTo>
                  <a:pt x="2349" y="2263"/>
                </a:lnTo>
                <a:lnTo>
                  <a:pt x="2326" y="2254"/>
                </a:lnTo>
                <a:lnTo>
                  <a:pt x="2304" y="2241"/>
                </a:lnTo>
                <a:lnTo>
                  <a:pt x="2284" y="2224"/>
                </a:lnTo>
                <a:lnTo>
                  <a:pt x="2263" y="2202"/>
                </a:lnTo>
                <a:lnTo>
                  <a:pt x="2244" y="2180"/>
                </a:lnTo>
                <a:lnTo>
                  <a:pt x="2230" y="2155"/>
                </a:lnTo>
                <a:lnTo>
                  <a:pt x="2220" y="2128"/>
                </a:lnTo>
                <a:lnTo>
                  <a:pt x="2216" y="2099"/>
                </a:lnTo>
                <a:lnTo>
                  <a:pt x="2216" y="2071"/>
                </a:lnTo>
                <a:lnTo>
                  <a:pt x="2221" y="2044"/>
                </a:lnTo>
                <a:lnTo>
                  <a:pt x="2232" y="2017"/>
                </a:lnTo>
                <a:lnTo>
                  <a:pt x="2247" y="1992"/>
                </a:lnTo>
                <a:lnTo>
                  <a:pt x="2290" y="1929"/>
                </a:lnTo>
                <a:lnTo>
                  <a:pt x="2327" y="1864"/>
                </a:lnTo>
                <a:lnTo>
                  <a:pt x="2360" y="1796"/>
                </a:lnTo>
                <a:lnTo>
                  <a:pt x="2386" y="1727"/>
                </a:lnTo>
                <a:lnTo>
                  <a:pt x="2407" y="1655"/>
                </a:lnTo>
                <a:lnTo>
                  <a:pt x="2421" y="1582"/>
                </a:lnTo>
                <a:lnTo>
                  <a:pt x="2429" y="1507"/>
                </a:lnTo>
                <a:lnTo>
                  <a:pt x="2433" y="1432"/>
                </a:lnTo>
                <a:lnTo>
                  <a:pt x="2431" y="1359"/>
                </a:lnTo>
                <a:lnTo>
                  <a:pt x="2422" y="1289"/>
                </a:lnTo>
                <a:lnTo>
                  <a:pt x="2409" y="1219"/>
                </a:lnTo>
                <a:lnTo>
                  <a:pt x="2390" y="1151"/>
                </a:lnTo>
                <a:lnTo>
                  <a:pt x="2366" y="1085"/>
                </a:lnTo>
                <a:lnTo>
                  <a:pt x="2338" y="1020"/>
                </a:lnTo>
                <a:lnTo>
                  <a:pt x="2304" y="957"/>
                </a:lnTo>
                <a:lnTo>
                  <a:pt x="2266" y="898"/>
                </a:lnTo>
                <a:lnTo>
                  <a:pt x="2222" y="840"/>
                </a:lnTo>
                <a:lnTo>
                  <a:pt x="2205" y="815"/>
                </a:lnTo>
                <a:lnTo>
                  <a:pt x="2194" y="788"/>
                </a:lnTo>
                <a:lnTo>
                  <a:pt x="2187" y="759"/>
                </a:lnTo>
                <a:lnTo>
                  <a:pt x="2186" y="730"/>
                </a:lnTo>
                <a:lnTo>
                  <a:pt x="2191" y="701"/>
                </a:lnTo>
                <a:lnTo>
                  <a:pt x="2199" y="674"/>
                </a:lnTo>
                <a:lnTo>
                  <a:pt x="2213" y="648"/>
                </a:lnTo>
                <a:lnTo>
                  <a:pt x="2233" y="624"/>
                </a:lnTo>
                <a:lnTo>
                  <a:pt x="2255" y="602"/>
                </a:lnTo>
                <a:lnTo>
                  <a:pt x="2276" y="585"/>
                </a:lnTo>
                <a:lnTo>
                  <a:pt x="2299" y="571"/>
                </a:lnTo>
                <a:lnTo>
                  <a:pt x="2324" y="562"/>
                </a:lnTo>
                <a:lnTo>
                  <a:pt x="2350" y="557"/>
                </a:lnTo>
                <a:lnTo>
                  <a:pt x="2378" y="555"/>
                </a:lnTo>
                <a:close/>
                <a:moveTo>
                  <a:pt x="1635" y="180"/>
                </a:moveTo>
                <a:lnTo>
                  <a:pt x="1665" y="184"/>
                </a:lnTo>
                <a:lnTo>
                  <a:pt x="1694" y="195"/>
                </a:lnTo>
                <a:lnTo>
                  <a:pt x="1720" y="210"/>
                </a:lnTo>
                <a:lnTo>
                  <a:pt x="1743" y="231"/>
                </a:lnTo>
                <a:lnTo>
                  <a:pt x="1762" y="255"/>
                </a:lnTo>
                <a:lnTo>
                  <a:pt x="1776" y="282"/>
                </a:lnTo>
                <a:lnTo>
                  <a:pt x="1785" y="310"/>
                </a:lnTo>
                <a:lnTo>
                  <a:pt x="1787" y="341"/>
                </a:lnTo>
                <a:lnTo>
                  <a:pt x="1787" y="2523"/>
                </a:lnTo>
                <a:lnTo>
                  <a:pt x="1785" y="2553"/>
                </a:lnTo>
                <a:lnTo>
                  <a:pt x="1776" y="2583"/>
                </a:lnTo>
                <a:lnTo>
                  <a:pt x="1762" y="2610"/>
                </a:lnTo>
                <a:lnTo>
                  <a:pt x="1743" y="2634"/>
                </a:lnTo>
                <a:lnTo>
                  <a:pt x="1720" y="2653"/>
                </a:lnTo>
                <a:lnTo>
                  <a:pt x="1694" y="2670"/>
                </a:lnTo>
                <a:lnTo>
                  <a:pt x="1671" y="2678"/>
                </a:lnTo>
                <a:lnTo>
                  <a:pt x="1648" y="2683"/>
                </a:lnTo>
                <a:lnTo>
                  <a:pt x="1625" y="2685"/>
                </a:lnTo>
                <a:lnTo>
                  <a:pt x="1597" y="2683"/>
                </a:lnTo>
                <a:lnTo>
                  <a:pt x="1571" y="2675"/>
                </a:lnTo>
                <a:lnTo>
                  <a:pt x="1545" y="2663"/>
                </a:lnTo>
                <a:lnTo>
                  <a:pt x="1522" y="2647"/>
                </a:lnTo>
                <a:lnTo>
                  <a:pt x="635" y="1916"/>
                </a:lnTo>
                <a:lnTo>
                  <a:pt x="163" y="1916"/>
                </a:lnTo>
                <a:lnTo>
                  <a:pt x="130" y="1912"/>
                </a:lnTo>
                <a:lnTo>
                  <a:pt x="99" y="1903"/>
                </a:lnTo>
                <a:lnTo>
                  <a:pt x="72" y="1887"/>
                </a:lnTo>
                <a:lnTo>
                  <a:pt x="48" y="1868"/>
                </a:lnTo>
                <a:lnTo>
                  <a:pt x="27" y="1844"/>
                </a:lnTo>
                <a:lnTo>
                  <a:pt x="13" y="1817"/>
                </a:lnTo>
                <a:lnTo>
                  <a:pt x="3" y="1786"/>
                </a:lnTo>
                <a:lnTo>
                  <a:pt x="0" y="1754"/>
                </a:lnTo>
                <a:lnTo>
                  <a:pt x="0" y="1111"/>
                </a:lnTo>
                <a:lnTo>
                  <a:pt x="3" y="1078"/>
                </a:lnTo>
                <a:lnTo>
                  <a:pt x="13" y="1048"/>
                </a:lnTo>
                <a:lnTo>
                  <a:pt x="27" y="1019"/>
                </a:lnTo>
                <a:lnTo>
                  <a:pt x="48" y="995"/>
                </a:lnTo>
                <a:lnTo>
                  <a:pt x="72" y="976"/>
                </a:lnTo>
                <a:lnTo>
                  <a:pt x="99" y="961"/>
                </a:lnTo>
                <a:lnTo>
                  <a:pt x="130" y="952"/>
                </a:lnTo>
                <a:lnTo>
                  <a:pt x="163" y="949"/>
                </a:lnTo>
                <a:lnTo>
                  <a:pt x="635" y="949"/>
                </a:lnTo>
                <a:lnTo>
                  <a:pt x="1522" y="216"/>
                </a:lnTo>
                <a:lnTo>
                  <a:pt x="1547" y="199"/>
                </a:lnTo>
                <a:lnTo>
                  <a:pt x="1575" y="187"/>
                </a:lnTo>
                <a:lnTo>
                  <a:pt x="1605" y="181"/>
                </a:lnTo>
                <a:lnTo>
                  <a:pt x="1635" y="180"/>
                </a:lnTo>
                <a:close/>
                <a:moveTo>
                  <a:pt x="2931" y="0"/>
                </a:moveTo>
                <a:lnTo>
                  <a:pt x="2957" y="4"/>
                </a:lnTo>
                <a:lnTo>
                  <a:pt x="2983" y="11"/>
                </a:lnTo>
                <a:lnTo>
                  <a:pt x="3007" y="22"/>
                </a:lnTo>
                <a:lnTo>
                  <a:pt x="3028" y="37"/>
                </a:lnTo>
                <a:lnTo>
                  <a:pt x="3048" y="55"/>
                </a:lnTo>
                <a:lnTo>
                  <a:pt x="3118" y="138"/>
                </a:lnTo>
                <a:lnTo>
                  <a:pt x="3183" y="224"/>
                </a:lnTo>
                <a:lnTo>
                  <a:pt x="3244" y="313"/>
                </a:lnTo>
                <a:lnTo>
                  <a:pt x="3300" y="406"/>
                </a:lnTo>
                <a:lnTo>
                  <a:pt x="3350" y="499"/>
                </a:lnTo>
                <a:lnTo>
                  <a:pt x="3396" y="597"/>
                </a:lnTo>
                <a:lnTo>
                  <a:pt x="3437" y="696"/>
                </a:lnTo>
                <a:lnTo>
                  <a:pt x="3472" y="797"/>
                </a:lnTo>
                <a:lnTo>
                  <a:pt x="3503" y="899"/>
                </a:lnTo>
                <a:lnTo>
                  <a:pt x="3528" y="1003"/>
                </a:lnTo>
                <a:lnTo>
                  <a:pt x="3548" y="1108"/>
                </a:lnTo>
                <a:lnTo>
                  <a:pt x="3562" y="1216"/>
                </a:lnTo>
                <a:lnTo>
                  <a:pt x="3569" y="1324"/>
                </a:lnTo>
                <a:lnTo>
                  <a:pt x="3573" y="1432"/>
                </a:lnTo>
                <a:lnTo>
                  <a:pt x="3569" y="1545"/>
                </a:lnTo>
                <a:lnTo>
                  <a:pt x="3561" y="1656"/>
                </a:lnTo>
                <a:lnTo>
                  <a:pt x="3545" y="1768"/>
                </a:lnTo>
                <a:lnTo>
                  <a:pt x="3524" y="1877"/>
                </a:lnTo>
                <a:lnTo>
                  <a:pt x="3497" y="1985"/>
                </a:lnTo>
                <a:lnTo>
                  <a:pt x="3465" y="2092"/>
                </a:lnTo>
                <a:lnTo>
                  <a:pt x="3427" y="2196"/>
                </a:lnTo>
                <a:lnTo>
                  <a:pt x="3382" y="2299"/>
                </a:lnTo>
                <a:lnTo>
                  <a:pt x="3333" y="2399"/>
                </a:lnTo>
                <a:lnTo>
                  <a:pt x="3278" y="2496"/>
                </a:lnTo>
                <a:lnTo>
                  <a:pt x="3218" y="2590"/>
                </a:lnTo>
                <a:lnTo>
                  <a:pt x="3153" y="2682"/>
                </a:lnTo>
                <a:lnTo>
                  <a:pt x="3082" y="2770"/>
                </a:lnTo>
                <a:lnTo>
                  <a:pt x="3062" y="2789"/>
                </a:lnTo>
                <a:lnTo>
                  <a:pt x="3040" y="2804"/>
                </a:lnTo>
                <a:lnTo>
                  <a:pt x="3017" y="2816"/>
                </a:lnTo>
                <a:lnTo>
                  <a:pt x="2991" y="2824"/>
                </a:lnTo>
                <a:lnTo>
                  <a:pt x="2965" y="2827"/>
                </a:lnTo>
                <a:lnTo>
                  <a:pt x="2957" y="2827"/>
                </a:lnTo>
                <a:lnTo>
                  <a:pt x="2932" y="2825"/>
                </a:lnTo>
                <a:lnTo>
                  <a:pt x="2907" y="2820"/>
                </a:lnTo>
                <a:lnTo>
                  <a:pt x="2884" y="2810"/>
                </a:lnTo>
                <a:lnTo>
                  <a:pt x="2863" y="2797"/>
                </a:lnTo>
                <a:lnTo>
                  <a:pt x="2843" y="2780"/>
                </a:lnTo>
                <a:lnTo>
                  <a:pt x="2822" y="2759"/>
                </a:lnTo>
                <a:lnTo>
                  <a:pt x="2801" y="2735"/>
                </a:lnTo>
                <a:lnTo>
                  <a:pt x="2787" y="2709"/>
                </a:lnTo>
                <a:lnTo>
                  <a:pt x="2779" y="2681"/>
                </a:lnTo>
                <a:lnTo>
                  <a:pt x="2774" y="2651"/>
                </a:lnTo>
                <a:lnTo>
                  <a:pt x="2775" y="2622"/>
                </a:lnTo>
                <a:lnTo>
                  <a:pt x="2783" y="2594"/>
                </a:lnTo>
                <a:lnTo>
                  <a:pt x="2795" y="2565"/>
                </a:lnTo>
                <a:lnTo>
                  <a:pt x="2812" y="2540"/>
                </a:lnTo>
                <a:lnTo>
                  <a:pt x="2876" y="2461"/>
                </a:lnTo>
                <a:lnTo>
                  <a:pt x="2933" y="2378"/>
                </a:lnTo>
                <a:lnTo>
                  <a:pt x="2986" y="2294"/>
                </a:lnTo>
                <a:lnTo>
                  <a:pt x="3034" y="2206"/>
                </a:lnTo>
                <a:lnTo>
                  <a:pt x="3076" y="2114"/>
                </a:lnTo>
                <a:lnTo>
                  <a:pt x="3113" y="2022"/>
                </a:lnTo>
                <a:lnTo>
                  <a:pt x="3145" y="1927"/>
                </a:lnTo>
                <a:lnTo>
                  <a:pt x="3171" y="1831"/>
                </a:lnTo>
                <a:lnTo>
                  <a:pt x="3191" y="1732"/>
                </a:lnTo>
                <a:lnTo>
                  <a:pt x="3206" y="1633"/>
                </a:lnTo>
                <a:lnTo>
                  <a:pt x="3215" y="1533"/>
                </a:lnTo>
                <a:lnTo>
                  <a:pt x="3218" y="1432"/>
                </a:lnTo>
                <a:lnTo>
                  <a:pt x="3215" y="1336"/>
                </a:lnTo>
                <a:lnTo>
                  <a:pt x="3207" y="1239"/>
                </a:lnTo>
                <a:lnTo>
                  <a:pt x="3194" y="1144"/>
                </a:lnTo>
                <a:lnTo>
                  <a:pt x="3175" y="1050"/>
                </a:lnTo>
                <a:lnTo>
                  <a:pt x="3152" y="957"/>
                </a:lnTo>
                <a:lnTo>
                  <a:pt x="3122" y="866"/>
                </a:lnTo>
                <a:lnTo>
                  <a:pt x="3088" y="777"/>
                </a:lnTo>
                <a:lnTo>
                  <a:pt x="3049" y="690"/>
                </a:lnTo>
                <a:lnTo>
                  <a:pt x="3005" y="604"/>
                </a:lnTo>
                <a:lnTo>
                  <a:pt x="2957" y="522"/>
                </a:lnTo>
                <a:lnTo>
                  <a:pt x="2904" y="442"/>
                </a:lnTo>
                <a:lnTo>
                  <a:pt x="2846" y="365"/>
                </a:lnTo>
                <a:lnTo>
                  <a:pt x="2784" y="290"/>
                </a:lnTo>
                <a:lnTo>
                  <a:pt x="2767" y="269"/>
                </a:lnTo>
                <a:lnTo>
                  <a:pt x="2755" y="244"/>
                </a:lnTo>
                <a:lnTo>
                  <a:pt x="2747" y="219"/>
                </a:lnTo>
                <a:lnTo>
                  <a:pt x="2743" y="191"/>
                </a:lnTo>
                <a:lnTo>
                  <a:pt x="2744" y="165"/>
                </a:lnTo>
                <a:lnTo>
                  <a:pt x="2749" y="139"/>
                </a:lnTo>
                <a:lnTo>
                  <a:pt x="2758" y="114"/>
                </a:lnTo>
                <a:lnTo>
                  <a:pt x="2772" y="90"/>
                </a:lnTo>
                <a:lnTo>
                  <a:pt x="2791" y="70"/>
                </a:lnTo>
                <a:lnTo>
                  <a:pt x="2811" y="48"/>
                </a:lnTo>
                <a:lnTo>
                  <a:pt x="2831" y="31"/>
                </a:lnTo>
                <a:lnTo>
                  <a:pt x="2854" y="18"/>
                </a:lnTo>
                <a:lnTo>
                  <a:pt x="2878" y="8"/>
                </a:lnTo>
                <a:lnTo>
                  <a:pt x="2904" y="2"/>
                </a:lnTo>
                <a:lnTo>
                  <a:pt x="2931"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grpSp>
        <p:nvGrpSpPr>
          <p:cNvPr id="46" name="Group 1271">
            <a:extLst>
              <a:ext uri="{FF2B5EF4-FFF2-40B4-BE49-F238E27FC236}">
                <a16:creationId xmlns:a16="http://schemas.microsoft.com/office/drawing/2014/main" id="{0AA7EF1D-4371-4D38-B59D-BB02474F4A93}"/>
              </a:ext>
            </a:extLst>
          </p:cNvPr>
          <p:cNvGrpSpPr>
            <a:grpSpLocks noChangeAspect="1"/>
          </p:cNvGrpSpPr>
          <p:nvPr/>
        </p:nvGrpSpPr>
        <p:grpSpPr bwMode="auto">
          <a:xfrm>
            <a:off x="9793949" y="4379015"/>
            <a:ext cx="286766" cy="286478"/>
            <a:chOff x="5516" y="3626"/>
            <a:chExt cx="1981" cy="1979"/>
          </a:xfrm>
          <a:solidFill>
            <a:schemeClr val="bg1"/>
          </a:solidFill>
        </p:grpSpPr>
        <p:sp>
          <p:nvSpPr>
            <p:cNvPr id="47" name="Freeform 1273">
              <a:extLst>
                <a:ext uri="{FF2B5EF4-FFF2-40B4-BE49-F238E27FC236}">
                  <a16:creationId xmlns:a16="http://schemas.microsoft.com/office/drawing/2014/main" id="{B9771470-8E92-4784-8293-03328EFDA912}"/>
                </a:ext>
              </a:extLst>
            </p:cNvPr>
            <p:cNvSpPr>
              <a:spLocks/>
            </p:cNvSpPr>
            <p:nvPr/>
          </p:nvSpPr>
          <p:spPr bwMode="auto">
            <a:xfrm>
              <a:off x="5524" y="4270"/>
              <a:ext cx="491" cy="498"/>
            </a:xfrm>
            <a:custGeom>
              <a:avLst/>
              <a:gdLst>
                <a:gd name="T0" fmla="*/ 980 w 980"/>
                <a:gd name="T1" fmla="*/ 0 h 996"/>
                <a:gd name="T2" fmla="*/ 952 w 980"/>
                <a:gd name="T3" fmla="*/ 46 h 996"/>
                <a:gd name="T4" fmla="*/ 921 w 980"/>
                <a:gd name="T5" fmla="*/ 94 h 996"/>
                <a:gd name="T6" fmla="*/ 890 w 980"/>
                <a:gd name="T7" fmla="*/ 145 h 996"/>
                <a:gd name="T8" fmla="*/ 856 w 980"/>
                <a:gd name="T9" fmla="*/ 198 h 996"/>
                <a:gd name="T10" fmla="*/ 819 w 980"/>
                <a:gd name="T11" fmla="*/ 255 h 996"/>
                <a:gd name="T12" fmla="*/ 781 w 980"/>
                <a:gd name="T13" fmla="*/ 314 h 996"/>
                <a:gd name="T14" fmla="*/ 740 w 980"/>
                <a:gd name="T15" fmla="*/ 376 h 996"/>
                <a:gd name="T16" fmla="*/ 696 w 980"/>
                <a:gd name="T17" fmla="*/ 444 h 996"/>
                <a:gd name="T18" fmla="*/ 649 w 980"/>
                <a:gd name="T19" fmla="*/ 514 h 996"/>
                <a:gd name="T20" fmla="*/ 599 w 980"/>
                <a:gd name="T21" fmla="*/ 588 h 996"/>
                <a:gd name="T22" fmla="*/ 546 w 980"/>
                <a:gd name="T23" fmla="*/ 665 h 996"/>
                <a:gd name="T24" fmla="*/ 491 w 980"/>
                <a:gd name="T25" fmla="*/ 748 h 996"/>
                <a:gd name="T26" fmla="*/ 431 w 980"/>
                <a:gd name="T27" fmla="*/ 834 h 996"/>
                <a:gd name="T28" fmla="*/ 369 w 980"/>
                <a:gd name="T29" fmla="*/ 926 h 996"/>
                <a:gd name="T30" fmla="*/ 347 w 980"/>
                <a:gd name="T31" fmla="*/ 960 h 996"/>
                <a:gd name="T32" fmla="*/ 331 w 980"/>
                <a:gd name="T33" fmla="*/ 996 h 996"/>
                <a:gd name="T34" fmla="*/ 0 w 980"/>
                <a:gd name="T35" fmla="*/ 666 h 996"/>
                <a:gd name="T36" fmla="*/ 2 w 980"/>
                <a:gd name="T37" fmla="*/ 664 h 996"/>
                <a:gd name="T38" fmla="*/ 8 w 980"/>
                <a:gd name="T39" fmla="*/ 657 h 996"/>
                <a:gd name="T40" fmla="*/ 18 w 980"/>
                <a:gd name="T41" fmla="*/ 645 h 996"/>
                <a:gd name="T42" fmla="*/ 30 w 980"/>
                <a:gd name="T43" fmla="*/ 629 h 996"/>
                <a:gd name="T44" fmla="*/ 47 w 980"/>
                <a:gd name="T45" fmla="*/ 609 h 996"/>
                <a:gd name="T46" fmla="*/ 66 w 980"/>
                <a:gd name="T47" fmla="*/ 588 h 996"/>
                <a:gd name="T48" fmla="*/ 89 w 980"/>
                <a:gd name="T49" fmla="*/ 561 h 996"/>
                <a:gd name="T50" fmla="*/ 115 w 980"/>
                <a:gd name="T51" fmla="*/ 533 h 996"/>
                <a:gd name="T52" fmla="*/ 144 w 980"/>
                <a:gd name="T53" fmla="*/ 503 h 996"/>
                <a:gd name="T54" fmla="*/ 174 w 980"/>
                <a:gd name="T55" fmla="*/ 471 h 996"/>
                <a:gd name="T56" fmla="*/ 208 w 980"/>
                <a:gd name="T57" fmla="*/ 438 h 996"/>
                <a:gd name="T58" fmla="*/ 244 w 980"/>
                <a:gd name="T59" fmla="*/ 403 h 996"/>
                <a:gd name="T60" fmla="*/ 283 w 980"/>
                <a:gd name="T61" fmla="*/ 368 h 996"/>
                <a:gd name="T62" fmla="*/ 324 w 980"/>
                <a:gd name="T63" fmla="*/ 332 h 996"/>
                <a:gd name="T64" fmla="*/ 366 w 980"/>
                <a:gd name="T65" fmla="*/ 296 h 996"/>
                <a:gd name="T66" fmla="*/ 410 w 980"/>
                <a:gd name="T67" fmla="*/ 261 h 996"/>
                <a:gd name="T68" fmla="*/ 457 w 980"/>
                <a:gd name="T69" fmla="*/ 226 h 996"/>
                <a:gd name="T70" fmla="*/ 504 w 980"/>
                <a:gd name="T71" fmla="*/ 192 h 996"/>
                <a:gd name="T72" fmla="*/ 554 w 980"/>
                <a:gd name="T73" fmla="*/ 160 h 996"/>
                <a:gd name="T74" fmla="*/ 603 w 980"/>
                <a:gd name="T75" fmla="*/ 130 h 996"/>
                <a:gd name="T76" fmla="*/ 655 w 980"/>
                <a:gd name="T77" fmla="*/ 102 h 996"/>
                <a:gd name="T78" fmla="*/ 707 w 980"/>
                <a:gd name="T79" fmla="*/ 76 h 996"/>
                <a:gd name="T80" fmla="*/ 761 w 980"/>
                <a:gd name="T81" fmla="*/ 54 h 996"/>
                <a:gd name="T82" fmla="*/ 815 w 980"/>
                <a:gd name="T83" fmla="*/ 35 h 996"/>
                <a:gd name="T84" fmla="*/ 870 w 980"/>
                <a:gd name="T85" fmla="*/ 19 h 996"/>
                <a:gd name="T86" fmla="*/ 925 w 980"/>
                <a:gd name="T87" fmla="*/ 7 h 996"/>
                <a:gd name="T88" fmla="*/ 980 w 980"/>
                <a:gd name="T89" fmla="*/ 0 h 9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80" h="996">
                  <a:moveTo>
                    <a:pt x="980" y="0"/>
                  </a:moveTo>
                  <a:lnTo>
                    <a:pt x="952" y="46"/>
                  </a:lnTo>
                  <a:lnTo>
                    <a:pt x="921" y="94"/>
                  </a:lnTo>
                  <a:lnTo>
                    <a:pt x="890" y="145"/>
                  </a:lnTo>
                  <a:lnTo>
                    <a:pt x="856" y="198"/>
                  </a:lnTo>
                  <a:lnTo>
                    <a:pt x="819" y="255"/>
                  </a:lnTo>
                  <a:lnTo>
                    <a:pt x="781" y="314"/>
                  </a:lnTo>
                  <a:lnTo>
                    <a:pt x="740" y="376"/>
                  </a:lnTo>
                  <a:lnTo>
                    <a:pt x="696" y="444"/>
                  </a:lnTo>
                  <a:lnTo>
                    <a:pt x="649" y="514"/>
                  </a:lnTo>
                  <a:lnTo>
                    <a:pt x="599" y="588"/>
                  </a:lnTo>
                  <a:lnTo>
                    <a:pt x="546" y="665"/>
                  </a:lnTo>
                  <a:lnTo>
                    <a:pt x="491" y="748"/>
                  </a:lnTo>
                  <a:lnTo>
                    <a:pt x="431" y="834"/>
                  </a:lnTo>
                  <a:lnTo>
                    <a:pt x="369" y="926"/>
                  </a:lnTo>
                  <a:lnTo>
                    <a:pt x="347" y="960"/>
                  </a:lnTo>
                  <a:lnTo>
                    <a:pt x="331" y="996"/>
                  </a:lnTo>
                  <a:lnTo>
                    <a:pt x="0" y="666"/>
                  </a:lnTo>
                  <a:lnTo>
                    <a:pt x="2" y="664"/>
                  </a:lnTo>
                  <a:lnTo>
                    <a:pt x="8" y="657"/>
                  </a:lnTo>
                  <a:lnTo>
                    <a:pt x="18" y="645"/>
                  </a:lnTo>
                  <a:lnTo>
                    <a:pt x="30" y="629"/>
                  </a:lnTo>
                  <a:lnTo>
                    <a:pt x="47" y="609"/>
                  </a:lnTo>
                  <a:lnTo>
                    <a:pt x="66" y="588"/>
                  </a:lnTo>
                  <a:lnTo>
                    <a:pt x="89" y="561"/>
                  </a:lnTo>
                  <a:lnTo>
                    <a:pt x="115" y="533"/>
                  </a:lnTo>
                  <a:lnTo>
                    <a:pt x="144" y="503"/>
                  </a:lnTo>
                  <a:lnTo>
                    <a:pt x="174" y="471"/>
                  </a:lnTo>
                  <a:lnTo>
                    <a:pt x="208" y="438"/>
                  </a:lnTo>
                  <a:lnTo>
                    <a:pt x="244" y="403"/>
                  </a:lnTo>
                  <a:lnTo>
                    <a:pt x="283" y="368"/>
                  </a:lnTo>
                  <a:lnTo>
                    <a:pt x="324" y="332"/>
                  </a:lnTo>
                  <a:lnTo>
                    <a:pt x="366" y="296"/>
                  </a:lnTo>
                  <a:lnTo>
                    <a:pt x="410" y="261"/>
                  </a:lnTo>
                  <a:lnTo>
                    <a:pt x="457" y="226"/>
                  </a:lnTo>
                  <a:lnTo>
                    <a:pt x="504" y="192"/>
                  </a:lnTo>
                  <a:lnTo>
                    <a:pt x="554" y="160"/>
                  </a:lnTo>
                  <a:lnTo>
                    <a:pt x="603" y="130"/>
                  </a:lnTo>
                  <a:lnTo>
                    <a:pt x="655" y="102"/>
                  </a:lnTo>
                  <a:lnTo>
                    <a:pt x="707" y="76"/>
                  </a:lnTo>
                  <a:lnTo>
                    <a:pt x="761" y="54"/>
                  </a:lnTo>
                  <a:lnTo>
                    <a:pt x="815" y="35"/>
                  </a:lnTo>
                  <a:lnTo>
                    <a:pt x="870" y="19"/>
                  </a:lnTo>
                  <a:lnTo>
                    <a:pt x="925" y="7"/>
                  </a:lnTo>
                  <a:lnTo>
                    <a:pt x="98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48" name="Freeform 1274">
              <a:extLst>
                <a:ext uri="{FF2B5EF4-FFF2-40B4-BE49-F238E27FC236}">
                  <a16:creationId xmlns:a16="http://schemas.microsoft.com/office/drawing/2014/main" id="{5A60AA29-5015-4262-8CFB-6032BC9924DC}"/>
                </a:ext>
              </a:extLst>
            </p:cNvPr>
            <p:cNvSpPr>
              <a:spLocks/>
            </p:cNvSpPr>
            <p:nvPr/>
          </p:nvSpPr>
          <p:spPr bwMode="auto">
            <a:xfrm>
              <a:off x="6354" y="5106"/>
              <a:ext cx="498" cy="489"/>
            </a:xfrm>
            <a:custGeom>
              <a:avLst/>
              <a:gdLst>
                <a:gd name="T0" fmla="*/ 998 w 998"/>
                <a:gd name="T1" fmla="*/ 0 h 979"/>
                <a:gd name="T2" fmla="*/ 990 w 998"/>
                <a:gd name="T3" fmla="*/ 55 h 979"/>
                <a:gd name="T4" fmla="*/ 978 w 998"/>
                <a:gd name="T5" fmla="*/ 111 h 979"/>
                <a:gd name="T6" fmla="*/ 963 w 998"/>
                <a:gd name="T7" fmla="*/ 165 h 979"/>
                <a:gd name="T8" fmla="*/ 943 w 998"/>
                <a:gd name="T9" fmla="*/ 220 h 979"/>
                <a:gd name="T10" fmla="*/ 920 w 998"/>
                <a:gd name="T11" fmla="*/ 273 h 979"/>
                <a:gd name="T12" fmla="*/ 895 w 998"/>
                <a:gd name="T13" fmla="*/ 326 h 979"/>
                <a:gd name="T14" fmla="*/ 867 w 998"/>
                <a:gd name="T15" fmla="*/ 377 h 979"/>
                <a:gd name="T16" fmla="*/ 837 w 998"/>
                <a:gd name="T17" fmla="*/ 427 h 979"/>
                <a:gd name="T18" fmla="*/ 804 w 998"/>
                <a:gd name="T19" fmla="*/ 477 h 979"/>
                <a:gd name="T20" fmla="*/ 770 w 998"/>
                <a:gd name="T21" fmla="*/ 524 h 979"/>
                <a:gd name="T22" fmla="*/ 736 w 998"/>
                <a:gd name="T23" fmla="*/ 570 h 979"/>
                <a:gd name="T24" fmla="*/ 700 w 998"/>
                <a:gd name="T25" fmla="*/ 614 h 979"/>
                <a:gd name="T26" fmla="*/ 665 w 998"/>
                <a:gd name="T27" fmla="*/ 657 h 979"/>
                <a:gd name="T28" fmla="*/ 629 w 998"/>
                <a:gd name="T29" fmla="*/ 698 h 979"/>
                <a:gd name="T30" fmla="*/ 594 w 998"/>
                <a:gd name="T31" fmla="*/ 736 h 979"/>
                <a:gd name="T32" fmla="*/ 559 w 998"/>
                <a:gd name="T33" fmla="*/ 771 h 979"/>
                <a:gd name="T34" fmla="*/ 525 w 998"/>
                <a:gd name="T35" fmla="*/ 805 h 979"/>
                <a:gd name="T36" fmla="*/ 494 w 998"/>
                <a:gd name="T37" fmla="*/ 837 h 979"/>
                <a:gd name="T38" fmla="*/ 463 w 998"/>
                <a:gd name="T39" fmla="*/ 866 h 979"/>
                <a:gd name="T40" fmla="*/ 434 w 998"/>
                <a:gd name="T41" fmla="*/ 891 h 979"/>
                <a:gd name="T42" fmla="*/ 409 w 998"/>
                <a:gd name="T43" fmla="*/ 914 h 979"/>
                <a:gd name="T44" fmla="*/ 386 w 998"/>
                <a:gd name="T45" fmla="*/ 933 h 979"/>
                <a:gd name="T46" fmla="*/ 367 w 998"/>
                <a:gd name="T47" fmla="*/ 949 h 979"/>
                <a:gd name="T48" fmla="*/ 351 w 998"/>
                <a:gd name="T49" fmla="*/ 962 h 979"/>
                <a:gd name="T50" fmla="*/ 340 w 998"/>
                <a:gd name="T51" fmla="*/ 972 h 979"/>
                <a:gd name="T52" fmla="*/ 333 w 998"/>
                <a:gd name="T53" fmla="*/ 978 h 979"/>
                <a:gd name="T54" fmla="*/ 330 w 998"/>
                <a:gd name="T55" fmla="*/ 979 h 979"/>
                <a:gd name="T56" fmla="*/ 0 w 998"/>
                <a:gd name="T57" fmla="*/ 649 h 979"/>
                <a:gd name="T58" fmla="*/ 35 w 998"/>
                <a:gd name="T59" fmla="*/ 633 h 979"/>
                <a:gd name="T60" fmla="*/ 70 w 998"/>
                <a:gd name="T61" fmla="*/ 612 h 979"/>
                <a:gd name="T62" fmla="*/ 161 w 998"/>
                <a:gd name="T63" fmla="*/ 549 h 979"/>
                <a:gd name="T64" fmla="*/ 248 w 998"/>
                <a:gd name="T65" fmla="*/ 490 h 979"/>
                <a:gd name="T66" fmla="*/ 330 w 998"/>
                <a:gd name="T67" fmla="*/ 433 h 979"/>
                <a:gd name="T68" fmla="*/ 409 w 998"/>
                <a:gd name="T69" fmla="*/ 381 h 979"/>
                <a:gd name="T70" fmla="*/ 483 w 998"/>
                <a:gd name="T71" fmla="*/ 332 h 979"/>
                <a:gd name="T72" fmla="*/ 553 w 998"/>
                <a:gd name="T73" fmla="*/ 285 h 979"/>
                <a:gd name="T74" fmla="*/ 619 w 998"/>
                <a:gd name="T75" fmla="*/ 241 h 979"/>
                <a:gd name="T76" fmla="*/ 682 w 998"/>
                <a:gd name="T77" fmla="*/ 200 h 979"/>
                <a:gd name="T78" fmla="*/ 743 w 998"/>
                <a:gd name="T79" fmla="*/ 162 h 979"/>
                <a:gd name="T80" fmla="*/ 799 w 998"/>
                <a:gd name="T81" fmla="*/ 125 h 979"/>
                <a:gd name="T82" fmla="*/ 853 w 998"/>
                <a:gd name="T83" fmla="*/ 92 h 979"/>
                <a:gd name="T84" fmla="*/ 903 w 998"/>
                <a:gd name="T85" fmla="*/ 59 h 979"/>
                <a:gd name="T86" fmla="*/ 952 w 998"/>
                <a:gd name="T87" fmla="*/ 29 h 979"/>
                <a:gd name="T88" fmla="*/ 998 w 998"/>
                <a:gd name="T89" fmla="*/ 0 h 9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98" h="979">
                  <a:moveTo>
                    <a:pt x="998" y="0"/>
                  </a:moveTo>
                  <a:lnTo>
                    <a:pt x="990" y="55"/>
                  </a:lnTo>
                  <a:lnTo>
                    <a:pt x="978" y="111"/>
                  </a:lnTo>
                  <a:lnTo>
                    <a:pt x="963" y="165"/>
                  </a:lnTo>
                  <a:lnTo>
                    <a:pt x="943" y="220"/>
                  </a:lnTo>
                  <a:lnTo>
                    <a:pt x="920" y="273"/>
                  </a:lnTo>
                  <a:lnTo>
                    <a:pt x="895" y="326"/>
                  </a:lnTo>
                  <a:lnTo>
                    <a:pt x="867" y="377"/>
                  </a:lnTo>
                  <a:lnTo>
                    <a:pt x="837" y="427"/>
                  </a:lnTo>
                  <a:lnTo>
                    <a:pt x="804" y="477"/>
                  </a:lnTo>
                  <a:lnTo>
                    <a:pt x="770" y="524"/>
                  </a:lnTo>
                  <a:lnTo>
                    <a:pt x="736" y="570"/>
                  </a:lnTo>
                  <a:lnTo>
                    <a:pt x="700" y="614"/>
                  </a:lnTo>
                  <a:lnTo>
                    <a:pt x="665" y="657"/>
                  </a:lnTo>
                  <a:lnTo>
                    <a:pt x="629" y="698"/>
                  </a:lnTo>
                  <a:lnTo>
                    <a:pt x="594" y="736"/>
                  </a:lnTo>
                  <a:lnTo>
                    <a:pt x="559" y="771"/>
                  </a:lnTo>
                  <a:lnTo>
                    <a:pt x="525" y="805"/>
                  </a:lnTo>
                  <a:lnTo>
                    <a:pt x="494" y="837"/>
                  </a:lnTo>
                  <a:lnTo>
                    <a:pt x="463" y="866"/>
                  </a:lnTo>
                  <a:lnTo>
                    <a:pt x="434" y="891"/>
                  </a:lnTo>
                  <a:lnTo>
                    <a:pt x="409" y="914"/>
                  </a:lnTo>
                  <a:lnTo>
                    <a:pt x="386" y="933"/>
                  </a:lnTo>
                  <a:lnTo>
                    <a:pt x="367" y="949"/>
                  </a:lnTo>
                  <a:lnTo>
                    <a:pt x="351" y="962"/>
                  </a:lnTo>
                  <a:lnTo>
                    <a:pt x="340" y="972"/>
                  </a:lnTo>
                  <a:lnTo>
                    <a:pt x="333" y="978"/>
                  </a:lnTo>
                  <a:lnTo>
                    <a:pt x="330" y="979"/>
                  </a:lnTo>
                  <a:lnTo>
                    <a:pt x="0" y="649"/>
                  </a:lnTo>
                  <a:lnTo>
                    <a:pt x="35" y="633"/>
                  </a:lnTo>
                  <a:lnTo>
                    <a:pt x="70" y="612"/>
                  </a:lnTo>
                  <a:lnTo>
                    <a:pt x="161" y="549"/>
                  </a:lnTo>
                  <a:lnTo>
                    <a:pt x="248" y="490"/>
                  </a:lnTo>
                  <a:lnTo>
                    <a:pt x="330" y="433"/>
                  </a:lnTo>
                  <a:lnTo>
                    <a:pt x="409" y="381"/>
                  </a:lnTo>
                  <a:lnTo>
                    <a:pt x="483" y="332"/>
                  </a:lnTo>
                  <a:lnTo>
                    <a:pt x="553" y="285"/>
                  </a:lnTo>
                  <a:lnTo>
                    <a:pt x="619" y="241"/>
                  </a:lnTo>
                  <a:lnTo>
                    <a:pt x="682" y="200"/>
                  </a:lnTo>
                  <a:lnTo>
                    <a:pt x="743" y="162"/>
                  </a:lnTo>
                  <a:lnTo>
                    <a:pt x="799" y="125"/>
                  </a:lnTo>
                  <a:lnTo>
                    <a:pt x="853" y="92"/>
                  </a:lnTo>
                  <a:lnTo>
                    <a:pt x="903" y="59"/>
                  </a:lnTo>
                  <a:lnTo>
                    <a:pt x="952" y="29"/>
                  </a:lnTo>
                  <a:lnTo>
                    <a:pt x="99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56" name="Freeform 1275">
              <a:extLst>
                <a:ext uri="{FF2B5EF4-FFF2-40B4-BE49-F238E27FC236}">
                  <a16:creationId xmlns:a16="http://schemas.microsoft.com/office/drawing/2014/main" id="{FFA974B4-65CE-4D8C-85D7-AF2FC1C3FD74}"/>
                </a:ext>
              </a:extLst>
            </p:cNvPr>
            <p:cNvSpPr>
              <a:spLocks/>
            </p:cNvSpPr>
            <p:nvPr/>
          </p:nvSpPr>
          <p:spPr bwMode="auto">
            <a:xfrm>
              <a:off x="5516" y="4987"/>
              <a:ext cx="618" cy="618"/>
            </a:xfrm>
            <a:custGeom>
              <a:avLst/>
              <a:gdLst>
                <a:gd name="T0" fmla="*/ 496 w 1237"/>
                <a:gd name="T1" fmla="*/ 0 h 1235"/>
                <a:gd name="T2" fmla="*/ 532 w 1237"/>
                <a:gd name="T3" fmla="*/ 36 h 1235"/>
                <a:gd name="T4" fmla="*/ 502 w 1237"/>
                <a:gd name="T5" fmla="*/ 104 h 1235"/>
                <a:gd name="T6" fmla="*/ 474 w 1237"/>
                <a:gd name="T7" fmla="*/ 173 h 1235"/>
                <a:gd name="T8" fmla="*/ 447 w 1237"/>
                <a:gd name="T9" fmla="*/ 248 h 1235"/>
                <a:gd name="T10" fmla="*/ 423 w 1237"/>
                <a:gd name="T11" fmla="*/ 324 h 1235"/>
                <a:gd name="T12" fmla="*/ 403 w 1237"/>
                <a:gd name="T13" fmla="*/ 401 h 1235"/>
                <a:gd name="T14" fmla="*/ 375 w 1237"/>
                <a:gd name="T15" fmla="*/ 522 h 1235"/>
                <a:gd name="T16" fmla="*/ 353 w 1237"/>
                <a:gd name="T17" fmla="*/ 644 h 1235"/>
                <a:gd name="T18" fmla="*/ 335 w 1237"/>
                <a:gd name="T19" fmla="*/ 767 h 1235"/>
                <a:gd name="T20" fmla="*/ 323 w 1237"/>
                <a:gd name="T21" fmla="*/ 890 h 1235"/>
                <a:gd name="T22" fmla="*/ 320 w 1237"/>
                <a:gd name="T23" fmla="*/ 915 h 1235"/>
                <a:gd name="T24" fmla="*/ 423 w 1237"/>
                <a:gd name="T25" fmla="*/ 906 h 1235"/>
                <a:gd name="T26" fmla="*/ 526 w 1237"/>
                <a:gd name="T27" fmla="*/ 893 h 1235"/>
                <a:gd name="T28" fmla="*/ 647 w 1237"/>
                <a:gd name="T29" fmla="*/ 874 h 1235"/>
                <a:gd name="T30" fmla="*/ 766 w 1237"/>
                <a:gd name="T31" fmla="*/ 849 h 1235"/>
                <a:gd name="T32" fmla="*/ 885 w 1237"/>
                <a:gd name="T33" fmla="*/ 820 h 1235"/>
                <a:gd name="T34" fmla="*/ 1002 w 1237"/>
                <a:gd name="T35" fmla="*/ 784 h 1235"/>
                <a:gd name="T36" fmla="*/ 1060 w 1237"/>
                <a:gd name="T37" fmla="*/ 763 h 1235"/>
                <a:gd name="T38" fmla="*/ 1117 w 1237"/>
                <a:gd name="T39" fmla="*/ 740 h 1235"/>
                <a:gd name="T40" fmla="*/ 1173 w 1237"/>
                <a:gd name="T41" fmla="*/ 717 h 1235"/>
                <a:gd name="T42" fmla="*/ 1200 w 1237"/>
                <a:gd name="T43" fmla="*/ 704 h 1235"/>
                <a:gd name="T44" fmla="*/ 1237 w 1237"/>
                <a:gd name="T45" fmla="*/ 740 h 1235"/>
                <a:gd name="T46" fmla="*/ 1194 w 1237"/>
                <a:gd name="T47" fmla="*/ 797 h 1235"/>
                <a:gd name="T48" fmla="*/ 1147 w 1237"/>
                <a:gd name="T49" fmla="*/ 851 h 1235"/>
                <a:gd name="T50" fmla="*/ 1095 w 1237"/>
                <a:gd name="T51" fmla="*/ 901 h 1235"/>
                <a:gd name="T52" fmla="*/ 1041 w 1237"/>
                <a:gd name="T53" fmla="*/ 947 h 1235"/>
                <a:gd name="T54" fmla="*/ 983 w 1237"/>
                <a:gd name="T55" fmla="*/ 989 h 1235"/>
                <a:gd name="T56" fmla="*/ 922 w 1237"/>
                <a:gd name="T57" fmla="*/ 1027 h 1235"/>
                <a:gd name="T58" fmla="*/ 858 w 1237"/>
                <a:gd name="T59" fmla="*/ 1062 h 1235"/>
                <a:gd name="T60" fmla="*/ 794 w 1237"/>
                <a:gd name="T61" fmla="*/ 1094 h 1235"/>
                <a:gd name="T62" fmla="*/ 728 w 1237"/>
                <a:gd name="T63" fmla="*/ 1123 h 1235"/>
                <a:gd name="T64" fmla="*/ 661 w 1237"/>
                <a:gd name="T65" fmla="*/ 1147 h 1235"/>
                <a:gd name="T66" fmla="*/ 594 w 1237"/>
                <a:gd name="T67" fmla="*/ 1169 h 1235"/>
                <a:gd name="T68" fmla="*/ 491 w 1237"/>
                <a:gd name="T69" fmla="*/ 1196 h 1235"/>
                <a:gd name="T70" fmla="*/ 386 w 1237"/>
                <a:gd name="T71" fmla="*/ 1217 h 1235"/>
                <a:gd name="T72" fmla="*/ 280 w 1237"/>
                <a:gd name="T73" fmla="*/ 1229 h 1235"/>
                <a:gd name="T74" fmla="*/ 174 w 1237"/>
                <a:gd name="T75" fmla="*/ 1235 h 1235"/>
                <a:gd name="T76" fmla="*/ 151 w 1237"/>
                <a:gd name="T77" fmla="*/ 1235 h 1235"/>
                <a:gd name="T78" fmla="*/ 128 w 1237"/>
                <a:gd name="T79" fmla="*/ 1233 h 1235"/>
                <a:gd name="T80" fmla="*/ 106 w 1237"/>
                <a:gd name="T81" fmla="*/ 1228 h 1235"/>
                <a:gd name="T82" fmla="*/ 80 w 1237"/>
                <a:gd name="T83" fmla="*/ 1217 h 1235"/>
                <a:gd name="T84" fmla="*/ 57 w 1237"/>
                <a:gd name="T85" fmla="*/ 1201 h 1235"/>
                <a:gd name="T86" fmla="*/ 36 w 1237"/>
                <a:gd name="T87" fmla="*/ 1182 h 1235"/>
                <a:gd name="T88" fmla="*/ 21 w 1237"/>
                <a:gd name="T89" fmla="*/ 1159 h 1235"/>
                <a:gd name="T90" fmla="*/ 8 w 1237"/>
                <a:gd name="T91" fmla="*/ 1134 h 1235"/>
                <a:gd name="T92" fmla="*/ 1 w 1237"/>
                <a:gd name="T93" fmla="*/ 1106 h 1235"/>
                <a:gd name="T94" fmla="*/ 0 w 1237"/>
                <a:gd name="T95" fmla="*/ 1073 h 1235"/>
                <a:gd name="T96" fmla="*/ 0 w 1237"/>
                <a:gd name="T97" fmla="*/ 1041 h 1235"/>
                <a:gd name="T98" fmla="*/ 6 w 1237"/>
                <a:gd name="T99" fmla="*/ 947 h 1235"/>
                <a:gd name="T100" fmla="*/ 18 w 1237"/>
                <a:gd name="T101" fmla="*/ 855 h 1235"/>
                <a:gd name="T102" fmla="*/ 35 w 1237"/>
                <a:gd name="T103" fmla="*/ 762 h 1235"/>
                <a:gd name="T104" fmla="*/ 57 w 1237"/>
                <a:gd name="T105" fmla="*/ 671 h 1235"/>
                <a:gd name="T106" fmla="*/ 85 w 1237"/>
                <a:gd name="T107" fmla="*/ 582 h 1235"/>
                <a:gd name="T108" fmla="*/ 115 w 1237"/>
                <a:gd name="T109" fmla="*/ 501 h 1235"/>
                <a:gd name="T110" fmla="*/ 150 w 1237"/>
                <a:gd name="T111" fmla="*/ 421 h 1235"/>
                <a:gd name="T112" fmla="*/ 190 w 1237"/>
                <a:gd name="T113" fmla="*/ 345 h 1235"/>
                <a:gd name="T114" fmla="*/ 235 w 1237"/>
                <a:gd name="T115" fmla="*/ 270 h 1235"/>
                <a:gd name="T116" fmla="*/ 285 w 1237"/>
                <a:gd name="T117" fmla="*/ 200 h 1235"/>
                <a:gd name="T118" fmla="*/ 331 w 1237"/>
                <a:gd name="T119" fmla="*/ 144 h 1235"/>
                <a:gd name="T120" fmla="*/ 382 w 1237"/>
                <a:gd name="T121" fmla="*/ 92 h 1235"/>
                <a:gd name="T122" fmla="*/ 438 w 1237"/>
                <a:gd name="T123" fmla="*/ 44 h 1235"/>
                <a:gd name="T124" fmla="*/ 496 w 1237"/>
                <a:gd name="T125" fmla="*/ 0 h 1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37" h="1235">
                  <a:moveTo>
                    <a:pt x="496" y="0"/>
                  </a:moveTo>
                  <a:lnTo>
                    <a:pt x="532" y="36"/>
                  </a:lnTo>
                  <a:lnTo>
                    <a:pt x="502" y="104"/>
                  </a:lnTo>
                  <a:lnTo>
                    <a:pt x="474" y="173"/>
                  </a:lnTo>
                  <a:lnTo>
                    <a:pt x="447" y="248"/>
                  </a:lnTo>
                  <a:lnTo>
                    <a:pt x="423" y="324"/>
                  </a:lnTo>
                  <a:lnTo>
                    <a:pt x="403" y="401"/>
                  </a:lnTo>
                  <a:lnTo>
                    <a:pt x="375" y="522"/>
                  </a:lnTo>
                  <a:lnTo>
                    <a:pt x="353" y="644"/>
                  </a:lnTo>
                  <a:lnTo>
                    <a:pt x="335" y="767"/>
                  </a:lnTo>
                  <a:lnTo>
                    <a:pt x="323" y="890"/>
                  </a:lnTo>
                  <a:lnTo>
                    <a:pt x="320" y="915"/>
                  </a:lnTo>
                  <a:lnTo>
                    <a:pt x="423" y="906"/>
                  </a:lnTo>
                  <a:lnTo>
                    <a:pt x="526" y="893"/>
                  </a:lnTo>
                  <a:lnTo>
                    <a:pt x="647" y="874"/>
                  </a:lnTo>
                  <a:lnTo>
                    <a:pt x="766" y="849"/>
                  </a:lnTo>
                  <a:lnTo>
                    <a:pt x="885" y="820"/>
                  </a:lnTo>
                  <a:lnTo>
                    <a:pt x="1002" y="784"/>
                  </a:lnTo>
                  <a:lnTo>
                    <a:pt x="1060" y="763"/>
                  </a:lnTo>
                  <a:lnTo>
                    <a:pt x="1117" y="740"/>
                  </a:lnTo>
                  <a:lnTo>
                    <a:pt x="1173" y="717"/>
                  </a:lnTo>
                  <a:lnTo>
                    <a:pt x="1200" y="704"/>
                  </a:lnTo>
                  <a:lnTo>
                    <a:pt x="1237" y="740"/>
                  </a:lnTo>
                  <a:lnTo>
                    <a:pt x="1194" y="797"/>
                  </a:lnTo>
                  <a:lnTo>
                    <a:pt x="1147" y="851"/>
                  </a:lnTo>
                  <a:lnTo>
                    <a:pt x="1095" y="901"/>
                  </a:lnTo>
                  <a:lnTo>
                    <a:pt x="1041" y="947"/>
                  </a:lnTo>
                  <a:lnTo>
                    <a:pt x="983" y="989"/>
                  </a:lnTo>
                  <a:lnTo>
                    <a:pt x="922" y="1027"/>
                  </a:lnTo>
                  <a:lnTo>
                    <a:pt x="858" y="1062"/>
                  </a:lnTo>
                  <a:lnTo>
                    <a:pt x="794" y="1094"/>
                  </a:lnTo>
                  <a:lnTo>
                    <a:pt x="728" y="1123"/>
                  </a:lnTo>
                  <a:lnTo>
                    <a:pt x="661" y="1147"/>
                  </a:lnTo>
                  <a:lnTo>
                    <a:pt x="594" y="1169"/>
                  </a:lnTo>
                  <a:lnTo>
                    <a:pt x="491" y="1196"/>
                  </a:lnTo>
                  <a:lnTo>
                    <a:pt x="386" y="1217"/>
                  </a:lnTo>
                  <a:lnTo>
                    <a:pt x="280" y="1229"/>
                  </a:lnTo>
                  <a:lnTo>
                    <a:pt x="174" y="1235"/>
                  </a:lnTo>
                  <a:lnTo>
                    <a:pt x="151" y="1235"/>
                  </a:lnTo>
                  <a:lnTo>
                    <a:pt x="128" y="1233"/>
                  </a:lnTo>
                  <a:lnTo>
                    <a:pt x="106" y="1228"/>
                  </a:lnTo>
                  <a:lnTo>
                    <a:pt x="80" y="1217"/>
                  </a:lnTo>
                  <a:lnTo>
                    <a:pt x="57" y="1201"/>
                  </a:lnTo>
                  <a:lnTo>
                    <a:pt x="36" y="1182"/>
                  </a:lnTo>
                  <a:lnTo>
                    <a:pt x="21" y="1159"/>
                  </a:lnTo>
                  <a:lnTo>
                    <a:pt x="8" y="1134"/>
                  </a:lnTo>
                  <a:lnTo>
                    <a:pt x="1" y="1106"/>
                  </a:lnTo>
                  <a:lnTo>
                    <a:pt x="0" y="1073"/>
                  </a:lnTo>
                  <a:lnTo>
                    <a:pt x="0" y="1041"/>
                  </a:lnTo>
                  <a:lnTo>
                    <a:pt x="6" y="947"/>
                  </a:lnTo>
                  <a:lnTo>
                    <a:pt x="18" y="855"/>
                  </a:lnTo>
                  <a:lnTo>
                    <a:pt x="35" y="762"/>
                  </a:lnTo>
                  <a:lnTo>
                    <a:pt x="57" y="671"/>
                  </a:lnTo>
                  <a:lnTo>
                    <a:pt x="85" y="582"/>
                  </a:lnTo>
                  <a:lnTo>
                    <a:pt x="115" y="501"/>
                  </a:lnTo>
                  <a:lnTo>
                    <a:pt x="150" y="421"/>
                  </a:lnTo>
                  <a:lnTo>
                    <a:pt x="190" y="345"/>
                  </a:lnTo>
                  <a:lnTo>
                    <a:pt x="235" y="270"/>
                  </a:lnTo>
                  <a:lnTo>
                    <a:pt x="285" y="200"/>
                  </a:lnTo>
                  <a:lnTo>
                    <a:pt x="331" y="144"/>
                  </a:lnTo>
                  <a:lnTo>
                    <a:pt x="382" y="92"/>
                  </a:lnTo>
                  <a:lnTo>
                    <a:pt x="438" y="44"/>
                  </a:lnTo>
                  <a:lnTo>
                    <a:pt x="49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57" name="Freeform 1276">
              <a:extLst>
                <a:ext uri="{FF2B5EF4-FFF2-40B4-BE49-F238E27FC236}">
                  <a16:creationId xmlns:a16="http://schemas.microsoft.com/office/drawing/2014/main" id="{98264203-2DB4-40AD-848D-C88A56D8707F}"/>
                </a:ext>
              </a:extLst>
            </p:cNvPr>
            <p:cNvSpPr>
              <a:spLocks noEditPoints="1"/>
            </p:cNvSpPr>
            <p:nvPr/>
          </p:nvSpPr>
          <p:spPr bwMode="auto">
            <a:xfrm>
              <a:off x="5766" y="3626"/>
              <a:ext cx="1731" cy="1729"/>
            </a:xfrm>
            <a:custGeom>
              <a:avLst/>
              <a:gdLst>
                <a:gd name="T0" fmla="*/ 1977 w 3461"/>
                <a:gd name="T1" fmla="*/ 939 h 3456"/>
                <a:gd name="T2" fmla="*/ 1837 w 3461"/>
                <a:gd name="T3" fmla="*/ 996 h 3456"/>
                <a:gd name="T4" fmla="*/ 1719 w 3461"/>
                <a:gd name="T5" fmla="*/ 1101 h 3456"/>
                <a:gd name="T6" fmla="*/ 1646 w 3461"/>
                <a:gd name="T7" fmla="*/ 1235 h 3456"/>
                <a:gd name="T8" fmla="*/ 1621 w 3461"/>
                <a:gd name="T9" fmla="*/ 1382 h 3456"/>
                <a:gd name="T10" fmla="*/ 1646 w 3461"/>
                <a:gd name="T11" fmla="*/ 1529 h 3456"/>
                <a:gd name="T12" fmla="*/ 1719 w 3461"/>
                <a:gd name="T13" fmla="*/ 1665 h 3456"/>
                <a:gd name="T14" fmla="*/ 1837 w 3461"/>
                <a:gd name="T15" fmla="*/ 1770 h 3456"/>
                <a:gd name="T16" fmla="*/ 1977 w 3461"/>
                <a:gd name="T17" fmla="*/ 1826 h 3456"/>
                <a:gd name="T18" fmla="*/ 2127 w 3461"/>
                <a:gd name="T19" fmla="*/ 1835 h 3456"/>
                <a:gd name="T20" fmla="*/ 2270 w 3461"/>
                <a:gd name="T21" fmla="*/ 1794 h 3456"/>
                <a:gd name="T22" fmla="*/ 2399 w 3461"/>
                <a:gd name="T23" fmla="*/ 1705 h 3456"/>
                <a:gd name="T24" fmla="*/ 2488 w 3461"/>
                <a:gd name="T25" fmla="*/ 1577 h 3456"/>
                <a:gd name="T26" fmla="*/ 2529 w 3461"/>
                <a:gd name="T27" fmla="*/ 1433 h 3456"/>
                <a:gd name="T28" fmla="*/ 2521 w 3461"/>
                <a:gd name="T29" fmla="*/ 1283 h 3456"/>
                <a:gd name="T30" fmla="*/ 2464 w 3461"/>
                <a:gd name="T31" fmla="*/ 1143 h 3456"/>
                <a:gd name="T32" fmla="*/ 2359 w 3461"/>
                <a:gd name="T33" fmla="*/ 1026 h 3456"/>
                <a:gd name="T34" fmla="*/ 2225 w 3461"/>
                <a:gd name="T35" fmla="*/ 952 h 3456"/>
                <a:gd name="T36" fmla="*/ 2076 w 3461"/>
                <a:gd name="T37" fmla="*/ 928 h 3456"/>
                <a:gd name="T38" fmla="*/ 3351 w 3461"/>
                <a:gd name="T39" fmla="*/ 2 h 3456"/>
                <a:gd name="T40" fmla="*/ 3421 w 3461"/>
                <a:gd name="T41" fmla="*/ 40 h 3456"/>
                <a:gd name="T42" fmla="*/ 3459 w 3461"/>
                <a:gd name="T43" fmla="*/ 111 h 3456"/>
                <a:gd name="T44" fmla="*/ 3457 w 3461"/>
                <a:gd name="T45" fmla="*/ 256 h 3456"/>
                <a:gd name="T46" fmla="*/ 3444 w 3461"/>
                <a:gd name="T47" fmla="*/ 471 h 3456"/>
                <a:gd name="T48" fmla="*/ 3416 w 3461"/>
                <a:gd name="T49" fmla="*/ 722 h 3456"/>
                <a:gd name="T50" fmla="*/ 3372 w 3461"/>
                <a:gd name="T51" fmla="*/ 997 h 3456"/>
                <a:gd name="T52" fmla="*/ 3304 w 3461"/>
                <a:gd name="T53" fmla="*/ 1283 h 3456"/>
                <a:gd name="T54" fmla="*/ 3210 w 3461"/>
                <a:gd name="T55" fmla="*/ 1569 h 3456"/>
                <a:gd name="T56" fmla="*/ 3083 w 3461"/>
                <a:gd name="T57" fmla="*/ 1845 h 3456"/>
                <a:gd name="T58" fmla="*/ 2922 w 3461"/>
                <a:gd name="T59" fmla="*/ 2094 h 3456"/>
                <a:gd name="T60" fmla="*/ 2738 w 3461"/>
                <a:gd name="T61" fmla="*/ 2296 h 3456"/>
                <a:gd name="T62" fmla="*/ 2592 w 3461"/>
                <a:gd name="T63" fmla="*/ 2431 h 3456"/>
                <a:gd name="T64" fmla="*/ 2457 w 3461"/>
                <a:gd name="T65" fmla="*/ 2538 h 3456"/>
                <a:gd name="T66" fmla="*/ 2318 w 3461"/>
                <a:gd name="T67" fmla="*/ 2635 h 3456"/>
                <a:gd name="T68" fmla="*/ 2156 w 3461"/>
                <a:gd name="T69" fmla="*/ 2738 h 3456"/>
                <a:gd name="T70" fmla="*/ 2003 w 3461"/>
                <a:gd name="T71" fmla="*/ 2833 h 3456"/>
                <a:gd name="T72" fmla="*/ 1849 w 3461"/>
                <a:gd name="T73" fmla="*/ 2931 h 3456"/>
                <a:gd name="T74" fmla="*/ 1665 w 3461"/>
                <a:gd name="T75" fmla="*/ 3049 h 3456"/>
                <a:gd name="T76" fmla="*/ 1449 w 3461"/>
                <a:gd name="T77" fmla="*/ 3193 h 3456"/>
                <a:gd name="T78" fmla="*/ 1193 w 3461"/>
                <a:gd name="T79" fmla="*/ 3366 h 3456"/>
                <a:gd name="T80" fmla="*/ 1048 w 3461"/>
                <a:gd name="T81" fmla="*/ 3453 h 3456"/>
                <a:gd name="T82" fmla="*/ 969 w 3461"/>
                <a:gd name="T83" fmla="*/ 3445 h 3456"/>
                <a:gd name="T84" fmla="*/ 40 w 3461"/>
                <a:gd name="T85" fmla="*/ 2534 h 3456"/>
                <a:gd name="T86" fmla="*/ 3 w 3461"/>
                <a:gd name="T87" fmla="*/ 2463 h 3456"/>
                <a:gd name="T88" fmla="*/ 11 w 3461"/>
                <a:gd name="T89" fmla="*/ 2383 h 3456"/>
                <a:gd name="T90" fmla="*/ 152 w 3461"/>
                <a:gd name="T91" fmla="*/ 2175 h 3456"/>
                <a:gd name="T92" fmla="*/ 315 w 3461"/>
                <a:gd name="T93" fmla="*/ 1934 h 3456"/>
                <a:gd name="T94" fmla="*/ 449 w 3461"/>
                <a:gd name="T95" fmla="*/ 1729 h 3456"/>
                <a:gd name="T96" fmla="*/ 560 w 3461"/>
                <a:gd name="T97" fmla="*/ 1556 h 3456"/>
                <a:gd name="T98" fmla="*/ 653 w 3461"/>
                <a:gd name="T99" fmla="*/ 1409 h 3456"/>
                <a:gd name="T100" fmla="*/ 755 w 3461"/>
                <a:gd name="T101" fmla="*/ 1246 h 3456"/>
                <a:gd name="T102" fmla="*/ 855 w 3461"/>
                <a:gd name="T103" fmla="*/ 1094 h 3456"/>
                <a:gd name="T104" fmla="*/ 953 w 3461"/>
                <a:gd name="T105" fmla="*/ 957 h 3456"/>
                <a:gd name="T106" fmla="*/ 1068 w 3461"/>
                <a:gd name="T107" fmla="*/ 822 h 3456"/>
                <a:gd name="T108" fmla="*/ 1215 w 3461"/>
                <a:gd name="T109" fmla="*/ 667 h 3456"/>
                <a:gd name="T110" fmla="*/ 1442 w 3461"/>
                <a:gd name="T111" fmla="*/ 480 h 3456"/>
                <a:gd name="T112" fmla="*/ 1704 w 3461"/>
                <a:gd name="T113" fmla="*/ 332 h 3456"/>
                <a:gd name="T114" fmla="*/ 1983 w 3461"/>
                <a:gd name="T115" fmla="*/ 217 h 3456"/>
                <a:gd name="T116" fmla="*/ 2272 w 3461"/>
                <a:gd name="T117" fmla="*/ 131 h 3456"/>
                <a:gd name="T118" fmla="*/ 2556 w 3461"/>
                <a:gd name="T119" fmla="*/ 72 h 3456"/>
                <a:gd name="T120" fmla="*/ 2824 w 3461"/>
                <a:gd name="T121" fmla="*/ 34 h 3456"/>
                <a:gd name="T122" fmla="*/ 3065 w 3461"/>
                <a:gd name="T123" fmla="*/ 11 h 3456"/>
                <a:gd name="T124" fmla="*/ 3265 w 3461"/>
                <a:gd name="T125" fmla="*/ 1 h 3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461" h="3456">
                  <a:moveTo>
                    <a:pt x="2076" y="928"/>
                  </a:moveTo>
                  <a:lnTo>
                    <a:pt x="2026" y="931"/>
                  </a:lnTo>
                  <a:lnTo>
                    <a:pt x="1977" y="939"/>
                  </a:lnTo>
                  <a:lnTo>
                    <a:pt x="1928" y="952"/>
                  </a:lnTo>
                  <a:lnTo>
                    <a:pt x="1881" y="972"/>
                  </a:lnTo>
                  <a:lnTo>
                    <a:pt x="1837" y="996"/>
                  </a:lnTo>
                  <a:lnTo>
                    <a:pt x="1794" y="1026"/>
                  </a:lnTo>
                  <a:lnTo>
                    <a:pt x="1754" y="1061"/>
                  </a:lnTo>
                  <a:lnTo>
                    <a:pt x="1719" y="1101"/>
                  </a:lnTo>
                  <a:lnTo>
                    <a:pt x="1689" y="1143"/>
                  </a:lnTo>
                  <a:lnTo>
                    <a:pt x="1665" y="1188"/>
                  </a:lnTo>
                  <a:lnTo>
                    <a:pt x="1646" y="1235"/>
                  </a:lnTo>
                  <a:lnTo>
                    <a:pt x="1632" y="1283"/>
                  </a:lnTo>
                  <a:lnTo>
                    <a:pt x="1624" y="1333"/>
                  </a:lnTo>
                  <a:lnTo>
                    <a:pt x="1621" y="1382"/>
                  </a:lnTo>
                  <a:lnTo>
                    <a:pt x="1624" y="1433"/>
                  </a:lnTo>
                  <a:lnTo>
                    <a:pt x="1632" y="1481"/>
                  </a:lnTo>
                  <a:lnTo>
                    <a:pt x="1646" y="1529"/>
                  </a:lnTo>
                  <a:lnTo>
                    <a:pt x="1665" y="1577"/>
                  </a:lnTo>
                  <a:lnTo>
                    <a:pt x="1689" y="1622"/>
                  </a:lnTo>
                  <a:lnTo>
                    <a:pt x="1719" y="1665"/>
                  </a:lnTo>
                  <a:lnTo>
                    <a:pt x="1754" y="1705"/>
                  </a:lnTo>
                  <a:lnTo>
                    <a:pt x="1794" y="1740"/>
                  </a:lnTo>
                  <a:lnTo>
                    <a:pt x="1837" y="1770"/>
                  </a:lnTo>
                  <a:lnTo>
                    <a:pt x="1881" y="1794"/>
                  </a:lnTo>
                  <a:lnTo>
                    <a:pt x="1928" y="1813"/>
                  </a:lnTo>
                  <a:lnTo>
                    <a:pt x="1977" y="1826"/>
                  </a:lnTo>
                  <a:lnTo>
                    <a:pt x="2026" y="1835"/>
                  </a:lnTo>
                  <a:lnTo>
                    <a:pt x="2076" y="1837"/>
                  </a:lnTo>
                  <a:lnTo>
                    <a:pt x="2127" y="1835"/>
                  </a:lnTo>
                  <a:lnTo>
                    <a:pt x="2175" y="1826"/>
                  </a:lnTo>
                  <a:lnTo>
                    <a:pt x="2225" y="1813"/>
                  </a:lnTo>
                  <a:lnTo>
                    <a:pt x="2270" y="1794"/>
                  </a:lnTo>
                  <a:lnTo>
                    <a:pt x="2316" y="1770"/>
                  </a:lnTo>
                  <a:lnTo>
                    <a:pt x="2359" y="1740"/>
                  </a:lnTo>
                  <a:lnTo>
                    <a:pt x="2399" y="1705"/>
                  </a:lnTo>
                  <a:lnTo>
                    <a:pt x="2434" y="1665"/>
                  </a:lnTo>
                  <a:lnTo>
                    <a:pt x="2464" y="1622"/>
                  </a:lnTo>
                  <a:lnTo>
                    <a:pt x="2488" y="1577"/>
                  </a:lnTo>
                  <a:lnTo>
                    <a:pt x="2507" y="1529"/>
                  </a:lnTo>
                  <a:lnTo>
                    <a:pt x="2521" y="1481"/>
                  </a:lnTo>
                  <a:lnTo>
                    <a:pt x="2529" y="1433"/>
                  </a:lnTo>
                  <a:lnTo>
                    <a:pt x="2532" y="1382"/>
                  </a:lnTo>
                  <a:lnTo>
                    <a:pt x="2529" y="1333"/>
                  </a:lnTo>
                  <a:lnTo>
                    <a:pt x="2521" y="1283"/>
                  </a:lnTo>
                  <a:lnTo>
                    <a:pt x="2507" y="1235"/>
                  </a:lnTo>
                  <a:lnTo>
                    <a:pt x="2488" y="1188"/>
                  </a:lnTo>
                  <a:lnTo>
                    <a:pt x="2464" y="1143"/>
                  </a:lnTo>
                  <a:lnTo>
                    <a:pt x="2434" y="1101"/>
                  </a:lnTo>
                  <a:lnTo>
                    <a:pt x="2399" y="1061"/>
                  </a:lnTo>
                  <a:lnTo>
                    <a:pt x="2359" y="1026"/>
                  </a:lnTo>
                  <a:lnTo>
                    <a:pt x="2316" y="996"/>
                  </a:lnTo>
                  <a:lnTo>
                    <a:pt x="2270" y="972"/>
                  </a:lnTo>
                  <a:lnTo>
                    <a:pt x="2225" y="952"/>
                  </a:lnTo>
                  <a:lnTo>
                    <a:pt x="2175" y="939"/>
                  </a:lnTo>
                  <a:lnTo>
                    <a:pt x="2127" y="931"/>
                  </a:lnTo>
                  <a:lnTo>
                    <a:pt x="2076" y="928"/>
                  </a:lnTo>
                  <a:close/>
                  <a:moveTo>
                    <a:pt x="3322" y="0"/>
                  </a:moveTo>
                  <a:lnTo>
                    <a:pt x="3325" y="0"/>
                  </a:lnTo>
                  <a:lnTo>
                    <a:pt x="3351" y="2"/>
                  </a:lnTo>
                  <a:lnTo>
                    <a:pt x="3377" y="10"/>
                  </a:lnTo>
                  <a:lnTo>
                    <a:pt x="3401" y="23"/>
                  </a:lnTo>
                  <a:lnTo>
                    <a:pt x="3421" y="40"/>
                  </a:lnTo>
                  <a:lnTo>
                    <a:pt x="3438" y="60"/>
                  </a:lnTo>
                  <a:lnTo>
                    <a:pt x="3451" y="86"/>
                  </a:lnTo>
                  <a:lnTo>
                    <a:pt x="3459" y="111"/>
                  </a:lnTo>
                  <a:lnTo>
                    <a:pt x="3461" y="139"/>
                  </a:lnTo>
                  <a:lnTo>
                    <a:pt x="3460" y="194"/>
                  </a:lnTo>
                  <a:lnTo>
                    <a:pt x="3457" y="256"/>
                  </a:lnTo>
                  <a:lnTo>
                    <a:pt x="3454" y="323"/>
                  </a:lnTo>
                  <a:lnTo>
                    <a:pt x="3450" y="395"/>
                  </a:lnTo>
                  <a:lnTo>
                    <a:pt x="3444" y="471"/>
                  </a:lnTo>
                  <a:lnTo>
                    <a:pt x="3437" y="552"/>
                  </a:lnTo>
                  <a:lnTo>
                    <a:pt x="3427" y="635"/>
                  </a:lnTo>
                  <a:lnTo>
                    <a:pt x="3416" y="722"/>
                  </a:lnTo>
                  <a:lnTo>
                    <a:pt x="3404" y="811"/>
                  </a:lnTo>
                  <a:lnTo>
                    <a:pt x="3389" y="903"/>
                  </a:lnTo>
                  <a:lnTo>
                    <a:pt x="3372" y="997"/>
                  </a:lnTo>
                  <a:lnTo>
                    <a:pt x="3351" y="1091"/>
                  </a:lnTo>
                  <a:lnTo>
                    <a:pt x="3329" y="1187"/>
                  </a:lnTo>
                  <a:lnTo>
                    <a:pt x="3304" y="1283"/>
                  </a:lnTo>
                  <a:lnTo>
                    <a:pt x="3275" y="1380"/>
                  </a:lnTo>
                  <a:lnTo>
                    <a:pt x="3244" y="1475"/>
                  </a:lnTo>
                  <a:lnTo>
                    <a:pt x="3210" y="1569"/>
                  </a:lnTo>
                  <a:lnTo>
                    <a:pt x="3171" y="1663"/>
                  </a:lnTo>
                  <a:lnTo>
                    <a:pt x="3129" y="1755"/>
                  </a:lnTo>
                  <a:lnTo>
                    <a:pt x="3083" y="1845"/>
                  </a:lnTo>
                  <a:lnTo>
                    <a:pt x="3033" y="1932"/>
                  </a:lnTo>
                  <a:lnTo>
                    <a:pt x="2980" y="2015"/>
                  </a:lnTo>
                  <a:lnTo>
                    <a:pt x="2922" y="2094"/>
                  </a:lnTo>
                  <a:lnTo>
                    <a:pt x="2859" y="2172"/>
                  </a:lnTo>
                  <a:lnTo>
                    <a:pt x="2793" y="2243"/>
                  </a:lnTo>
                  <a:lnTo>
                    <a:pt x="2738" y="2296"/>
                  </a:lnTo>
                  <a:lnTo>
                    <a:pt x="2686" y="2346"/>
                  </a:lnTo>
                  <a:lnTo>
                    <a:pt x="2638" y="2390"/>
                  </a:lnTo>
                  <a:lnTo>
                    <a:pt x="2592" y="2431"/>
                  </a:lnTo>
                  <a:lnTo>
                    <a:pt x="2546" y="2469"/>
                  </a:lnTo>
                  <a:lnTo>
                    <a:pt x="2501" y="2504"/>
                  </a:lnTo>
                  <a:lnTo>
                    <a:pt x="2457" y="2538"/>
                  </a:lnTo>
                  <a:lnTo>
                    <a:pt x="2412" y="2571"/>
                  </a:lnTo>
                  <a:lnTo>
                    <a:pt x="2366" y="2603"/>
                  </a:lnTo>
                  <a:lnTo>
                    <a:pt x="2318" y="2635"/>
                  </a:lnTo>
                  <a:lnTo>
                    <a:pt x="2267" y="2668"/>
                  </a:lnTo>
                  <a:lnTo>
                    <a:pt x="2214" y="2702"/>
                  </a:lnTo>
                  <a:lnTo>
                    <a:pt x="2156" y="2738"/>
                  </a:lnTo>
                  <a:lnTo>
                    <a:pt x="2094" y="2777"/>
                  </a:lnTo>
                  <a:lnTo>
                    <a:pt x="2050" y="2804"/>
                  </a:lnTo>
                  <a:lnTo>
                    <a:pt x="2003" y="2833"/>
                  </a:lnTo>
                  <a:lnTo>
                    <a:pt x="1955" y="2865"/>
                  </a:lnTo>
                  <a:lnTo>
                    <a:pt x="1903" y="2897"/>
                  </a:lnTo>
                  <a:lnTo>
                    <a:pt x="1849" y="2931"/>
                  </a:lnTo>
                  <a:lnTo>
                    <a:pt x="1791" y="2969"/>
                  </a:lnTo>
                  <a:lnTo>
                    <a:pt x="1729" y="3007"/>
                  </a:lnTo>
                  <a:lnTo>
                    <a:pt x="1665" y="3049"/>
                  </a:lnTo>
                  <a:lnTo>
                    <a:pt x="1597" y="3094"/>
                  </a:lnTo>
                  <a:lnTo>
                    <a:pt x="1525" y="3142"/>
                  </a:lnTo>
                  <a:lnTo>
                    <a:pt x="1449" y="3193"/>
                  </a:lnTo>
                  <a:lnTo>
                    <a:pt x="1368" y="3247"/>
                  </a:lnTo>
                  <a:lnTo>
                    <a:pt x="1283" y="3304"/>
                  </a:lnTo>
                  <a:lnTo>
                    <a:pt x="1193" y="3366"/>
                  </a:lnTo>
                  <a:lnTo>
                    <a:pt x="1099" y="3431"/>
                  </a:lnTo>
                  <a:lnTo>
                    <a:pt x="1074" y="3445"/>
                  </a:lnTo>
                  <a:lnTo>
                    <a:pt x="1048" y="3453"/>
                  </a:lnTo>
                  <a:lnTo>
                    <a:pt x="1021" y="3456"/>
                  </a:lnTo>
                  <a:lnTo>
                    <a:pt x="994" y="3454"/>
                  </a:lnTo>
                  <a:lnTo>
                    <a:pt x="969" y="3445"/>
                  </a:lnTo>
                  <a:lnTo>
                    <a:pt x="946" y="3433"/>
                  </a:lnTo>
                  <a:lnTo>
                    <a:pt x="924" y="3415"/>
                  </a:lnTo>
                  <a:lnTo>
                    <a:pt x="40" y="2534"/>
                  </a:lnTo>
                  <a:lnTo>
                    <a:pt x="23" y="2512"/>
                  </a:lnTo>
                  <a:lnTo>
                    <a:pt x="10" y="2488"/>
                  </a:lnTo>
                  <a:lnTo>
                    <a:pt x="3" y="2463"/>
                  </a:lnTo>
                  <a:lnTo>
                    <a:pt x="0" y="2436"/>
                  </a:lnTo>
                  <a:lnTo>
                    <a:pt x="3" y="2408"/>
                  </a:lnTo>
                  <a:lnTo>
                    <a:pt x="11" y="2383"/>
                  </a:lnTo>
                  <a:lnTo>
                    <a:pt x="25" y="2359"/>
                  </a:lnTo>
                  <a:lnTo>
                    <a:pt x="90" y="2265"/>
                  </a:lnTo>
                  <a:lnTo>
                    <a:pt x="152" y="2175"/>
                  </a:lnTo>
                  <a:lnTo>
                    <a:pt x="210" y="2090"/>
                  </a:lnTo>
                  <a:lnTo>
                    <a:pt x="264" y="2010"/>
                  </a:lnTo>
                  <a:lnTo>
                    <a:pt x="315" y="1934"/>
                  </a:lnTo>
                  <a:lnTo>
                    <a:pt x="362" y="1861"/>
                  </a:lnTo>
                  <a:lnTo>
                    <a:pt x="407" y="1794"/>
                  </a:lnTo>
                  <a:lnTo>
                    <a:pt x="449" y="1729"/>
                  </a:lnTo>
                  <a:lnTo>
                    <a:pt x="489" y="1668"/>
                  </a:lnTo>
                  <a:lnTo>
                    <a:pt x="525" y="1610"/>
                  </a:lnTo>
                  <a:lnTo>
                    <a:pt x="560" y="1556"/>
                  </a:lnTo>
                  <a:lnTo>
                    <a:pt x="593" y="1504"/>
                  </a:lnTo>
                  <a:lnTo>
                    <a:pt x="624" y="1456"/>
                  </a:lnTo>
                  <a:lnTo>
                    <a:pt x="653" y="1409"/>
                  </a:lnTo>
                  <a:lnTo>
                    <a:pt x="681" y="1365"/>
                  </a:lnTo>
                  <a:lnTo>
                    <a:pt x="718" y="1303"/>
                  </a:lnTo>
                  <a:lnTo>
                    <a:pt x="755" y="1246"/>
                  </a:lnTo>
                  <a:lnTo>
                    <a:pt x="790" y="1193"/>
                  </a:lnTo>
                  <a:lnTo>
                    <a:pt x="822" y="1142"/>
                  </a:lnTo>
                  <a:lnTo>
                    <a:pt x="855" y="1094"/>
                  </a:lnTo>
                  <a:lnTo>
                    <a:pt x="886" y="1048"/>
                  </a:lnTo>
                  <a:lnTo>
                    <a:pt x="919" y="1002"/>
                  </a:lnTo>
                  <a:lnTo>
                    <a:pt x="953" y="957"/>
                  </a:lnTo>
                  <a:lnTo>
                    <a:pt x="989" y="914"/>
                  </a:lnTo>
                  <a:lnTo>
                    <a:pt x="1027" y="868"/>
                  </a:lnTo>
                  <a:lnTo>
                    <a:pt x="1068" y="822"/>
                  </a:lnTo>
                  <a:lnTo>
                    <a:pt x="1112" y="773"/>
                  </a:lnTo>
                  <a:lnTo>
                    <a:pt x="1161" y="722"/>
                  </a:lnTo>
                  <a:lnTo>
                    <a:pt x="1215" y="667"/>
                  </a:lnTo>
                  <a:lnTo>
                    <a:pt x="1287" y="601"/>
                  </a:lnTo>
                  <a:lnTo>
                    <a:pt x="1363" y="538"/>
                  </a:lnTo>
                  <a:lnTo>
                    <a:pt x="1442" y="480"/>
                  </a:lnTo>
                  <a:lnTo>
                    <a:pt x="1527" y="427"/>
                  </a:lnTo>
                  <a:lnTo>
                    <a:pt x="1613" y="378"/>
                  </a:lnTo>
                  <a:lnTo>
                    <a:pt x="1704" y="332"/>
                  </a:lnTo>
                  <a:lnTo>
                    <a:pt x="1794" y="290"/>
                  </a:lnTo>
                  <a:lnTo>
                    <a:pt x="1889" y="252"/>
                  </a:lnTo>
                  <a:lnTo>
                    <a:pt x="1983" y="217"/>
                  </a:lnTo>
                  <a:lnTo>
                    <a:pt x="2080" y="186"/>
                  </a:lnTo>
                  <a:lnTo>
                    <a:pt x="2175" y="157"/>
                  </a:lnTo>
                  <a:lnTo>
                    <a:pt x="2272" y="131"/>
                  </a:lnTo>
                  <a:lnTo>
                    <a:pt x="2367" y="110"/>
                  </a:lnTo>
                  <a:lnTo>
                    <a:pt x="2463" y="89"/>
                  </a:lnTo>
                  <a:lnTo>
                    <a:pt x="2556" y="72"/>
                  </a:lnTo>
                  <a:lnTo>
                    <a:pt x="2648" y="57"/>
                  </a:lnTo>
                  <a:lnTo>
                    <a:pt x="2737" y="45"/>
                  </a:lnTo>
                  <a:lnTo>
                    <a:pt x="2824" y="34"/>
                  </a:lnTo>
                  <a:lnTo>
                    <a:pt x="2909" y="24"/>
                  </a:lnTo>
                  <a:lnTo>
                    <a:pt x="2988" y="17"/>
                  </a:lnTo>
                  <a:lnTo>
                    <a:pt x="3065" y="11"/>
                  </a:lnTo>
                  <a:lnTo>
                    <a:pt x="3137" y="6"/>
                  </a:lnTo>
                  <a:lnTo>
                    <a:pt x="3204" y="3"/>
                  </a:lnTo>
                  <a:lnTo>
                    <a:pt x="3265" y="1"/>
                  </a:lnTo>
                  <a:lnTo>
                    <a:pt x="332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grpSp>
      <p:grpSp>
        <p:nvGrpSpPr>
          <p:cNvPr id="58" name="Group 1036">
            <a:extLst>
              <a:ext uri="{FF2B5EF4-FFF2-40B4-BE49-F238E27FC236}">
                <a16:creationId xmlns:a16="http://schemas.microsoft.com/office/drawing/2014/main" id="{6E8B7082-B108-4A0B-8D47-7CCE70C1F3B3}"/>
              </a:ext>
            </a:extLst>
          </p:cNvPr>
          <p:cNvGrpSpPr>
            <a:grpSpLocks noChangeAspect="1"/>
          </p:cNvGrpSpPr>
          <p:nvPr/>
        </p:nvGrpSpPr>
        <p:grpSpPr bwMode="auto">
          <a:xfrm>
            <a:off x="6892210" y="2046387"/>
            <a:ext cx="295554" cy="293755"/>
            <a:chOff x="9876" y="-1946"/>
            <a:chExt cx="822" cy="817"/>
          </a:xfrm>
          <a:solidFill>
            <a:schemeClr val="bg1"/>
          </a:solidFill>
        </p:grpSpPr>
        <p:sp>
          <p:nvSpPr>
            <p:cNvPr id="59" name="Freeform 1038">
              <a:extLst>
                <a:ext uri="{FF2B5EF4-FFF2-40B4-BE49-F238E27FC236}">
                  <a16:creationId xmlns:a16="http://schemas.microsoft.com/office/drawing/2014/main" id="{03976248-9403-4C87-8398-B647E1932023}"/>
                </a:ext>
              </a:extLst>
            </p:cNvPr>
            <p:cNvSpPr>
              <a:spLocks/>
            </p:cNvSpPr>
            <p:nvPr/>
          </p:nvSpPr>
          <p:spPr bwMode="auto">
            <a:xfrm>
              <a:off x="10016" y="-1801"/>
              <a:ext cx="356" cy="75"/>
            </a:xfrm>
            <a:custGeom>
              <a:avLst/>
              <a:gdLst>
                <a:gd name="T0" fmla="*/ 149 w 1421"/>
                <a:gd name="T1" fmla="*/ 0 h 298"/>
                <a:gd name="T2" fmla="*/ 1272 w 1421"/>
                <a:gd name="T3" fmla="*/ 0 h 298"/>
                <a:gd name="T4" fmla="*/ 1302 w 1421"/>
                <a:gd name="T5" fmla="*/ 3 h 298"/>
                <a:gd name="T6" fmla="*/ 1330 w 1421"/>
                <a:gd name="T7" fmla="*/ 12 h 298"/>
                <a:gd name="T8" fmla="*/ 1356 w 1421"/>
                <a:gd name="T9" fmla="*/ 25 h 298"/>
                <a:gd name="T10" fmla="*/ 1378 w 1421"/>
                <a:gd name="T11" fmla="*/ 44 h 298"/>
                <a:gd name="T12" fmla="*/ 1396 w 1421"/>
                <a:gd name="T13" fmla="*/ 66 h 298"/>
                <a:gd name="T14" fmla="*/ 1410 w 1421"/>
                <a:gd name="T15" fmla="*/ 91 h 298"/>
                <a:gd name="T16" fmla="*/ 1418 w 1421"/>
                <a:gd name="T17" fmla="*/ 119 h 298"/>
                <a:gd name="T18" fmla="*/ 1421 w 1421"/>
                <a:gd name="T19" fmla="*/ 149 h 298"/>
                <a:gd name="T20" fmla="*/ 1418 w 1421"/>
                <a:gd name="T21" fmla="*/ 179 h 298"/>
                <a:gd name="T22" fmla="*/ 1410 w 1421"/>
                <a:gd name="T23" fmla="*/ 206 h 298"/>
                <a:gd name="T24" fmla="*/ 1396 w 1421"/>
                <a:gd name="T25" fmla="*/ 232 h 298"/>
                <a:gd name="T26" fmla="*/ 1378 w 1421"/>
                <a:gd name="T27" fmla="*/ 254 h 298"/>
                <a:gd name="T28" fmla="*/ 1356 w 1421"/>
                <a:gd name="T29" fmla="*/ 272 h 298"/>
                <a:gd name="T30" fmla="*/ 1330 w 1421"/>
                <a:gd name="T31" fmla="*/ 285 h 298"/>
                <a:gd name="T32" fmla="*/ 1302 w 1421"/>
                <a:gd name="T33" fmla="*/ 295 h 298"/>
                <a:gd name="T34" fmla="*/ 1272 w 1421"/>
                <a:gd name="T35" fmla="*/ 298 h 298"/>
                <a:gd name="T36" fmla="*/ 149 w 1421"/>
                <a:gd name="T37" fmla="*/ 298 h 298"/>
                <a:gd name="T38" fmla="*/ 119 w 1421"/>
                <a:gd name="T39" fmla="*/ 295 h 298"/>
                <a:gd name="T40" fmla="*/ 91 w 1421"/>
                <a:gd name="T41" fmla="*/ 285 h 298"/>
                <a:gd name="T42" fmla="*/ 65 w 1421"/>
                <a:gd name="T43" fmla="*/ 272 h 298"/>
                <a:gd name="T44" fmla="*/ 44 w 1421"/>
                <a:gd name="T45" fmla="*/ 254 h 298"/>
                <a:gd name="T46" fmla="*/ 25 w 1421"/>
                <a:gd name="T47" fmla="*/ 232 h 298"/>
                <a:gd name="T48" fmla="*/ 11 w 1421"/>
                <a:gd name="T49" fmla="*/ 206 h 298"/>
                <a:gd name="T50" fmla="*/ 3 w 1421"/>
                <a:gd name="T51" fmla="*/ 179 h 298"/>
                <a:gd name="T52" fmla="*/ 0 w 1421"/>
                <a:gd name="T53" fmla="*/ 149 h 298"/>
                <a:gd name="T54" fmla="*/ 3 w 1421"/>
                <a:gd name="T55" fmla="*/ 119 h 298"/>
                <a:gd name="T56" fmla="*/ 11 w 1421"/>
                <a:gd name="T57" fmla="*/ 91 h 298"/>
                <a:gd name="T58" fmla="*/ 25 w 1421"/>
                <a:gd name="T59" fmla="*/ 66 h 298"/>
                <a:gd name="T60" fmla="*/ 44 w 1421"/>
                <a:gd name="T61" fmla="*/ 44 h 298"/>
                <a:gd name="T62" fmla="*/ 65 w 1421"/>
                <a:gd name="T63" fmla="*/ 25 h 298"/>
                <a:gd name="T64" fmla="*/ 91 w 1421"/>
                <a:gd name="T65" fmla="*/ 12 h 298"/>
                <a:gd name="T66" fmla="*/ 119 w 1421"/>
                <a:gd name="T67" fmla="*/ 3 h 298"/>
                <a:gd name="T68" fmla="*/ 149 w 1421"/>
                <a:gd name="T69"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21" h="298">
                  <a:moveTo>
                    <a:pt x="149" y="0"/>
                  </a:moveTo>
                  <a:lnTo>
                    <a:pt x="1272" y="0"/>
                  </a:lnTo>
                  <a:lnTo>
                    <a:pt x="1302" y="3"/>
                  </a:lnTo>
                  <a:lnTo>
                    <a:pt x="1330" y="12"/>
                  </a:lnTo>
                  <a:lnTo>
                    <a:pt x="1356" y="25"/>
                  </a:lnTo>
                  <a:lnTo>
                    <a:pt x="1378" y="44"/>
                  </a:lnTo>
                  <a:lnTo>
                    <a:pt x="1396" y="66"/>
                  </a:lnTo>
                  <a:lnTo>
                    <a:pt x="1410" y="91"/>
                  </a:lnTo>
                  <a:lnTo>
                    <a:pt x="1418" y="119"/>
                  </a:lnTo>
                  <a:lnTo>
                    <a:pt x="1421" y="149"/>
                  </a:lnTo>
                  <a:lnTo>
                    <a:pt x="1418" y="179"/>
                  </a:lnTo>
                  <a:lnTo>
                    <a:pt x="1410" y="206"/>
                  </a:lnTo>
                  <a:lnTo>
                    <a:pt x="1396" y="232"/>
                  </a:lnTo>
                  <a:lnTo>
                    <a:pt x="1378" y="254"/>
                  </a:lnTo>
                  <a:lnTo>
                    <a:pt x="1356" y="272"/>
                  </a:lnTo>
                  <a:lnTo>
                    <a:pt x="1330" y="285"/>
                  </a:lnTo>
                  <a:lnTo>
                    <a:pt x="1302" y="295"/>
                  </a:lnTo>
                  <a:lnTo>
                    <a:pt x="1272" y="298"/>
                  </a:lnTo>
                  <a:lnTo>
                    <a:pt x="149" y="298"/>
                  </a:lnTo>
                  <a:lnTo>
                    <a:pt x="119" y="295"/>
                  </a:lnTo>
                  <a:lnTo>
                    <a:pt x="91" y="285"/>
                  </a:lnTo>
                  <a:lnTo>
                    <a:pt x="65" y="272"/>
                  </a:lnTo>
                  <a:lnTo>
                    <a:pt x="44" y="254"/>
                  </a:lnTo>
                  <a:lnTo>
                    <a:pt x="25" y="232"/>
                  </a:lnTo>
                  <a:lnTo>
                    <a:pt x="11" y="206"/>
                  </a:lnTo>
                  <a:lnTo>
                    <a:pt x="3" y="179"/>
                  </a:lnTo>
                  <a:lnTo>
                    <a:pt x="0" y="149"/>
                  </a:lnTo>
                  <a:lnTo>
                    <a:pt x="3" y="119"/>
                  </a:lnTo>
                  <a:lnTo>
                    <a:pt x="11" y="91"/>
                  </a:lnTo>
                  <a:lnTo>
                    <a:pt x="25" y="66"/>
                  </a:lnTo>
                  <a:lnTo>
                    <a:pt x="44" y="44"/>
                  </a:lnTo>
                  <a:lnTo>
                    <a:pt x="65" y="25"/>
                  </a:lnTo>
                  <a:lnTo>
                    <a:pt x="91" y="12"/>
                  </a:lnTo>
                  <a:lnTo>
                    <a:pt x="119" y="3"/>
                  </a:lnTo>
                  <a:lnTo>
                    <a:pt x="14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60" name="Freeform 1039">
              <a:extLst>
                <a:ext uri="{FF2B5EF4-FFF2-40B4-BE49-F238E27FC236}">
                  <a16:creationId xmlns:a16="http://schemas.microsoft.com/office/drawing/2014/main" id="{DF477899-5BAB-41C7-B702-3917B7684795}"/>
                </a:ext>
              </a:extLst>
            </p:cNvPr>
            <p:cNvSpPr>
              <a:spLocks/>
            </p:cNvSpPr>
            <p:nvPr/>
          </p:nvSpPr>
          <p:spPr bwMode="auto">
            <a:xfrm>
              <a:off x="10016" y="-1662"/>
              <a:ext cx="356" cy="75"/>
            </a:xfrm>
            <a:custGeom>
              <a:avLst/>
              <a:gdLst>
                <a:gd name="T0" fmla="*/ 149 w 1421"/>
                <a:gd name="T1" fmla="*/ 0 h 298"/>
                <a:gd name="T2" fmla="*/ 1272 w 1421"/>
                <a:gd name="T3" fmla="*/ 0 h 298"/>
                <a:gd name="T4" fmla="*/ 1302 w 1421"/>
                <a:gd name="T5" fmla="*/ 3 h 298"/>
                <a:gd name="T6" fmla="*/ 1330 w 1421"/>
                <a:gd name="T7" fmla="*/ 12 h 298"/>
                <a:gd name="T8" fmla="*/ 1356 w 1421"/>
                <a:gd name="T9" fmla="*/ 26 h 298"/>
                <a:gd name="T10" fmla="*/ 1378 w 1421"/>
                <a:gd name="T11" fmla="*/ 44 h 298"/>
                <a:gd name="T12" fmla="*/ 1396 w 1421"/>
                <a:gd name="T13" fmla="*/ 66 h 298"/>
                <a:gd name="T14" fmla="*/ 1410 w 1421"/>
                <a:gd name="T15" fmla="*/ 91 h 298"/>
                <a:gd name="T16" fmla="*/ 1418 w 1421"/>
                <a:gd name="T17" fmla="*/ 119 h 298"/>
                <a:gd name="T18" fmla="*/ 1421 w 1421"/>
                <a:gd name="T19" fmla="*/ 149 h 298"/>
                <a:gd name="T20" fmla="*/ 1418 w 1421"/>
                <a:gd name="T21" fmla="*/ 179 h 298"/>
                <a:gd name="T22" fmla="*/ 1410 w 1421"/>
                <a:gd name="T23" fmla="*/ 207 h 298"/>
                <a:gd name="T24" fmla="*/ 1396 w 1421"/>
                <a:gd name="T25" fmla="*/ 232 h 298"/>
                <a:gd name="T26" fmla="*/ 1378 w 1421"/>
                <a:gd name="T27" fmla="*/ 255 h 298"/>
                <a:gd name="T28" fmla="*/ 1356 w 1421"/>
                <a:gd name="T29" fmla="*/ 272 h 298"/>
                <a:gd name="T30" fmla="*/ 1330 w 1421"/>
                <a:gd name="T31" fmla="*/ 287 h 298"/>
                <a:gd name="T32" fmla="*/ 1302 w 1421"/>
                <a:gd name="T33" fmla="*/ 295 h 298"/>
                <a:gd name="T34" fmla="*/ 1272 w 1421"/>
                <a:gd name="T35" fmla="*/ 298 h 298"/>
                <a:gd name="T36" fmla="*/ 149 w 1421"/>
                <a:gd name="T37" fmla="*/ 298 h 298"/>
                <a:gd name="T38" fmla="*/ 119 w 1421"/>
                <a:gd name="T39" fmla="*/ 295 h 298"/>
                <a:gd name="T40" fmla="*/ 91 w 1421"/>
                <a:gd name="T41" fmla="*/ 287 h 298"/>
                <a:gd name="T42" fmla="*/ 65 w 1421"/>
                <a:gd name="T43" fmla="*/ 272 h 298"/>
                <a:gd name="T44" fmla="*/ 44 w 1421"/>
                <a:gd name="T45" fmla="*/ 255 h 298"/>
                <a:gd name="T46" fmla="*/ 25 w 1421"/>
                <a:gd name="T47" fmla="*/ 232 h 298"/>
                <a:gd name="T48" fmla="*/ 11 w 1421"/>
                <a:gd name="T49" fmla="*/ 207 h 298"/>
                <a:gd name="T50" fmla="*/ 3 w 1421"/>
                <a:gd name="T51" fmla="*/ 179 h 298"/>
                <a:gd name="T52" fmla="*/ 0 w 1421"/>
                <a:gd name="T53" fmla="*/ 149 h 298"/>
                <a:gd name="T54" fmla="*/ 3 w 1421"/>
                <a:gd name="T55" fmla="*/ 119 h 298"/>
                <a:gd name="T56" fmla="*/ 11 w 1421"/>
                <a:gd name="T57" fmla="*/ 91 h 298"/>
                <a:gd name="T58" fmla="*/ 25 w 1421"/>
                <a:gd name="T59" fmla="*/ 66 h 298"/>
                <a:gd name="T60" fmla="*/ 44 w 1421"/>
                <a:gd name="T61" fmla="*/ 44 h 298"/>
                <a:gd name="T62" fmla="*/ 65 w 1421"/>
                <a:gd name="T63" fmla="*/ 26 h 298"/>
                <a:gd name="T64" fmla="*/ 91 w 1421"/>
                <a:gd name="T65" fmla="*/ 12 h 298"/>
                <a:gd name="T66" fmla="*/ 119 w 1421"/>
                <a:gd name="T67" fmla="*/ 3 h 298"/>
                <a:gd name="T68" fmla="*/ 149 w 1421"/>
                <a:gd name="T69"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21" h="298">
                  <a:moveTo>
                    <a:pt x="149" y="0"/>
                  </a:moveTo>
                  <a:lnTo>
                    <a:pt x="1272" y="0"/>
                  </a:lnTo>
                  <a:lnTo>
                    <a:pt x="1302" y="3"/>
                  </a:lnTo>
                  <a:lnTo>
                    <a:pt x="1330" y="12"/>
                  </a:lnTo>
                  <a:lnTo>
                    <a:pt x="1356" y="26"/>
                  </a:lnTo>
                  <a:lnTo>
                    <a:pt x="1378" y="44"/>
                  </a:lnTo>
                  <a:lnTo>
                    <a:pt x="1396" y="66"/>
                  </a:lnTo>
                  <a:lnTo>
                    <a:pt x="1410" y="91"/>
                  </a:lnTo>
                  <a:lnTo>
                    <a:pt x="1418" y="119"/>
                  </a:lnTo>
                  <a:lnTo>
                    <a:pt x="1421" y="149"/>
                  </a:lnTo>
                  <a:lnTo>
                    <a:pt x="1418" y="179"/>
                  </a:lnTo>
                  <a:lnTo>
                    <a:pt x="1410" y="207"/>
                  </a:lnTo>
                  <a:lnTo>
                    <a:pt x="1396" y="232"/>
                  </a:lnTo>
                  <a:lnTo>
                    <a:pt x="1378" y="255"/>
                  </a:lnTo>
                  <a:lnTo>
                    <a:pt x="1356" y="272"/>
                  </a:lnTo>
                  <a:lnTo>
                    <a:pt x="1330" y="287"/>
                  </a:lnTo>
                  <a:lnTo>
                    <a:pt x="1302" y="295"/>
                  </a:lnTo>
                  <a:lnTo>
                    <a:pt x="1272" y="298"/>
                  </a:lnTo>
                  <a:lnTo>
                    <a:pt x="149" y="298"/>
                  </a:lnTo>
                  <a:lnTo>
                    <a:pt x="119" y="295"/>
                  </a:lnTo>
                  <a:lnTo>
                    <a:pt x="91" y="287"/>
                  </a:lnTo>
                  <a:lnTo>
                    <a:pt x="65" y="272"/>
                  </a:lnTo>
                  <a:lnTo>
                    <a:pt x="44" y="255"/>
                  </a:lnTo>
                  <a:lnTo>
                    <a:pt x="25" y="232"/>
                  </a:lnTo>
                  <a:lnTo>
                    <a:pt x="11" y="207"/>
                  </a:lnTo>
                  <a:lnTo>
                    <a:pt x="3" y="179"/>
                  </a:lnTo>
                  <a:lnTo>
                    <a:pt x="0" y="149"/>
                  </a:lnTo>
                  <a:lnTo>
                    <a:pt x="3" y="119"/>
                  </a:lnTo>
                  <a:lnTo>
                    <a:pt x="11" y="91"/>
                  </a:lnTo>
                  <a:lnTo>
                    <a:pt x="25" y="66"/>
                  </a:lnTo>
                  <a:lnTo>
                    <a:pt x="44" y="44"/>
                  </a:lnTo>
                  <a:lnTo>
                    <a:pt x="65" y="26"/>
                  </a:lnTo>
                  <a:lnTo>
                    <a:pt x="91" y="12"/>
                  </a:lnTo>
                  <a:lnTo>
                    <a:pt x="119" y="3"/>
                  </a:lnTo>
                  <a:lnTo>
                    <a:pt x="14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61" name="Freeform 1040">
              <a:extLst>
                <a:ext uri="{FF2B5EF4-FFF2-40B4-BE49-F238E27FC236}">
                  <a16:creationId xmlns:a16="http://schemas.microsoft.com/office/drawing/2014/main" id="{86DD3333-1194-490D-8134-6DA59E244635}"/>
                </a:ext>
              </a:extLst>
            </p:cNvPr>
            <p:cNvSpPr>
              <a:spLocks/>
            </p:cNvSpPr>
            <p:nvPr/>
          </p:nvSpPr>
          <p:spPr bwMode="auto">
            <a:xfrm>
              <a:off x="10016" y="-1522"/>
              <a:ext cx="215" cy="74"/>
            </a:xfrm>
            <a:custGeom>
              <a:avLst/>
              <a:gdLst>
                <a:gd name="T0" fmla="*/ 149 w 860"/>
                <a:gd name="T1" fmla="*/ 0 h 297"/>
                <a:gd name="T2" fmla="*/ 711 w 860"/>
                <a:gd name="T3" fmla="*/ 0 h 297"/>
                <a:gd name="T4" fmla="*/ 741 w 860"/>
                <a:gd name="T5" fmla="*/ 3 h 297"/>
                <a:gd name="T6" fmla="*/ 769 w 860"/>
                <a:gd name="T7" fmla="*/ 11 h 297"/>
                <a:gd name="T8" fmla="*/ 795 w 860"/>
                <a:gd name="T9" fmla="*/ 26 h 297"/>
                <a:gd name="T10" fmla="*/ 817 w 860"/>
                <a:gd name="T11" fmla="*/ 43 h 297"/>
                <a:gd name="T12" fmla="*/ 835 w 860"/>
                <a:gd name="T13" fmla="*/ 66 h 297"/>
                <a:gd name="T14" fmla="*/ 849 w 860"/>
                <a:gd name="T15" fmla="*/ 90 h 297"/>
                <a:gd name="T16" fmla="*/ 857 w 860"/>
                <a:gd name="T17" fmla="*/ 118 h 297"/>
                <a:gd name="T18" fmla="*/ 860 w 860"/>
                <a:gd name="T19" fmla="*/ 149 h 297"/>
                <a:gd name="T20" fmla="*/ 857 w 860"/>
                <a:gd name="T21" fmla="*/ 179 h 297"/>
                <a:gd name="T22" fmla="*/ 849 w 860"/>
                <a:gd name="T23" fmla="*/ 207 h 297"/>
                <a:gd name="T24" fmla="*/ 835 w 860"/>
                <a:gd name="T25" fmla="*/ 231 h 297"/>
                <a:gd name="T26" fmla="*/ 817 w 860"/>
                <a:gd name="T27" fmla="*/ 254 h 297"/>
                <a:gd name="T28" fmla="*/ 795 w 860"/>
                <a:gd name="T29" fmla="*/ 271 h 297"/>
                <a:gd name="T30" fmla="*/ 769 w 860"/>
                <a:gd name="T31" fmla="*/ 286 h 297"/>
                <a:gd name="T32" fmla="*/ 741 w 860"/>
                <a:gd name="T33" fmla="*/ 294 h 297"/>
                <a:gd name="T34" fmla="*/ 711 w 860"/>
                <a:gd name="T35" fmla="*/ 297 h 297"/>
                <a:gd name="T36" fmla="*/ 149 w 860"/>
                <a:gd name="T37" fmla="*/ 297 h 297"/>
                <a:gd name="T38" fmla="*/ 119 w 860"/>
                <a:gd name="T39" fmla="*/ 294 h 297"/>
                <a:gd name="T40" fmla="*/ 91 w 860"/>
                <a:gd name="T41" fmla="*/ 286 h 297"/>
                <a:gd name="T42" fmla="*/ 65 w 860"/>
                <a:gd name="T43" fmla="*/ 271 h 297"/>
                <a:gd name="T44" fmla="*/ 44 w 860"/>
                <a:gd name="T45" fmla="*/ 254 h 297"/>
                <a:gd name="T46" fmla="*/ 25 w 860"/>
                <a:gd name="T47" fmla="*/ 231 h 297"/>
                <a:gd name="T48" fmla="*/ 11 w 860"/>
                <a:gd name="T49" fmla="*/ 207 h 297"/>
                <a:gd name="T50" fmla="*/ 3 w 860"/>
                <a:gd name="T51" fmla="*/ 179 h 297"/>
                <a:gd name="T52" fmla="*/ 0 w 860"/>
                <a:gd name="T53" fmla="*/ 149 h 297"/>
                <a:gd name="T54" fmla="*/ 3 w 860"/>
                <a:gd name="T55" fmla="*/ 118 h 297"/>
                <a:gd name="T56" fmla="*/ 11 w 860"/>
                <a:gd name="T57" fmla="*/ 90 h 297"/>
                <a:gd name="T58" fmla="*/ 25 w 860"/>
                <a:gd name="T59" fmla="*/ 66 h 297"/>
                <a:gd name="T60" fmla="*/ 44 w 860"/>
                <a:gd name="T61" fmla="*/ 43 h 297"/>
                <a:gd name="T62" fmla="*/ 65 w 860"/>
                <a:gd name="T63" fmla="*/ 26 h 297"/>
                <a:gd name="T64" fmla="*/ 91 w 860"/>
                <a:gd name="T65" fmla="*/ 11 h 297"/>
                <a:gd name="T66" fmla="*/ 119 w 860"/>
                <a:gd name="T67" fmla="*/ 3 h 297"/>
                <a:gd name="T68" fmla="*/ 149 w 860"/>
                <a:gd name="T69" fmla="*/ 0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60" h="297">
                  <a:moveTo>
                    <a:pt x="149" y="0"/>
                  </a:moveTo>
                  <a:lnTo>
                    <a:pt x="711" y="0"/>
                  </a:lnTo>
                  <a:lnTo>
                    <a:pt x="741" y="3"/>
                  </a:lnTo>
                  <a:lnTo>
                    <a:pt x="769" y="11"/>
                  </a:lnTo>
                  <a:lnTo>
                    <a:pt x="795" y="26"/>
                  </a:lnTo>
                  <a:lnTo>
                    <a:pt x="817" y="43"/>
                  </a:lnTo>
                  <a:lnTo>
                    <a:pt x="835" y="66"/>
                  </a:lnTo>
                  <a:lnTo>
                    <a:pt x="849" y="90"/>
                  </a:lnTo>
                  <a:lnTo>
                    <a:pt x="857" y="118"/>
                  </a:lnTo>
                  <a:lnTo>
                    <a:pt x="860" y="149"/>
                  </a:lnTo>
                  <a:lnTo>
                    <a:pt x="857" y="179"/>
                  </a:lnTo>
                  <a:lnTo>
                    <a:pt x="849" y="207"/>
                  </a:lnTo>
                  <a:lnTo>
                    <a:pt x="835" y="231"/>
                  </a:lnTo>
                  <a:lnTo>
                    <a:pt x="817" y="254"/>
                  </a:lnTo>
                  <a:lnTo>
                    <a:pt x="795" y="271"/>
                  </a:lnTo>
                  <a:lnTo>
                    <a:pt x="769" y="286"/>
                  </a:lnTo>
                  <a:lnTo>
                    <a:pt x="741" y="294"/>
                  </a:lnTo>
                  <a:lnTo>
                    <a:pt x="711" y="297"/>
                  </a:lnTo>
                  <a:lnTo>
                    <a:pt x="149" y="297"/>
                  </a:lnTo>
                  <a:lnTo>
                    <a:pt x="119" y="294"/>
                  </a:lnTo>
                  <a:lnTo>
                    <a:pt x="91" y="286"/>
                  </a:lnTo>
                  <a:lnTo>
                    <a:pt x="65" y="271"/>
                  </a:lnTo>
                  <a:lnTo>
                    <a:pt x="44" y="254"/>
                  </a:lnTo>
                  <a:lnTo>
                    <a:pt x="25" y="231"/>
                  </a:lnTo>
                  <a:lnTo>
                    <a:pt x="11" y="207"/>
                  </a:lnTo>
                  <a:lnTo>
                    <a:pt x="3" y="179"/>
                  </a:lnTo>
                  <a:lnTo>
                    <a:pt x="0" y="149"/>
                  </a:lnTo>
                  <a:lnTo>
                    <a:pt x="3" y="118"/>
                  </a:lnTo>
                  <a:lnTo>
                    <a:pt x="11" y="90"/>
                  </a:lnTo>
                  <a:lnTo>
                    <a:pt x="25" y="66"/>
                  </a:lnTo>
                  <a:lnTo>
                    <a:pt x="44" y="43"/>
                  </a:lnTo>
                  <a:lnTo>
                    <a:pt x="65" y="26"/>
                  </a:lnTo>
                  <a:lnTo>
                    <a:pt x="91" y="11"/>
                  </a:lnTo>
                  <a:lnTo>
                    <a:pt x="119" y="3"/>
                  </a:lnTo>
                  <a:lnTo>
                    <a:pt x="14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62" name="Freeform 1041">
              <a:extLst>
                <a:ext uri="{FF2B5EF4-FFF2-40B4-BE49-F238E27FC236}">
                  <a16:creationId xmlns:a16="http://schemas.microsoft.com/office/drawing/2014/main" id="{A79A5F69-0443-487E-BD74-6DE2E7F51988}"/>
                </a:ext>
              </a:extLst>
            </p:cNvPr>
            <p:cNvSpPr>
              <a:spLocks/>
            </p:cNvSpPr>
            <p:nvPr/>
          </p:nvSpPr>
          <p:spPr bwMode="auto">
            <a:xfrm>
              <a:off x="9876" y="-1946"/>
              <a:ext cx="636" cy="817"/>
            </a:xfrm>
            <a:custGeom>
              <a:avLst/>
              <a:gdLst>
                <a:gd name="T0" fmla="*/ 150 w 2545"/>
                <a:gd name="T1" fmla="*/ 0 h 3271"/>
                <a:gd name="T2" fmla="*/ 2395 w 2545"/>
                <a:gd name="T3" fmla="*/ 0 h 3271"/>
                <a:gd name="T4" fmla="*/ 2425 w 2545"/>
                <a:gd name="T5" fmla="*/ 3 h 3271"/>
                <a:gd name="T6" fmla="*/ 2453 w 2545"/>
                <a:gd name="T7" fmla="*/ 11 h 3271"/>
                <a:gd name="T8" fmla="*/ 2479 w 2545"/>
                <a:gd name="T9" fmla="*/ 26 h 3271"/>
                <a:gd name="T10" fmla="*/ 2501 w 2545"/>
                <a:gd name="T11" fmla="*/ 43 h 3271"/>
                <a:gd name="T12" fmla="*/ 2520 w 2545"/>
                <a:gd name="T13" fmla="*/ 66 h 3271"/>
                <a:gd name="T14" fmla="*/ 2533 w 2545"/>
                <a:gd name="T15" fmla="*/ 90 h 3271"/>
                <a:gd name="T16" fmla="*/ 2542 w 2545"/>
                <a:gd name="T17" fmla="*/ 118 h 3271"/>
                <a:gd name="T18" fmla="*/ 2545 w 2545"/>
                <a:gd name="T19" fmla="*/ 148 h 3271"/>
                <a:gd name="T20" fmla="*/ 2545 w 2545"/>
                <a:gd name="T21" fmla="*/ 369 h 3271"/>
                <a:gd name="T22" fmla="*/ 2246 w 2545"/>
                <a:gd name="T23" fmla="*/ 885 h 3271"/>
                <a:gd name="T24" fmla="*/ 2246 w 2545"/>
                <a:gd name="T25" fmla="*/ 297 h 3271"/>
                <a:gd name="T26" fmla="*/ 300 w 2545"/>
                <a:gd name="T27" fmla="*/ 297 h 3271"/>
                <a:gd name="T28" fmla="*/ 300 w 2545"/>
                <a:gd name="T29" fmla="*/ 2973 h 3271"/>
                <a:gd name="T30" fmla="*/ 2246 w 2545"/>
                <a:gd name="T31" fmla="*/ 2973 h 3271"/>
                <a:gd name="T32" fmla="*/ 2246 w 2545"/>
                <a:gd name="T33" fmla="*/ 2603 h 3271"/>
                <a:gd name="T34" fmla="*/ 2403 w 2545"/>
                <a:gd name="T35" fmla="*/ 2500 h 3271"/>
                <a:gd name="T36" fmla="*/ 2430 w 2545"/>
                <a:gd name="T37" fmla="*/ 2478 h 3271"/>
                <a:gd name="T38" fmla="*/ 2454 w 2545"/>
                <a:gd name="T39" fmla="*/ 2453 h 3271"/>
                <a:gd name="T40" fmla="*/ 2474 w 2545"/>
                <a:gd name="T41" fmla="*/ 2425 h 3271"/>
                <a:gd name="T42" fmla="*/ 2545 w 2545"/>
                <a:gd name="T43" fmla="*/ 2302 h 3271"/>
                <a:gd name="T44" fmla="*/ 2545 w 2545"/>
                <a:gd name="T45" fmla="*/ 3122 h 3271"/>
                <a:gd name="T46" fmla="*/ 2542 w 2545"/>
                <a:gd name="T47" fmla="*/ 3151 h 3271"/>
                <a:gd name="T48" fmla="*/ 2533 w 2545"/>
                <a:gd name="T49" fmla="*/ 3179 h 3271"/>
                <a:gd name="T50" fmla="*/ 2520 w 2545"/>
                <a:gd name="T51" fmla="*/ 3205 h 3271"/>
                <a:gd name="T52" fmla="*/ 2501 w 2545"/>
                <a:gd name="T53" fmla="*/ 3226 h 3271"/>
                <a:gd name="T54" fmla="*/ 2479 w 2545"/>
                <a:gd name="T55" fmla="*/ 3245 h 3271"/>
                <a:gd name="T56" fmla="*/ 2453 w 2545"/>
                <a:gd name="T57" fmla="*/ 3258 h 3271"/>
                <a:gd name="T58" fmla="*/ 2425 w 2545"/>
                <a:gd name="T59" fmla="*/ 3268 h 3271"/>
                <a:gd name="T60" fmla="*/ 2395 w 2545"/>
                <a:gd name="T61" fmla="*/ 3271 h 3271"/>
                <a:gd name="T62" fmla="*/ 150 w 2545"/>
                <a:gd name="T63" fmla="*/ 3271 h 3271"/>
                <a:gd name="T64" fmla="*/ 120 w 2545"/>
                <a:gd name="T65" fmla="*/ 3268 h 3271"/>
                <a:gd name="T66" fmla="*/ 92 w 2545"/>
                <a:gd name="T67" fmla="*/ 3258 h 3271"/>
                <a:gd name="T68" fmla="*/ 66 w 2545"/>
                <a:gd name="T69" fmla="*/ 3245 h 3271"/>
                <a:gd name="T70" fmla="*/ 44 w 2545"/>
                <a:gd name="T71" fmla="*/ 3226 h 3271"/>
                <a:gd name="T72" fmla="*/ 26 w 2545"/>
                <a:gd name="T73" fmla="*/ 3205 h 3271"/>
                <a:gd name="T74" fmla="*/ 12 w 2545"/>
                <a:gd name="T75" fmla="*/ 3179 h 3271"/>
                <a:gd name="T76" fmla="*/ 3 w 2545"/>
                <a:gd name="T77" fmla="*/ 3151 h 3271"/>
                <a:gd name="T78" fmla="*/ 0 w 2545"/>
                <a:gd name="T79" fmla="*/ 3122 h 3271"/>
                <a:gd name="T80" fmla="*/ 0 w 2545"/>
                <a:gd name="T81" fmla="*/ 148 h 3271"/>
                <a:gd name="T82" fmla="*/ 3 w 2545"/>
                <a:gd name="T83" fmla="*/ 118 h 3271"/>
                <a:gd name="T84" fmla="*/ 12 w 2545"/>
                <a:gd name="T85" fmla="*/ 90 h 3271"/>
                <a:gd name="T86" fmla="*/ 26 w 2545"/>
                <a:gd name="T87" fmla="*/ 66 h 3271"/>
                <a:gd name="T88" fmla="*/ 44 w 2545"/>
                <a:gd name="T89" fmla="*/ 43 h 3271"/>
                <a:gd name="T90" fmla="*/ 66 w 2545"/>
                <a:gd name="T91" fmla="*/ 26 h 3271"/>
                <a:gd name="T92" fmla="*/ 92 w 2545"/>
                <a:gd name="T93" fmla="*/ 11 h 3271"/>
                <a:gd name="T94" fmla="*/ 120 w 2545"/>
                <a:gd name="T95" fmla="*/ 3 h 3271"/>
                <a:gd name="T96" fmla="*/ 150 w 2545"/>
                <a:gd name="T97" fmla="*/ 0 h 3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545" h="3271">
                  <a:moveTo>
                    <a:pt x="150" y="0"/>
                  </a:moveTo>
                  <a:lnTo>
                    <a:pt x="2395" y="0"/>
                  </a:lnTo>
                  <a:lnTo>
                    <a:pt x="2425" y="3"/>
                  </a:lnTo>
                  <a:lnTo>
                    <a:pt x="2453" y="11"/>
                  </a:lnTo>
                  <a:lnTo>
                    <a:pt x="2479" y="26"/>
                  </a:lnTo>
                  <a:lnTo>
                    <a:pt x="2501" y="43"/>
                  </a:lnTo>
                  <a:lnTo>
                    <a:pt x="2520" y="66"/>
                  </a:lnTo>
                  <a:lnTo>
                    <a:pt x="2533" y="90"/>
                  </a:lnTo>
                  <a:lnTo>
                    <a:pt x="2542" y="118"/>
                  </a:lnTo>
                  <a:lnTo>
                    <a:pt x="2545" y="148"/>
                  </a:lnTo>
                  <a:lnTo>
                    <a:pt x="2545" y="369"/>
                  </a:lnTo>
                  <a:lnTo>
                    <a:pt x="2246" y="885"/>
                  </a:lnTo>
                  <a:lnTo>
                    <a:pt x="2246" y="297"/>
                  </a:lnTo>
                  <a:lnTo>
                    <a:pt x="300" y="297"/>
                  </a:lnTo>
                  <a:lnTo>
                    <a:pt x="300" y="2973"/>
                  </a:lnTo>
                  <a:lnTo>
                    <a:pt x="2246" y="2973"/>
                  </a:lnTo>
                  <a:lnTo>
                    <a:pt x="2246" y="2603"/>
                  </a:lnTo>
                  <a:lnTo>
                    <a:pt x="2403" y="2500"/>
                  </a:lnTo>
                  <a:lnTo>
                    <a:pt x="2430" y="2478"/>
                  </a:lnTo>
                  <a:lnTo>
                    <a:pt x="2454" y="2453"/>
                  </a:lnTo>
                  <a:lnTo>
                    <a:pt x="2474" y="2425"/>
                  </a:lnTo>
                  <a:lnTo>
                    <a:pt x="2545" y="2302"/>
                  </a:lnTo>
                  <a:lnTo>
                    <a:pt x="2545" y="3122"/>
                  </a:lnTo>
                  <a:lnTo>
                    <a:pt x="2542" y="3151"/>
                  </a:lnTo>
                  <a:lnTo>
                    <a:pt x="2533" y="3179"/>
                  </a:lnTo>
                  <a:lnTo>
                    <a:pt x="2520" y="3205"/>
                  </a:lnTo>
                  <a:lnTo>
                    <a:pt x="2501" y="3226"/>
                  </a:lnTo>
                  <a:lnTo>
                    <a:pt x="2479" y="3245"/>
                  </a:lnTo>
                  <a:lnTo>
                    <a:pt x="2453" y="3258"/>
                  </a:lnTo>
                  <a:lnTo>
                    <a:pt x="2425" y="3268"/>
                  </a:lnTo>
                  <a:lnTo>
                    <a:pt x="2395" y="3271"/>
                  </a:lnTo>
                  <a:lnTo>
                    <a:pt x="150" y="3271"/>
                  </a:lnTo>
                  <a:lnTo>
                    <a:pt x="120" y="3268"/>
                  </a:lnTo>
                  <a:lnTo>
                    <a:pt x="92" y="3258"/>
                  </a:lnTo>
                  <a:lnTo>
                    <a:pt x="66" y="3245"/>
                  </a:lnTo>
                  <a:lnTo>
                    <a:pt x="44" y="3226"/>
                  </a:lnTo>
                  <a:lnTo>
                    <a:pt x="26" y="3205"/>
                  </a:lnTo>
                  <a:lnTo>
                    <a:pt x="12" y="3179"/>
                  </a:lnTo>
                  <a:lnTo>
                    <a:pt x="3" y="3151"/>
                  </a:lnTo>
                  <a:lnTo>
                    <a:pt x="0" y="3122"/>
                  </a:lnTo>
                  <a:lnTo>
                    <a:pt x="0" y="148"/>
                  </a:lnTo>
                  <a:lnTo>
                    <a:pt x="3" y="118"/>
                  </a:lnTo>
                  <a:lnTo>
                    <a:pt x="12" y="90"/>
                  </a:lnTo>
                  <a:lnTo>
                    <a:pt x="26" y="66"/>
                  </a:lnTo>
                  <a:lnTo>
                    <a:pt x="44" y="43"/>
                  </a:lnTo>
                  <a:lnTo>
                    <a:pt x="66" y="26"/>
                  </a:lnTo>
                  <a:lnTo>
                    <a:pt x="92" y="11"/>
                  </a:lnTo>
                  <a:lnTo>
                    <a:pt x="120" y="3"/>
                  </a:lnTo>
                  <a:lnTo>
                    <a:pt x="15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dirty="0">
                <a:solidFill>
                  <a:schemeClr val="bg1"/>
                </a:solidFill>
              </a:endParaRPr>
            </a:p>
          </p:txBody>
        </p:sp>
        <p:sp>
          <p:nvSpPr>
            <p:cNvPr id="63" name="Freeform 1042">
              <a:extLst>
                <a:ext uri="{FF2B5EF4-FFF2-40B4-BE49-F238E27FC236}">
                  <a16:creationId xmlns:a16="http://schemas.microsoft.com/office/drawing/2014/main" id="{1B51FC32-71A8-498D-8E51-75437D2EEF69}"/>
                </a:ext>
              </a:extLst>
            </p:cNvPr>
            <p:cNvSpPr>
              <a:spLocks noEditPoints="1"/>
            </p:cNvSpPr>
            <p:nvPr/>
          </p:nvSpPr>
          <p:spPr bwMode="auto">
            <a:xfrm>
              <a:off x="10305" y="-1855"/>
              <a:ext cx="393" cy="586"/>
            </a:xfrm>
            <a:custGeom>
              <a:avLst/>
              <a:gdLst>
                <a:gd name="T0" fmla="*/ 130 w 1574"/>
                <a:gd name="T1" fmla="*/ 1973 h 2342"/>
                <a:gd name="T2" fmla="*/ 221 w 1574"/>
                <a:gd name="T3" fmla="*/ 2017 h 2342"/>
                <a:gd name="T4" fmla="*/ 305 w 1574"/>
                <a:gd name="T5" fmla="*/ 2073 h 2342"/>
                <a:gd name="T6" fmla="*/ 434 w 1574"/>
                <a:gd name="T7" fmla="*/ 1957 h 2342"/>
                <a:gd name="T8" fmla="*/ 385 w 1574"/>
                <a:gd name="T9" fmla="*/ 1912 h 2342"/>
                <a:gd name="T10" fmla="*/ 311 w 1574"/>
                <a:gd name="T11" fmla="*/ 1861 h 2342"/>
                <a:gd name="T12" fmla="*/ 242 w 1574"/>
                <a:gd name="T13" fmla="*/ 1827 h 2342"/>
                <a:gd name="T14" fmla="*/ 186 w 1574"/>
                <a:gd name="T15" fmla="*/ 1808 h 2342"/>
                <a:gd name="T16" fmla="*/ 140 w 1574"/>
                <a:gd name="T17" fmla="*/ 1799 h 2342"/>
                <a:gd name="T18" fmla="*/ 1106 w 1574"/>
                <a:gd name="T19" fmla="*/ 0 h 2342"/>
                <a:gd name="T20" fmla="*/ 1161 w 1574"/>
                <a:gd name="T21" fmla="*/ 7 h 2342"/>
                <a:gd name="T22" fmla="*/ 1227 w 1574"/>
                <a:gd name="T23" fmla="*/ 25 h 2342"/>
                <a:gd name="T24" fmla="*/ 1305 w 1574"/>
                <a:gd name="T25" fmla="*/ 56 h 2342"/>
                <a:gd name="T26" fmla="*/ 1391 w 1574"/>
                <a:gd name="T27" fmla="*/ 107 h 2342"/>
                <a:gd name="T28" fmla="*/ 1462 w 1574"/>
                <a:gd name="T29" fmla="*/ 161 h 2342"/>
                <a:gd name="T30" fmla="*/ 1512 w 1574"/>
                <a:gd name="T31" fmla="*/ 213 h 2342"/>
                <a:gd name="T32" fmla="*/ 1544 w 1574"/>
                <a:gd name="T33" fmla="*/ 258 h 2342"/>
                <a:gd name="T34" fmla="*/ 1562 w 1574"/>
                <a:gd name="T35" fmla="*/ 294 h 2342"/>
                <a:gd name="T36" fmla="*/ 1571 w 1574"/>
                <a:gd name="T37" fmla="*/ 316 h 2342"/>
                <a:gd name="T38" fmla="*/ 1574 w 1574"/>
                <a:gd name="T39" fmla="*/ 340 h 2342"/>
                <a:gd name="T40" fmla="*/ 1563 w 1574"/>
                <a:gd name="T41" fmla="*/ 375 h 2342"/>
                <a:gd name="T42" fmla="*/ 618 w 1574"/>
                <a:gd name="T43" fmla="*/ 1998 h 2342"/>
                <a:gd name="T44" fmla="*/ 115 w 1574"/>
                <a:gd name="T45" fmla="*/ 2330 h 2342"/>
                <a:gd name="T46" fmla="*/ 77 w 1574"/>
                <a:gd name="T47" fmla="*/ 2342 h 2342"/>
                <a:gd name="T48" fmla="*/ 36 w 1574"/>
                <a:gd name="T49" fmla="*/ 2332 h 2342"/>
                <a:gd name="T50" fmla="*/ 13 w 1574"/>
                <a:gd name="T51" fmla="*/ 2311 h 2342"/>
                <a:gd name="T52" fmla="*/ 0 w 1574"/>
                <a:gd name="T53" fmla="*/ 2280 h 2342"/>
                <a:gd name="T54" fmla="*/ 34 w 1574"/>
                <a:gd name="T55" fmla="*/ 1683 h 2342"/>
                <a:gd name="T56" fmla="*/ 45 w 1574"/>
                <a:gd name="T57" fmla="*/ 1651 h 2342"/>
                <a:gd name="T58" fmla="*/ 991 w 1574"/>
                <a:gd name="T59" fmla="*/ 27 h 2342"/>
                <a:gd name="T60" fmla="*/ 1023 w 1574"/>
                <a:gd name="T61" fmla="*/ 7 h 2342"/>
                <a:gd name="T62" fmla="*/ 1036 w 1574"/>
                <a:gd name="T63" fmla="*/ 4 h 2342"/>
                <a:gd name="T64" fmla="*/ 1064 w 1574"/>
                <a:gd name="T65" fmla="*/ 0 h 2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574" h="2342">
                  <a:moveTo>
                    <a:pt x="140" y="1799"/>
                  </a:moveTo>
                  <a:lnTo>
                    <a:pt x="130" y="1973"/>
                  </a:lnTo>
                  <a:lnTo>
                    <a:pt x="175" y="1993"/>
                  </a:lnTo>
                  <a:lnTo>
                    <a:pt x="221" y="2017"/>
                  </a:lnTo>
                  <a:lnTo>
                    <a:pt x="264" y="2043"/>
                  </a:lnTo>
                  <a:lnTo>
                    <a:pt x="305" y="2073"/>
                  </a:lnTo>
                  <a:lnTo>
                    <a:pt x="451" y="1976"/>
                  </a:lnTo>
                  <a:lnTo>
                    <a:pt x="434" y="1957"/>
                  </a:lnTo>
                  <a:lnTo>
                    <a:pt x="412" y="1935"/>
                  </a:lnTo>
                  <a:lnTo>
                    <a:pt x="385" y="1912"/>
                  </a:lnTo>
                  <a:lnTo>
                    <a:pt x="351" y="1887"/>
                  </a:lnTo>
                  <a:lnTo>
                    <a:pt x="311" y="1861"/>
                  </a:lnTo>
                  <a:lnTo>
                    <a:pt x="276" y="1843"/>
                  </a:lnTo>
                  <a:lnTo>
                    <a:pt x="242" y="1827"/>
                  </a:lnTo>
                  <a:lnTo>
                    <a:pt x="212" y="1816"/>
                  </a:lnTo>
                  <a:lnTo>
                    <a:pt x="186" y="1808"/>
                  </a:lnTo>
                  <a:lnTo>
                    <a:pt x="162" y="1803"/>
                  </a:lnTo>
                  <a:lnTo>
                    <a:pt x="140" y="1799"/>
                  </a:lnTo>
                  <a:close/>
                  <a:moveTo>
                    <a:pt x="1083" y="0"/>
                  </a:moveTo>
                  <a:lnTo>
                    <a:pt x="1106" y="0"/>
                  </a:lnTo>
                  <a:lnTo>
                    <a:pt x="1132" y="2"/>
                  </a:lnTo>
                  <a:lnTo>
                    <a:pt x="1161" y="7"/>
                  </a:lnTo>
                  <a:lnTo>
                    <a:pt x="1192" y="14"/>
                  </a:lnTo>
                  <a:lnTo>
                    <a:pt x="1227" y="25"/>
                  </a:lnTo>
                  <a:lnTo>
                    <a:pt x="1264" y="39"/>
                  </a:lnTo>
                  <a:lnTo>
                    <a:pt x="1305" y="56"/>
                  </a:lnTo>
                  <a:lnTo>
                    <a:pt x="1347" y="80"/>
                  </a:lnTo>
                  <a:lnTo>
                    <a:pt x="1391" y="107"/>
                  </a:lnTo>
                  <a:lnTo>
                    <a:pt x="1430" y="135"/>
                  </a:lnTo>
                  <a:lnTo>
                    <a:pt x="1462" y="161"/>
                  </a:lnTo>
                  <a:lnTo>
                    <a:pt x="1489" y="188"/>
                  </a:lnTo>
                  <a:lnTo>
                    <a:pt x="1512" y="213"/>
                  </a:lnTo>
                  <a:lnTo>
                    <a:pt x="1529" y="236"/>
                  </a:lnTo>
                  <a:lnTo>
                    <a:pt x="1544" y="258"/>
                  </a:lnTo>
                  <a:lnTo>
                    <a:pt x="1554" y="277"/>
                  </a:lnTo>
                  <a:lnTo>
                    <a:pt x="1562" y="294"/>
                  </a:lnTo>
                  <a:lnTo>
                    <a:pt x="1567" y="307"/>
                  </a:lnTo>
                  <a:lnTo>
                    <a:pt x="1571" y="316"/>
                  </a:lnTo>
                  <a:lnTo>
                    <a:pt x="1572" y="322"/>
                  </a:lnTo>
                  <a:lnTo>
                    <a:pt x="1574" y="340"/>
                  </a:lnTo>
                  <a:lnTo>
                    <a:pt x="1571" y="359"/>
                  </a:lnTo>
                  <a:lnTo>
                    <a:pt x="1563" y="375"/>
                  </a:lnTo>
                  <a:lnTo>
                    <a:pt x="628" y="1985"/>
                  </a:lnTo>
                  <a:lnTo>
                    <a:pt x="618" y="1998"/>
                  </a:lnTo>
                  <a:lnTo>
                    <a:pt x="605" y="2009"/>
                  </a:lnTo>
                  <a:lnTo>
                    <a:pt x="115" y="2330"/>
                  </a:lnTo>
                  <a:lnTo>
                    <a:pt x="97" y="2339"/>
                  </a:lnTo>
                  <a:lnTo>
                    <a:pt x="77" y="2342"/>
                  </a:lnTo>
                  <a:lnTo>
                    <a:pt x="56" y="2340"/>
                  </a:lnTo>
                  <a:lnTo>
                    <a:pt x="36" y="2332"/>
                  </a:lnTo>
                  <a:lnTo>
                    <a:pt x="23" y="2323"/>
                  </a:lnTo>
                  <a:lnTo>
                    <a:pt x="13" y="2311"/>
                  </a:lnTo>
                  <a:lnTo>
                    <a:pt x="5" y="2296"/>
                  </a:lnTo>
                  <a:lnTo>
                    <a:pt x="0" y="2280"/>
                  </a:lnTo>
                  <a:lnTo>
                    <a:pt x="0" y="2263"/>
                  </a:lnTo>
                  <a:lnTo>
                    <a:pt x="34" y="1683"/>
                  </a:lnTo>
                  <a:lnTo>
                    <a:pt x="38" y="1666"/>
                  </a:lnTo>
                  <a:lnTo>
                    <a:pt x="45" y="1651"/>
                  </a:lnTo>
                  <a:lnTo>
                    <a:pt x="981" y="41"/>
                  </a:lnTo>
                  <a:lnTo>
                    <a:pt x="991" y="27"/>
                  </a:lnTo>
                  <a:lnTo>
                    <a:pt x="1005" y="15"/>
                  </a:lnTo>
                  <a:lnTo>
                    <a:pt x="1023" y="7"/>
                  </a:lnTo>
                  <a:lnTo>
                    <a:pt x="1027" y="6"/>
                  </a:lnTo>
                  <a:lnTo>
                    <a:pt x="1036" y="4"/>
                  </a:lnTo>
                  <a:lnTo>
                    <a:pt x="1049" y="2"/>
                  </a:lnTo>
                  <a:lnTo>
                    <a:pt x="1064" y="0"/>
                  </a:lnTo>
                  <a:lnTo>
                    <a:pt x="108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64" name="Freeform 1043">
              <a:extLst>
                <a:ext uri="{FF2B5EF4-FFF2-40B4-BE49-F238E27FC236}">
                  <a16:creationId xmlns:a16="http://schemas.microsoft.com/office/drawing/2014/main" id="{E831CE42-C3AC-4997-B0D1-B698638032CE}"/>
                </a:ext>
              </a:extLst>
            </p:cNvPr>
            <p:cNvSpPr>
              <a:spLocks/>
            </p:cNvSpPr>
            <p:nvPr/>
          </p:nvSpPr>
          <p:spPr bwMode="auto">
            <a:xfrm>
              <a:off x="9995" y="-1385"/>
              <a:ext cx="286" cy="146"/>
            </a:xfrm>
            <a:custGeom>
              <a:avLst/>
              <a:gdLst>
                <a:gd name="T0" fmla="*/ 551 w 1143"/>
                <a:gd name="T1" fmla="*/ 5 h 585"/>
                <a:gd name="T2" fmla="*/ 577 w 1143"/>
                <a:gd name="T3" fmla="*/ 28 h 585"/>
                <a:gd name="T4" fmla="*/ 585 w 1143"/>
                <a:gd name="T5" fmla="*/ 110 h 585"/>
                <a:gd name="T6" fmla="*/ 554 w 1143"/>
                <a:gd name="T7" fmla="*/ 197 h 585"/>
                <a:gd name="T8" fmla="*/ 563 w 1143"/>
                <a:gd name="T9" fmla="*/ 239 h 585"/>
                <a:gd name="T10" fmla="*/ 581 w 1143"/>
                <a:gd name="T11" fmla="*/ 267 h 585"/>
                <a:gd name="T12" fmla="*/ 631 w 1143"/>
                <a:gd name="T13" fmla="*/ 275 h 585"/>
                <a:gd name="T14" fmla="*/ 674 w 1143"/>
                <a:gd name="T15" fmla="*/ 319 h 585"/>
                <a:gd name="T16" fmla="*/ 685 w 1143"/>
                <a:gd name="T17" fmla="*/ 353 h 585"/>
                <a:gd name="T18" fmla="*/ 838 w 1143"/>
                <a:gd name="T19" fmla="*/ 347 h 585"/>
                <a:gd name="T20" fmla="*/ 986 w 1143"/>
                <a:gd name="T21" fmla="*/ 362 h 585"/>
                <a:gd name="T22" fmla="*/ 1106 w 1143"/>
                <a:gd name="T23" fmla="*/ 369 h 585"/>
                <a:gd name="T24" fmla="*/ 1137 w 1143"/>
                <a:gd name="T25" fmla="*/ 396 h 585"/>
                <a:gd name="T26" fmla="*/ 1142 w 1143"/>
                <a:gd name="T27" fmla="*/ 436 h 585"/>
                <a:gd name="T28" fmla="*/ 1119 w 1143"/>
                <a:gd name="T29" fmla="*/ 470 h 585"/>
                <a:gd name="T30" fmla="*/ 1055 w 1143"/>
                <a:gd name="T31" fmla="*/ 477 h 585"/>
                <a:gd name="T32" fmla="*/ 946 w 1143"/>
                <a:gd name="T33" fmla="*/ 461 h 585"/>
                <a:gd name="T34" fmla="*/ 834 w 1143"/>
                <a:gd name="T35" fmla="*/ 447 h 585"/>
                <a:gd name="T36" fmla="*/ 730 w 1143"/>
                <a:gd name="T37" fmla="*/ 456 h 585"/>
                <a:gd name="T38" fmla="*/ 672 w 1143"/>
                <a:gd name="T39" fmla="*/ 481 h 585"/>
                <a:gd name="T40" fmla="*/ 630 w 1143"/>
                <a:gd name="T41" fmla="*/ 486 h 585"/>
                <a:gd name="T42" fmla="*/ 596 w 1143"/>
                <a:gd name="T43" fmla="*/ 472 h 585"/>
                <a:gd name="T44" fmla="*/ 571 w 1143"/>
                <a:gd name="T45" fmla="*/ 449 h 585"/>
                <a:gd name="T46" fmla="*/ 565 w 1143"/>
                <a:gd name="T47" fmla="*/ 403 h 585"/>
                <a:gd name="T48" fmla="*/ 531 w 1143"/>
                <a:gd name="T49" fmla="*/ 452 h 585"/>
                <a:gd name="T50" fmla="*/ 490 w 1143"/>
                <a:gd name="T51" fmla="*/ 465 h 585"/>
                <a:gd name="T52" fmla="*/ 450 w 1143"/>
                <a:gd name="T53" fmla="*/ 451 h 585"/>
                <a:gd name="T54" fmla="*/ 435 w 1143"/>
                <a:gd name="T55" fmla="*/ 414 h 585"/>
                <a:gd name="T56" fmla="*/ 445 w 1143"/>
                <a:gd name="T57" fmla="*/ 385 h 585"/>
                <a:gd name="T58" fmla="*/ 454 w 1143"/>
                <a:gd name="T59" fmla="*/ 365 h 585"/>
                <a:gd name="T60" fmla="*/ 417 w 1143"/>
                <a:gd name="T61" fmla="*/ 400 h 585"/>
                <a:gd name="T62" fmla="*/ 375 w 1143"/>
                <a:gd name="T63" fmla="*/ 423 h 585"/>
                <a:gd name="T64" fmla="*/ 331 w 1143"/>
                <a:gd name="T65" fmla="*/ 412 h 585"/>
                <a:gd name="T66" fmla="*/ 311 w 1143"/>
                <a:gd name="T67" fmla="*/ 375 h 585"/>
                <a:gd name="T68" fmla="*/ 360 w 1143"/>
                <a:gd name="T69" fmla="*/ 285 h 585"/>
                <a:gd name="T70" fmla="*/ 250 w 1143"/>
                <a:gd name="T71" fmla="*/ 388 h 585"/>
                <a:gd name="T72" fmla="*/ 95 w 1143"/>
                <a:gd name="T73" fmla="*/ 574 h 585"/>
                <a:gd name="T74" fmla="*/ 49 w 1143"/>
                <a:gd name="T75" fmla="*/ 584 h 585"/>
                <a:gd name="T76" fmla="*/ 9 w 1143"/>
                <a:gd name="T77" fmla="*/ 562 h 585"/>
                <a:gd name="T78" fmla="*/ 2 w 1143"/>
                <a:gd name="T79" fmla="*/ 521 h 585"/>
                <a:gd name="T80" fmla="*/ 137 w 1143"/>
                <a:gd name="T81" fmla="*/ 347 h 585"/>
                <a:gd name="T82" fmla="*/ 341 w 1143"/>
                <a:gd name="T83" fmla="*/ 122 h 585"/>
                <a:gd name="T84" fmla="*/ 395 w 1143"/>
                <a:gd name="T85" fmla="*/ 70 h 585"/>
                <a:gd name="T86" fmla="*/ 458 w 1143"/>
                <a:gd name="T87" fmla="*/ 20 h 585"/>
                <a:gd name="T88" fmla="*/ 528 w 1143"/>
                <a:gd name="T89" fmla="*/ 0 h 5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43" h="585">
                  <a:moveTo>
                    <a:pt x="528" y="0"/>
                  </a:moveTo>
                  <a:lnTo>
                    <a:pt x="539" y="2"/>
                  </a:lnTo>
                  <a:lnTo>
                    <a:pt x="551" y="5"/>
                  </a:lnTo>
                  <a:lnTo>
                    <a:pt x="561" y="10"/>
                  </a:lnTo>
                  <a:lnTo>
                    <a:pt x="571" y="18"/>
                  </a:lnTo>
                  <a:lnTo>
                    <a:pt x="577" y="28"/>
                  </a:lnTo>
                  <a:lnTo>
                    <a:pt x="585" y="53"/>
                  </a:lnTo>
                  <a:lnTo>
                    <a:pt x="587" y="81"/>
                  </a:lnTo>
                  <a:lnTo>
                    <a:pt x="585" y="110"/>
                  </a:lnTo>
                  <a:lnTo>
                    <a:pt x="578" y="139"/>
                  </a:lnTo>
                  <a:lnTo>
                    <a:pt x="567" y="168"/>
                  </a:lnTo>
                  <a:lnTo>
                    <a:pt x="554" y="197"/>
                  </a:lnTo>
                  <a:lnTo>
                    <a:pt x="537" y="227"/>
                  </a:lnTo>
                  <a:lnTo>
                    <a:pt x="551" y="232"/>
                  </a:lnTo>
                  <a:lnTo>
                    <a:pt x="563" y="239"/>
                  </a:lnTo>
                  <a:lnTo>
                    <a:pt x="573" y="252"/>
                  </a:lnTo>
                  <a:lnTo>
                    <a:pt x="577" y="260"/>
                  </a:lnTo>
                  <a:lnTo>
                    <a:pt x="581" y="267"/>
                  </a:lnTo>
                  <a:lnTo>
                    <a:pt x="597" y="266"/>
                  </a:lnTo>
                  <a:lnTo>
                    <a:pt x="614" y="269"/>
                  </a:lnTo>
                  <a:lnTo>
                    <a:pt x="631" y="275"/>
                  </a:lnTo>
                  <a:lnTo>
                    <a:pt x="646" y="286"/>
                  </a:lnTo>
                  <a:lnTo>
                    <a:pt x="661" y="300"/>
                  </a:lnTo>
                  <a:lnTo>
                    <a:pt x="674" y="319"/>
                  </a:lnTo>
                  <a:lnTo>
                    <a:pt x="681" y="334"/>
                  </a:lnTo>
                  <a:lnTo>
                    <a:pt x="684" y="345"/>
                  </a:lnTo>
                  <a:lnTo>
                    <a:pt x="685" y="353"/>
                  </a:lnTo>
                  <a:lnTo>
                    <a:pt x="738" y="347"/>
                  </a:lnTo>
                  <a:lnTo>
                    <a:pt x="789" y="346"/>
                  </a:lnTo>
                  <a:lnTo>
                    <a:pt x="838" y="347"/>
                  </a:lnTo>
                  <a:lnTo>
                    <a:pt x="887" y="351"/>
                  </a:lnTo>
                  <a:lnTo>
                    <a:pt x="936" y="356"/>
                  </a:lnTo>
                  <a:lnTo>
                    <a:pt x="986" y="362"/>
                  </a:lnTo>
                  <a:lnTo>
                    <a:pt x="1036" y="365"/>
                  </a:lnTo>
                  <a:lnTo>
                    <a:pt x="1089" y="367"/>
                  </a:lnTo>
                  <a:lnTo>
                    <a:pt x="1106" y="369"/>
                  </a:lnTo>
                  <a:lnTo>
                    <a:pt x="1119" y="375"/>
                  </a:lnTo>
                  <a:lnTo>
                    <a:pt x="1130" y="384"/>
                  </a:lnTo>
                  <a:lnTo>
                    <a:pt x="1137" y="396"/>
                  </a:lnTo>
                  <a:lnTo>
                    <a:pt x="1142" y="408"/>
                  </a:lnTo>
                  <a:lnTo>
                    <a:pt x="1143" y="422"/>
                  </a:lnTo>
                  <a:lnTo>
                    <a:pt x="1142" y="436"/>
                  </a:lnTo>
                  <a:lnTo>
                    <a:pt x="1137" y="449"/>
                  </a:lnTo>
                  <a:lnTo>
                    <a:pt x="1130" y="460"/>
                  </a:lnTo>
                  <a:lnTo>
                    <a:pt x="1119" y="470"/>
                  </a:lnTo>
                  <a:lnTo>
                    <a:pt x="1106" y="476"/>
                  </a:lnTo>
                  <a:lnTo>
                    <a:pt x="1089" y="478"/>
                  </a:lnTo>
                  <a:lnTo>
                    <a:pt x="1055" y="477"/>
                  </a:lnTo>
                  <a:lnTo>
                    <a:pt x="1020" y="473"/>
                  </a:lnTo>
                  <a:lnTo>
                    <a:pt x="983" y="467"/>
                  </a:lnTo>
                  <a:lnTo>
                    <a:pt x="946" y="461"/>
                  </a:lnTo>
                  <a:lnTo>
                    <a:pt x="909" y="455"/>
                  </a:lnTo>
                  <a:lnTo>
                    <a:pt x="872" y="450"/>
                  </a:lnTo>
                  <a:lnTo>
                    <a:pt x="834" y="447"/>
                  </a:lnTo>
                  <a:lnTo>
                    <a:pt x="798" y="446"/>
                  </a:lnTo>
                  <a:lnTo>
                    <a:pt x="763" y="449"/>
                  </a:lnTo>
                  <a:lnTo>
                    <a:pt x="730" y="456"/>
                  </a:lnTo>
                  <a:lnTo>
                    <a:pt x="698" y="469"/>
                  </a:lnTo>
                  <a:lnTo>
                    <a:pt x="685" y="475"/>
                  </a:lnTo>
                  <a:lnTo>
                    <a:pt x="672" y="481"/>
                  </a:lnTo>
                  <a:lnTo>
                    <a:pt x="657" y="486"/>
                  </a:lnTo>
                  <a:lnTo>
                    <a:pt x="644" y="488"/>
                  </a:lnTo>
                  <a:lnTo>
                    <a:pt x="630" y="486"/>
                  </a:lnTo>
                  <a:lnTo>
                    <a:pt x="619" y="482"/>
                  </a:lnTo>
                  <a:lnTo>
                    <a:pt x="608" y="477"/>
                  </a:lnTo>
                  <a:lnTo>
                    <a:pt x="596" y="472"/>
                  </a:lnTo>
                  <a:lnTo>
                    <a:pt x="586" y="465"/>
                  </a:lnTo>
                  <a:lnTo>
                    <a:pt x="578" y="458"/>
                  </a:lnTo>
                  <a:lnTo>
                    <a:pt x="571" y="449"/>
                  </a:lnTo>
                  <a:lnTo>
                    <a:pt x="566" y="437"/>
                  </a:lnTo>
                  <a:lnTo>
                    <a:pt x="565" y="418"/>
                  </a:lnTo>
                  <a:lnTo>
                    <a:pt x="565" y="403"/>
                  </a:lnTo>
                  <a:lnTo>
                    <a:pt x="554" y="422"/>
                  </a:lnTo>
                  <a:lnTo>
                    <a:pt x="542" y="441"/>
                  </a:lnTo>
                  <a:lnTo>
                    <a:pt x="531" y="452"/>
                  </a:lnTo>
                  <a:lnTo>
                    <a:pt x="519" y="460"/>
                  </a:lnTo>
                  <a:lnTo>
                    <a:pt x="504" y="464"/>
                  </a:lnTo>
                  <a:lnTo>
                    <a:pt x="490" y="465"/>
                  </a:lnTo>
                  <a:lnTo>
                    <a:pt x="475" y="463"/>
                  </a:lnTo>
                  <a:lnTo>
                    <a:pt x="462" y="458"/>
                  </a:lnTo>
                  <a:lnTo>
                    <a:pt x="450" y="451"/>
                  </a:lnTo>
                  <a:lnTo>
                    <a:pt x="441" y="441"/>
                  </a:lnTo>
                  <a:lnTo>
                    <a:pt x="436" y="428"/>
                  </a:lnTo>
                  <a:lnTo>
                    <a:pt x="435" y="414"/>
                  </a:lnTo>
                  <a:lnTo>
                    <a:pt x="439" y="398"/>
                  </a:lnTo>
                  <a:lnTo>
                    <a:pt x="442" y="391"/>
                  </a:lnTo>
                  <a:lnTo>
                    <a:pt x="445" y="385"/>
                  </a:lnTo>
                  <a:lnTo>
                    <a:pt x="445" y="385"/>
                  </a:lnTo>
                  <a:lnTo>
                    <a:pt x="444" y="385"/>
                  </a:lnTo>
                  <a:lnTo>
                    <a:pt x="454" y="365"/>
                  </a:lnTo>
                  <a:lnTo>
                    <a:pt x="440" y="374"/>
                  </a:lnTo>
                  <a:lnTo>
                    <a:pt x="428" y="385"/>
                  </a:lnTo>
                  <a:lnTo>
                    <a:pt x="417" y="400"/>
                  </a:lnTo>
                  <a:lnTo>
                    <a:pt x="405" y="412"/>
                  </a:lnTo>
                  <a:lnTo>
                    <a:pt x="390" y="420"/>
                  </a:lnTo>
                  <a:lnTo>
                    <a:pt x="375" y="423"/>
                  </a:lnTo>
                  <a:lnTo>
                    <a:pt x="359" y="423"/>
                  </a:lnTo>
                  <a:lnTo>
                    <a:pt x="345" y="419"/>
                  </a:lnTo>
                  <a:lnTo>
                    <a:pt x="331" y="412"/>
                  </a:lnTo>
                  <a:lnTo>
                    <a:pt x="321" y="402"/>
                  </a:lnTo>
                  <a:lnTo>
                    <a:pt x="314" y="389"/>
                  </a:lnTo>
                  <a:lnTo>
                    <a:pt x="311" y="375"/>
                  </a:lnTo>
                  <a:lnTo>
                    <a:pt x="313" y="360"/>
                  </a:lnTo>
                  <a:lnTo>
                    <a:pt x="320" y="343"/>
                  </a:lnTo>
                  <a:lnTo>
                    <a:pt x="360" y="285"/>
                  </a:lnTo>
                  <a:lnTo>
                    <a:pt x="400" y="224"/>
                  </a:lnTo>
                  <a:lnTo>
                    <a:pt x="323" y="305"/>
                  </a:lnTo>
                  <a:lnTo>
                    <a:pt x="250" y="388"/>
                  </a:lnTo>
                  <a:lnTo>
                    <a:pt x="177" y="475"/>
                  </a:lnTo>
                  <a:lnTo>
                    <a:pt x="108" y="562"/>
                  </a:lnTo>
                  <a:lnTo>
                    <a:pt x="95" y="574"/>
                  </a:lnTo>
                  <a:lnTo>
                    <a:pt x="80" y="582"/>
                  </a:lnTo>
                  <a:lnTo>
                    <a:pt x="64" y="585"/>
                  </a:lnTo>
                  <a:lnTo>
                    <a:pt x="49" y="584"/>
                  </a:lnTo>
                  <a:lnTo>
                    <a:pt x="33" y="580"/>
                  </a:lnTo>
                  <a:lnTo>
                    <a:pt x="21" y="572"/>
                  </a:lnTo>
                  <a:lnTo>
                    <a:pt x="9" y="562"/>
                  </a:lnTo>
                  <a:lnTo>
                    <a:pt x="2" y="550"/>
                  </a:lnTo>
                  <a:lnTo>
                    <a:pt x="0" y="535"/>
                  </a:lnTo>
                  <a:lnTo>
                    <a:pt x="2" y="521"/>
                  </a:lnTo>
                  <a:lnTo>
                    <a:pt x="12" y="506"/>
                  </a:lnTo>
                  <a:lnTo>
                    <a:pt x="74" y="426"/>
                  </a:lnTo>
                  <a:lnTo>
                    <a:pt x="137" y="347"/>
                  </a:lnTo>
                  <a:lnTo>
                    <a:pt x="202" y="270"/>
                  </a:lnTo>
                  <a:lnTo>
                    <a:pt x="270" y="194"/>
                  </a:lnTo>
                  <a:lnTo>
                    <a:pt x="341" y="122"/>
                  </a:lnTo>
                  <a:lnTo>
                    <a:pt x="357" y="106"/>
                  </a:lnTo>
                  <a:lnTo>
                    <a:pt x="376" y="88"/>
                  </a:lnTo>
                  <a:lnTo>
                    <a:pt x="395" y="70"/>
                  </a:lnTo>
                  <a:lnTo>
                    <a:pt x="414" y="51"/>
                  </a:lnTo>
                  <a:lnTo>
                    <a:pt x="435" y="35"/>
                  </a:lnTo>
                  <a:lnTo>
                    <a:pt x="458" y="20"/>
                  </a:lnTo>
                  <a:lnTo>
                    <a:pt x="480" y="9"/>
                  </a:lnTo>
                  <a:lnTo>
                    <a:pt x="504" y="2"/>
                  </a:lnTo>
                  <a:lnTo>
                    <a:pt x="52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grpSp>
      <p:sp>
        <p:nvSpPr>
          <p:cNvPr id="65" name="Freeform 1171">
            <a:extLst>
              <a:ext uri="{FF2B5EF4-FFF2-40B4-BE49-F238E27FC236}">
                <a16:creationId xmlns:a16="http://schemas.microsoft.com/office/drawing/2014/main" id="{632064EB-0934-4744-AD63-E8EAA28E1C8F}"/>
              </a:ext>
            </a:extLst>
          </p:cNvPr>
          <p:cNvSpPr>
            <a:spLocks/>
          </p:cNvSpPr>
          <p:nvPr/>
        </p:nvSpPr>
        <p:spPr bwMode="auto">
          <a:xfrm>
            <a:off x="6853688" y="4428150"/>
            <a:ext cx="372599" cy="279420"/>
          </a:xfrm>
          <a:custGeom>
            <a:avLst/>
            <a:gdLst>
              <a:gd name="T0" fmla="*/ 6189 w 6231"/>
              <a:gd name="T1" fmla="*/ 0 h 4673"/>
              <a:gd name="T2" fmla="*/ 6206 w 6231"/>
              <a:gd name="T3" fmla="*/ 6 h 4673"/>
              <a:gd name="T4" fmla="*/ 6219 w 6231"/>
              <a:gd name="T5" fmla="*/ 17 h 4673"/>
              <a:gd name="T6" fmla="*/ 6229 w 6231"/>
              <a:gd name="T7" fmla="*/ 34 h 4673"/>
              <a:gd name="T8" fmla="*/ 6231 w 6231"/>
              <a:gd name="T9" fmla="*/ 53 h 4673"/>
              <a:gd name="T10" fmla="*/ 6223 w 6231"/>
              <a:gd name="T11" fmla="*/ 72 h 4673"/>
              <a:gd name="T12" fmla="*/ 3477 w 6231"/>
              <a:gd name="T13" fmla="*/ 4603 h 4673"/>
              <a:gd name="T14" fmla="*/ 3455 w 6231"/>
              <a:gd name="T15" fmla="*/ 4631 h 4673"/>
              <a:gd name="T16" fmla="*/ 3428 w 6231"/>
              <a:gd name="T17" fmla="*/ 4652 h 4673"/>
              <a:gd name="T18" fmla="*/ 3398 w 6231"/>
              <a:gd name="T19" fmla="*/ 4665 h 4673"/>
              <a:gd name="T20" fmla="*/ 3366 w 6231"/>
              <a:gd name="T21" fmla="*/ 4673 h 4673"/>
              <a:gd name="T22" fmla="*/ 3332 w 6231"/>
              <a:gd name="T23" fmla="*/ 4673 h 4673"/>
              <a:gd name="T24" fmla="*/ 3300 w 6231"/>
              <a:gd name="T25" fmla="*/ 4664 h 4673"/>
              <a:gd name="T26" fmla="*/ 3269 w 6231"/>
              <a:gd name="T27" fmla="*/ 4648 h 4673"/>
              <a:gd name="T28" fmla="*/ 2513 w 6231"/>
              <a:gd name="T29" fmla="*/ 4132 h 4673"/>
              <a:gd name="T30" fmla="*/ 1745 w 6231"/>
              <a:gd name="T31" fmla="*/ 4641 h 4673"/>
              <a:gd name="T32" fmla="*/ 1717 w 6231"/>
              <a:gd name="T33" fmla="*/ 4654 h 4673"/>
              <a:gd name="T34" fmla="*/ 1690 w 6231"/>
              <a:gd name="T35" fmla="*/ 4656 h 4673"/>
              <a:gd name="T36" fmla="*/ 1664 w 6231"/>
              <a:gd name="T37" fmla="*/ 4650 h 4673"/>
              <a:gd name="T38" fmla="*/ 1639 w 6231"/>
              <a:gd name="T39" fmla="*/ 4639 h 4673"/>
              <a:gd name="T40" fmla="*/ 1621 w 6231"/>
              <a:gd name="T41" fmla="*/ 4618 h 4673"/>
              <a:gd name="T42" fmla="*/ 1609 w 6231"/>
              <a:gd name="T43" fmla="*/ 4595 h 4673"/>
              <a:gd name="T44" fmla="*/ 1603 w 6231"/>
              <a:gd name="T45" fmla="*/ 4565 h 4673"/>
              <a:gd name="T46" fmla="*/ 1603 w 6231"/>
              <a:gd name="T47" fmla="*/ 3511 h 4673"/>
              <a:gd name="T48" fmla="*/ 5090 w 6231"/>
              <a:gd name="T49" fmla="*/ 905 h 4673"/>
              <a:gd name="T50" fmla="*/ 972 w 6231"/>
              <a:gd name="T51" fmla="*/ 3077 h 4673"/>
              <a:gd name="T52" fmla="*/ 64 w 6231"/>
              <a:gd name="T53" fmla="*/ 2459 h 4673"/>
              <a:gd name="T54" fmla="*/ 36 w 6231"/>
              <a:gd name="T55" fmla="*/ 2434 h 4673"/>
              <a:gd name="T56" fmla="*/ 15 w 6231"/>
              <a:gd name="T57" fmla="*/ 2404 h 4673"/>
              <a:gd name="T58" fmla="*/ 4 w 6231"/>
              <a:gd name="T59" fmla="*/ 2370 h 4673"/>
              <a:gd name="T60" fmla="*/ 0 w 6231"/>
              <a:gd name="T61" fmla="*/ 2335 h 4673"/>
              <a:gd name="T62" fmla="*/ 0 w 6231"/>
              <a:gd name="T63" fmla="*/ 2335 h 4673"/>
              <a:gd name="T64" fmla="*/ 4 w 6231"/>
              <a:gd name="T65" fmla="*/ 2301 h 4673"/>
              <a:gd name="T66" fmla="*/ 17 w 6231"/>
              <a:gd name="T67" fmla="*/ 2269 h 4673"/>
              <a:gd name="T68" fmla="*/ 36 w 6231"/>
              <a:gd name="T69" fmla="*/ 2241 h 4673"/>
              <a:gd name="T70" fmla="*/ 62 w 6231"/>
              <a:gd name="T71" fmla="*/ 2216 h 4673"/>
              <a:gd name="T72" fmla="*/ 96 w 6231"/>
              <a:gd name="T73" fmla="*/ 2199 h 4673"/>
              <a:gd name="T74" fmla="*/ 6168 w 6231"/>
              <a:gd name="T75" fmla="*/ 4 h 4673"/>
              <a:gd name="T76" fmla="*/ 6189 w 6231"/>
              <a:gd name="T77" fmla="*/ 0 h 46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231" h="4673">
                <a:moveTo>
                  <a:pt x="6189" y="0"/>
                </a:moveTo>
                <a:lnTo>
                  <a:pt x="6206" y="6"/>
                </a:lnTo>
                <a:lnTo>
                  <a:pt x="6219" y="17"/>
                </a:lnTo>
                <a:lnTo>
                  <a:pt x="6229" y="34"/>
                </a:lnTo>
                <a:lnTo>
                  <a:pt x="6231" y="53"/>
                </a:lnTo>
                <a:lnTo>
                  <a:pt x="6223" y="72"/>
                </a:lnTo>
                <a:lnTo>
                  <a:pt x="3477" y="4603"/>
                </a:lnTo>
                <a:lnTo>
                  <a:pt x="3455" y="4631"/>
                </a:lnTo>
                <a:lnTo>
                  <a:pt x="3428" y="4652"/>
                </a:lnTo>
                <a:lnTo>
                  <a:pt x="3398" y="4665"/>
                </a:lnTo>
                <a:lnTo>
                  <a:pt x="3366" y="4673"/>
                </a:lnTo>
                <a:lnTo>
                  <a:pt x="3332" y="4673"/>
                </a:lnTo>
                <a:lnTo>
                  <a:pt x="3300" y="4664"/>
                </a:lnTo>
                <a:lnTo>
                  <a:pt x="3269" y="4648"/>
                </a:lnTo>
                <a:lnTo>
                  <a:pt x="2513" y="4132"/>
                </a:lnTo>
                <a:lnTo>
                  <a:pt x="1745" y="4641"/>
                </a:lnTo>
                <a:lnTo>
                  <a:pt x="1717" y="4654"/>
                </a:lnTo>
                <a:lnTo>
                  <a:pt x="1690" y="4656"/>
                </a:lnTo>
                <a:lnTo>
                  <a:pt x="1664" y="4650"/>
                </a:lnTo>
                <a:lnTo>
                  <a:pt x="1639" y="4639"/>
                </a:lnTo>
                <a:lnTo>
                  <a:pt x="1621" y="4618"/>
                </a:lnTo>
                <a:lnTo>
                  <a:pt x="1609" y="4595"/>
                </a:lnTo>
                <a:lnTo>
                  <a:pt x="1603" y="4565"/>
                </a:lnTo>
                <a:lnTo>
                  <a:pt x="1603" y="3511"/>
                </a:lnTo>
                <a:lnTo>
                  <a:pt x="5090" y="905"/>
                </a:lnTo>
                <a:lnTo>
                  <a:pt x="972" y="3077"/>
                </a:lnTo>
                <a:lnTo>
                  <a:pt x="64" y="2459"/>
                </a:lnTo>
                <a:lnTo>
                  <a:pt x="36" y="2434"/>
                </a:lnTo>
                <a:lnTo>
                  <a:pt x="15" y="2404"/>
                </a:lnTo>
                <a:lnTo>
                  <a:pt x="4" y="2370"/>
                </a:lnTo>
                <a:lnTo>
                  <a:pt x="0" y="2335"/>
                </a:lnTo>
                <a:lnTo>
                  <a:pt x="0" y="2335"/>
                </a:lnTo>
                <a:lnTo>
                  <a:pt x="4" y="2301"/>
                </a:lnTo>
                <a:lnTo>
                  <a:pt x="17" y="2269"/>
                </a:lnTo>
                <a:lnTo>
                  <a:pt x="36" y="2241"/>
                </a:lnTo>
                <a:lnTo>
                  <a:pt x="62" y="2216"/>
                </a:lnTo>
                <a:lnTo>
                  <a:pt x="96" y="2199"/>
                </a:lnTo>
                <a:lnTo>
                  <a:pt x="6168" y="4"/>
                </a:lnTo>
                <a:lnTo>
                  <a:pt x="6189"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66" name="TextBox 65">
            <a:extLst>
              <a:ext uri="{FF2B5EF4-FFF2-40B4-BE49-F238E27FC236}">
                <a16:creationId xmlns:a16="http://schemas.microsoft.com/office/drawing/2014/main" id="{D90FD1D5-C16C-440C-83AD-B94A03259A7D}"/>
              </a:ext>
            </a:extLst>
          </p:cNvPr>
          <p:cNvSpPr txBox="1"/>
          <p:nvPr/>
        </p:nvSpPr>
        <p:spPr>
          <a:xfrm>
            <a:off x="4636404" y="480993"/>
            <a:ext cx="2919197" cy="584775"/>
          </a:xfrm>
          <a:prstGeom prst="rect">
            <a:avLst/>
          </a:prstGeom>
          <a:noFill/>
        </p:spPr>
        <p:txBody>
          <a:bodyPr wrap="none" rtlCol="0">
            <a:spAutoFit/>
          </a:bodyPr>
          <a:lstStyle/>
          <a:p>
            <a:pPr algn="ctr"/>
            <a:r>
              <a:rPr lang="en-US" sz="3200" dirty="0">
                <a:solidFill>
                  <a:schemeClr val="tx1">
                    <a:lumMod val="65000"/>
                    <a:lumOff val="35000"/>
                  </a:schemeClr>
                </a:solidFill>
              </a:rPr>
              <a:t>Our Infographic!</a:t>
            </a:r>
          </a:p>
        </p:txBody>
      </p:sp>
      <p:sp>
        <p:nvSpPr>
          <p:cNvPr id="67" name="TextBox 66">
            <a:extLst>
              <a:ext uri="{FF2B5EF4-FFF2-40B4-BE49-F238E27FC236}">
                <a16:creationId xmlns:a16="http://schemas.microsoft.com/office/drawing/2014/main" id="{DB00AE4A-C647-487E-98D6-7544B50D3728}"/>
              </a:ext>
            </a:extLst>
          </p:cNvPr>
          <p:cNvSpPr txBox="1"/>
          <p:nvPr/>
        </p:nvSpPr>
        <p:spPr>
          <a:xfrm>
            <a:off x="5052637" y="1057959"/>
            <a:ext cx="2086725" cy="276999"/>
          </a:xfrm>
          <a:prstGeom prst="rect">
            <a:avLst/>
          </a:prstGeom>
          <a:noFill/>
        </p:spPr>
        <p:txBody>
          <a:bodyPr wrap="none" rtlCol="0">
            <a:spAutoFit/>
          </a:bodyPr>
          <a:lstStyle/>
          <a:p>
            <a:pPr algn="ctr"/>
            <a:r>
              <a:rPr lang="en-US" sz="1200" dirty="0">
                <a:solidFill>
                  <a:schemeClr val="tx1">
                    <a:lumMod val="65000"/>
                    <a:lumOff val="35000"/>
                  </a:schemeClr>
                </a:solidFill>
              </a:rPr>
              <a:t>/ This is the place for subtitle /</a:t>
            </a:r>
          </a:p>
        </p:txBody>
      </p:sp>
      <p:sp>
        <p:nvSpPr>
          <p:cNvPr id="68" name="Circle: Hollow 67">
            <a:extLst>
              <a:ext uri="{FF2B5EF4-FFF2-40B4-BE49-F238E27FC236}">
                <a16:creationId xmlns:a16="http://schemas.microsoft.com/office/drawing/2014/main" id="{B0FBC6DD-397B-45A1-97EC-1342B35DB367}"/>
              </a:ext>
            </a:extLst>
          </p:cNvPr>
          <p:cNvSpPr/>
          <p:nvPr/>
        </p:nvSpPr>
        <p:spPr>
          <a:xfrm>
            <a:off x="-317674" y="-351684"/>
            <a:ext cx="2047019" cy="2047019"/>
          </a:xfrm>
          <a:prstGeom prst="donu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69" name="Group 68">
            <a:extLst>
              <a:ext uri="{FF2B5EF4-FFF2-40B4-BE49-F238E27FC236}">
                <a16:creationId xmlns:a16="http://schemas.microsoft.com/office/drawing/2014/main" id="{5C72CF17-207A-4344-BEF2-1E572D6EF862}"/>
              </a:ext>
            </a:extLst>
          </p:cNvPr>
          <p:cNvGrpSpPr/>
          <p:nvPr/>
        </p:nvGrpSpPr>
        <p:grpSpPr>
          <a:xfrm>
            <a:off x="0" y="5010130"/>
            <a:ext cx="370413" cy="1345647"/>
            <a:chOff x="-972" y="5510679"/>
            <a:chExt cx="370413" cy="1345647"/>
          </a:xfrm>
        </p:grpSpPr>
        <p:sp>
          <p:nvSpPr>
            <p:cNvPr id="70" name="Rectangle 69">
              <a:extLst>
                <a:ext uri="{FF2B5EF4-FFF2-40B4-BE49-F238E27FC236}">
                  <a16:creationId xmlns:a16="http://schemas.microsoft.com/office/drawing/2014/main" id="{D2E5A207-B3E0-488B-895A-8A31FDFFDE72}"/>
                </a:ext>
              </a:extLst>
            </p:cNvPr>
            <p:cNvSpPr/>
            <p:nvPr/>
          </p:nvSpPr>
          <p:spPr>
            <a:xfrm>
              <a:off x="-972" y="5510679"/>
              <a:ext cx="370413" cy="134564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TextBox 70">
              <a:extLst>
                <a:ext uri="{FF2B5EF4-FFF2-40B4-BE49-F238E27FC236}">
                  <a16:creationId xmlns:a16="http://schemas.microsoft.com/office/drawing/2014/main" id="{DDA05085-F079-4423-BD90-20E827F12889}"/>
                </a:ext>
              </a:extLst>
            </p:cNvPr>
            <p:cNvSpPr txBox="1"/>
            <p:nvPr/>
          </p:nvSpPr>
          <p:spPr>
            <a:xfrm rot="16200000">
              <a:off x="-206256" y="6029615"/>
              <a:ext cx="780984" cy="307777"/>
            </a:xfrm>
            <a:prstGeom prst="rect">
              <a:avLst/>
            </a:prstGeom>
            <a:noFill/>
          </p:spPr>
          <p:txBody>
            <a:bodyPr wrap="none" rtlCol="0">
              <a:spAutoFit/>
            </a:bodyPr>
            <a:lstStyle/>
            <a:p>
              <a:pPr algn="ctr"/>
              <a:r>
                <a:rPr lang="en-US" sz="1400" dirty="0">
                  <a:solidFill>
                    <a:schemeClr val="bg1"/>
                  </a:solidFill>
                </a:rPr>
                <a:t>creative</a:t>
              </a:r>
            </a:p>
          </p:txBody>
        </p:sp>
      </p:grpSp>
    </p:spTree>
    <p:extLst>
      <p:ext uri="{BB962C8B-B14F-4D97-AF65-F5344CB8AC3E}">
        <p14:creationId xmlns:p14="http://schemas.microsoft.com/office/powerpoint/2010/main" val="360844701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 name="Chart 14"/>
          <p:cNvGraphicFramePr/>
          <p:nvPr>
            <p:extLst/>
          </p:nvPr>
        </p:nvGraphicFramePr>
        <p:xfrm>
          <a:off x="1104564" y="2363092"/>
          <a:ext cx="5215554" cy="3659989"/>
        </p:xfrm>
        <a:graphic>
          <a:graphicData uri="http://schemas.openxmlformats.org/drawingml/2006/chart">
            <c:chart xmlns:c="http://schemas.openxmlformats.org/drawingml/2006/chart" xmlns:r="http://schemas.openxmlformats.org/officeDocument/2006/relationships" r:id="rId2"/>
          </a:graphicData>
        </a:graphic>
      </p:graphicFrame>
      <p:grpSp>
        <p:nvGrpSpPr>
          <p:cNvPr id="13" name="Group 12">
            <a:extLst>
              <a:ext uri="{FF2B5EF4-FFF2-40B4-BE49-F238E27FC236}">
                <a16:creationId xmlns:a16="http://schemas.microsoft.com/office/drawing/2014/main" id="{47E0924B-BA18-4787-8635-31CC2B1A6361}"/>
              </a:ext>
            </a:extLst>
          </p:cNvPr>
          <p:cNvGrpSpPr/>
          <p:nvPr/>
        </p:nvGrpSpPr>
        <p:grpSpPr>
          <a:xfrm>
            <a:off x="7338788" y="1806095"/>
            <a:ext cx="895037" cy="895037"/>
            <a:chOff x="-1831625" y="432516"/>
            <a:chExt cx="1174122" cy="1174122"/>
          </a:xfrm>
        </p:grpSpPr>
        <p:grpSp>
          <p:nvGrpSpPr>
            <p:cNvPr id="14" name="Group 13">
              <a:extLst>
                <a:ext uri="{FF2B5EF4-FFF2-40B4-BE49-F238E27FC236}">
                  <a16:creationId xmlns:a16="http://schemas.microsoft.com/office/drawing/2014/main" id="{BF6EBE08-660A-402B-90EB-A5BD0A86A0D6}"/>
                </a:ext>
              </a:extLst>
            </p:cNvPr>
            <p:cNvGrpSpPr/>
            <p:nvPr/>
          </p:nvGrpSpPr>
          <p:grpSpPr>
            <a:xfrm>
              <a:off x="-1831625" y="432516"/>
              <a:ext cx="1174122" cy="1174122"/>
              <a:chOff x="1220118" y="2343274"/>
              <a:chExt cx="2450851" cy="2450851"/>
            </a:xfrm>
          </p:grpSpPr>
          <p:sp>
            <p:nvSpPr>
              <p:cNvPr id="19" name="Oval 18">
                <a:extLst>
                  <a:ext uri="{FF2B5EF4-FFF2-40B4-BE49-F238E27FC236}">
                    <a16:creationId xmlns:a16="http://schemas.microsoft.com/office/drawing/2014/main" id="{A898C2BF-1037-431C-BC2C-0F093975B611}"/>
                  </a:ext>
                </a:extLst>
              </p:cNvPr>
              <p:cNvSpPr/>
              <p:nvPr/>
            </p:nvSpPr>
            <p:spPr>
              <a:xfrm>
                <a:off x="1220118" y="2343274"/>
                <a:ext cx="2450851" cy="2450851"/>
              </a:xfrm>
              <a:prstGeom prst="ellipse">
                <a:avLst/>
              </a:prstGeom>
              <a:solidFill>
                <a:schemeClr val="accent1">
                  <a:alpha val="13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a:extLst>
                  <a:ext uri="{FF2B5EF4-FFF2-40B4-BE49-F238E27FC236}">
                    <a16:creationId xmlns:a16="http://schemas.microsoft.com/office/drawing/2014/main" id="{A7C59862-2B6A-4CF0-9E48-625F927FC624}"/>
                  </a:ext>
                </a:extLst>
              </p:cNvPr>
              <p:cNvSpPr/>
              <p:nvPr/>
            </p:nvSpPr>
            <p:spPr>
              <a:xfrm>
                <a:off x="1395764" y="2518920"/>
                <a:ext cx="2099561" cy="2099561"/>
              </a:xfrm>
              <a:prstGeom prst="ellipse">
                <a:avLst/>
              </a:prstGeom>
              <a:solidFill>
                <a:schemeClr val="accent1">
                  <a:alpha val="2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a:extLst>
                  <a:ext uri="{FF2B5EF4-FFF2-40B4-BE49-F238E27FC236}">
                    <a16:creationId xmlns:a16="http://schemas.microsoft.com/office/drawing/2014/main" id="{0B312BE6-AABC-4582-AEF5-E9DC75EFEE4E}"/>
                  </a:ext>
                </a:extLst>
              </p:cNvPr>
              <p:cNvSpPr/>
              <p:nvPr/>
            </p:nvSpPr>
            <p:spPr>
              <a:xfrm>
                <a:off x="1580469" y="2703625"/>
                <a:ext cx="1730150" cy="1730150"/>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8" name="Freeform 20">
              <a:extLst>
                <a:ext uri="{FF2B5EF4-FFF2-40B4-BE49-F238E27FC236}">
                  <a16:creationId xmlns:a16="http://schemas.microsoft.com/office/drawing/2014/main" id="{0236A846-F826-4699-8163-FA37551FCBC9}"/>
                </a:ext>
              </a:extLst>
            </p:cNvPr>
            <p:cNvSpPr>
              <a:spLocks/>
            </p:cNvSpPr>
            <p:nvPr/>
          </p:nvSpPr>
          <p:spPr bwMode="auto">
            <a:xfrm>
              <a:off x="-1397269" y="880154"/>
              <a:ext cx="380086" cy="309623"/>
            </a:xfrm>
            <a:custGeom>
              <a:avLst/>
              <a:gdLst>
                <a:gd name="T0" fmla="*/ 280 w 280"/>
                <a:gd name="T1" fmla="*/ 27 h 228"/>
                <a:gd name="T2" fmla="*/ 247 w 280"/>
                <a:gd name="T3" fmla="*/ 36 h 228"/>
                <a:gd name="T4" fmla="*/ 272 w 280"/>
                <a:gd name="T5" fmla="*/ 5 h 228"/>
                <a:gd name="T6" fmla="*/ 236 w 280"/>
                <a:gd name="T7" fmla="*/ 19 h 228"/>
                <a:gd name="T8" fmla="*/ 194 w 280"/>
                <a:gd name="T9" fmla="*/ 0 h 228"/>
                <a:gd name="T10" fmla="*/ 136 w 280"/>
                <a:gd name="T11" fmla="*/ 58 h 228"/>
                <a:gd name="T12" fmla="*/ 138 w 280"/>
                <a:gd name="T13" fmla="*/ 71 h 228"/>
                <a:gd name="T14" fmla="*/ 19 w 280"/>
                <a:gd name="T15" fmla="*/ 11 h 228"/>
                <a:gd name="T16" fmla="*/ 12 w 280"/>
                <a:gd name="T17" fmla="*/ 40 h 228"/>
                <a:gd name="T18" fmla="*/ 37 w 280"/>
                <a:gd name="T19" fmla="*/ 88 h 228"/>
                <a:gd name="T20" fmla="*/ 11 w 280"/>
                <a:gd name="T21" fmla="*/ 80 h 228"/>
                <a:gd name="T22" fmla="*/ 11 w 280"/>
                <a:gd name="T23" fmla="*/ 81 h 228"/>
                <a:gd name="T24" fmla="*/ 57 w 280"/>
                <a:gd name="T25" fmla="*/ 138 h 228"/>
                <a:gd name="T26" fmla="*/ 42 w 280"/>
                <a:gd name="T27" fmla="*/ 140 h 228"/>
                <a:gd name="T28" fmla="*/ 31 w 280"/>
                <a:gd name="T29" fmla="*/ 139 h 228"/>
                <a:gd name="T30" fmla="*/ 85 w 280"/>
                <a:gd name="T31" fmla="*/ 178 h 228"/>
                <a:gd name="T32" fmla="*/ 14 w 280"/>
                <a:gd name="T33" fmla="*/ 203 h 228"/>
                <a:gd name="T34" fmla="*/ 0 w 280"/>
                <a:gd name="T35" fmla="*/ 202 h 228"/>
                <a:gd name="T36" fmla="*/ 88 w 280"/>
                <a:gd name="T37" fmla="*/ 228 h 228"/>
                <a:gd name="T38" fmla="*/ 251 w 280"/>
                <a:gd name="T39" fmla="*/ 65 h 228"/>
                <a:gd name="T40" fmla="*/ 251 w 280"/>
                <a:gd name="T41" fmla="*/ 57 h 228"/>
                <a:gd name="T42" fmla="*/ 280 w 280"/>
                <a:gd name="T43" fmla="*/ 27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80" h="228">
                  <a:moveTo>
                    <a:pt x="280" y="27"/>
                  </a:moveTo>
                  <a:cubicBezTo>
                    <a:pt x="270" y="32"/>
                    <a:pt x="259" y="35"/>
                    <a:pt x="247" y="36"/>
                  </a:cubicBezTo>
                  <a:cubicBezTo>
                    <a:pt x="259" y="29"/>
                    <a:pt x="268" y="18"/>
                    <a:pt x="272" y="5"/>
                  </a:cubicBezTo>
                  <a:cubicBezTo>
                    <a:pt x="261" y="11"/>
                    <a:pt x="249" y="16"/>
                    <a:pt x="236" y="19"/>
                  </a:cubicBezTo>
                  <a:cubicBezTo>
                    <a:pt x="225" y="7"/>
                    <a:pt x="210" y="0"/>
                    <a:pt x="194" y="0"/>
                  </a:cubicBezTo>
                  <a:cubicBezTo>
                    <a:pt x="162" y="0"/>
                    <a:pt x="136" y="26"/>
                    <a:pt x="136" y="58"/>
                  </a:cubicBezTo>
                  <a:cubicBezTo>
                    <a:pt x="136" y="62"/>
                    <a:pt x="137" y="67"/>
                    <a:pt x="138" y="71"/>
                  </a:cubicBezTo>
                  <a:cubicBezTo>
                    <a:pt x="90" y="69"/>
                    <a:pt x="48" y="46"/>
                    <a:pt x="19" y="11"/>
                  </a:cubicBezTo>
                  <a:cubicBezTo>
                    <a:pt x="14" y="19"/>
                    <a:pt x="12" y="29"/>
                    <a:pt x="12" y="40"/>
                  </a:cubicBezTo>
                  <a:cubicBezTo>
                    <a:pt x="12" y="60"/>
                    <a:pt x="22" y="77"/>
                    <a:pt x="37" y="88"/>
                  </a:cubicBezTo>
                  <a:cubicBezTo>
                    <a:pt x="28" y="87"/>
                    <a:pt x="19" y="85"/>
                    <a:pt x="11" y="80"/>
                  </a:cubicBezTo>
                  <a:cubicBezTo>
                    <a:pt x="11" y="81"/>
                    <a:pt x="11" y="81"/>
                    <a:pt x="11" y="81"/>
                  </a:cubicBezTo>
                  <a:cubicBezTo>
                    <a:pt x="11" y="109"/>
                    <a:pt x="31" y="132"/>
                    <a:pt x="57" y="138"/>
                  </a:cubicBezTo>
                  <a:cubicBezTo>
                    <a:pt x="52" y="139"/>
                    <a:pt x="47" y="140"/>
                    <a:pt x="42" y="140"/>
                  </a:cubicBezTo>
                  <a:cubicBezTo>
                    <a:pt x="38" y="140"/>
                    <a:pt x="35" y="139"/>
                    <a:pt x="31" y="139"/>
                  </a:cubicBezTo>
                  <a:cubicBezTo>
                    <a:pt x="39" y="161"/>
                    <a:pt x="60" y="178"/>
                    <a:pt x="85" y="178"/>
                  </a:cubicBezTo>
                  <a:cubicBezTo>
                    <a:pt x="65" y="194"/>
                    <a:pt x="40" y="203"/>
                    <a:pt x="14" y="203"/>
                  </a:cubicBezTo>
                  <a:cubicBezTo>
                    <a:pt x="9" y="203"/>
                    <a:pt x="4" y="203"/>
                    <a:pt x="0" y="202"/>
                  </a:cubicBezTo>
                  <a:cubicBezTo>
                    <a:pt x="25" y="219"/>
                    <a:pt x="55" y="228"/>
                    <a:pt x="88" y="228"/>
                  </a:cubicBezTo>
                  <a:cubicBezTo>
                    <a:pt x="194" y="228"/>
                    <a:pt x="251" y="140"/>
                    <a:pt x="251" y="65"/>
                  </a:cubicBezTo>
                  <a:cubicBezTo>
                    <a:pt x="251" y="62"/>
                    <a:pt x="251" y="60"/>
                    <a:pt x="251" y="57"/>
                  </a:cubicBezTo>
                  <a:cubicBezTo>
                    <a:pt x="263" y="49"/>
                    <a:pt x="272" y="39"/>
                    <a:pt x="280" y="27"/>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id-ID"/>
            </a:p>
          </p:txBody>
        </p:sp>
      </p:grpSp>
      <p:grpSp>
        <p:nvGrpSpPr>
          <p:cNvPr id="22" name="Group 21">
            <a:extLst>
              <a:ext uri="{FF2B5EF4-FFF2-40B4-BE49-F238E27FC236}">
                <a16:creationId xmlns:a16="http://schemas.microsoft.com/office/drawing/2014/main" id="{97A31655-AFFC-4B71-A22B-1E312CB1B4BD}"/>
              </a:ext>
            </a:extLst>
          </p:cNvPr>
          <p:cNvGrpSpPr/>
          <p:nvPr/>
        </p:nvGrpSpPr>
        <p:grpSpPr>
          <a:xfrm>
            <a:off x="9862957" y="4209620"/>
            <a:ext cx="895037" cy="895037"/>
            <a:chOff x="-1831625" y="5231771"/>
            <a:chExt cx="1174122" cy="1174122"/>
          </a:xfrm>
        </p:grpSpPr>
        <p:grpSp>
          <p:nvGrpSpPr>
            <p:cNvPr id="23" name="Group 22">
              <a:extLst>
                <a:ext uri="{FF2B5EF4-FFF2-40B4-BE49-F238E27FC236}">
                  <a16:creationId xmlns:a16="http://schemas.microsoft.com/office/drawing/2014/main" id="{A303F716-C99F-4E79-9813-E5C65594474D}"/>
                </a:ext>
              </a:extLst>
            </p:cNvPr>
            <p:cNvGrpSpPr/>
            <p:nvPr/>
          </p:nvGrpSpPr>
          <p:grpSpPr>
            <a:xfrm>
              <a:off x="-1831625" y="5231771"/>
              <a:ext cx="1174122" cy="1174122"/>
              <a:chOff x="1220118" y="2343274"/>
              <a:chExt cx="2450851" cy="2450851"/>
            </a:xfrm>
          </p:grpSpPr>
          <p:sp>
            <p:nvSpPr>
              <p:cNvPr id="31" name="Oval 30">
                <a:extLst>
                  <a:ext uri="{FF2B5EF4-FFF2-40B4-BE49-F238E27FC236}">
                    <a16:creationId xmlns:a16="http://schemas.microsoft.com/office/drawing/2014/main" id="{3EB81AB2-26CF-450D-A6BD-9A5C79381B9D}"/>
                  </a:ext>
                </a:extLst>
              </p:cNvPr>
              <p:cNvSpPr/>
              <p:nvPr/>
            </p:nvSpPr>
            <p:spPr>
              <a:xfrm>
                <a:off x="1220118" y="2343274"/>
                <a:ext cx="2450851" cy="2450851"/>
              </a:xfrm>
              <a:prstGeom prst="ellipse">
                <a:avLst/>
              </a:prstGeom>
              <a:solidFill>
                <a:schemeClr val="accent4">
                  <a:alpha val="13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a:extLst>
                  <a:ext uri="{FF2B5EF4-FFF2-40B4-BE49-F238E27FC236}">
                    <a16:creationId xmlns:a16="http://schemas.microsoft.com/office/drawing/2014/main" id="{01BF7745-49F9-47CD-B786-3A006A362DCF}"/>
                  </a:ext>
                </a:extLst>
              </p:cNvPr>
              <p:cNvSpPr/>
              <p:nvPr/>
            </p:nvSpPr>
            <p:spPr>
              <a:xfrm>
                <a:off x="1395764" y="2518920"/>
                <a:ext cx="2099561" cy="2099561"/>
              </a:xfrm>
              <a:prstGeom prst="ellipse">
                <a:avLst/>
              </a:prstGeom>
              <a:solidFill>
                <a:schemeClr val="accent4">
                  <a:alpha val="2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a:extLst>
                  <a:ext uri="{FF2B5EF4-FFF2-40B4-BE49-F238E27FC236}">
                    <a16:creationId xmlns:a16="http://schemas.microsoft.com/office/drawing/2014/main" id="{62FE88ED-76A7-439C-93B3-3133050BE8CF}"/>
                  </a:ext>
                </a:extLst>
              </p:cNvPr>
              <p:cNvSpPr/>
              <p:nvPr/>
            </p:nvSpPr>
            <p:spPr>
              <a:xfrm>
                <a:off x="1580469" y="2703625"/>
                <a:ext cx="1730150" cy="1730150"/>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4" name="Group 23">
              <a:extLst>
                <a:ext uri="{FF2B5EF4-FFF2-40B4-BE49-F238E27FC236}">
                  <a16:creationId xmlns:a16="http://schemas.microsoft.com/office/drawing/2014/main" id="{5658FBAB-2B3D-4083-B816-C4079D8ED703}"/>
                </a:ext>
              </a:extLst>
            </p:cNvPr>
            <p:cNvGrpSpPr/>
            <p:nvPr/>
          </p:nvGrpSpPr>
          <p:grpSpPr>
            <a:xfrm>
              <a:off x="-1445278" y="5623560"/>
              <a:ext cx="401427" cy="401427"/>
              <a:chOff x="4127501" y="4194175"/>
              <a:chExt cx="909638" cy="909637"/>
            </a:xfrm>
            <a:solidFill>
              <a:schemeClr val="bg1"/>
            </a:solidFill>
          </p:grpSpPr>
          <p:sp>
            <p:nvSpPr>
              <p:cNvPr id="25" name="Freeform 11">
                <a:extLst>
                  <a:ext uri="{FF2B5EF4-FFF2-40B4-BE49-F238E27FC236}">
                    <a16:creationId xmlns:a16="http://schemas.microsoft.com/office/drawing/2014/main" id="{2F05A13C-7CD3-49CB-8D46-77603E89ED2B}"/>
                  </a:ext>
                </a:extLst>
              </p:cNvPr>
              <p:cNvSpPr>
                <a:spLocks/>
              </p:cNvSpPr>
              <p:nvPr/>
            </p:nvSpPr>
            <p:spPr bwMode="auto">
              <a:xfrm>
                <a:off x="4386263" y="4659313"/>
                <a:ext cx="96838" cy="192087"/>
              </a:xfrm>
              <a:custGeom>
                <a:avLst/>
                <a:gdLst>
                  <a:gd name="T0" fmla="*/ 0 w 61"/>
                  <a:gd name="T1" fmla="*/ 18 h 121"/>
                  <a:gd name="T2" fmla="*/ 22 w 61"/>
                  <a:gd name="T3" fmla="*/ 18 h 121"/>
                  <a:gd name="T4" fmla="*/ 22 w 61"/>
                  <a:gd name="T5" fmla="*/ 121 h 121"/>
                  <a:gd name="T6" fmla="*/ 40 w 61"/>
                  <a:gd name="T7" fmla="*/ 121 h 121"/>
                  <a:gd name="T8" fmla="*/ 40 w 61"/>
                  <a:gd name="T9" fmla="*/ 18 h 121"/>
                  <a:gd name="T10" fmla="*/ 61 w 61"/>
                  <a:gd name="T11" fmla="*/ 18 h 121"/>
                  <a:gd name="T12" fmla="*/ 61 w 61"/>
                  <a:gd name="T13" fmla="*/ 0 h 121"/>
                  <a:gd name="T14" fmla="*/ 0 w 61"/>
                  <a:gd name="T15" fmla="*/ 0 h 121"/>
                  <a:gd name="T16" fmla="*/ 0 w 61"/>
                  <a:gd name="T17" fmla="*/ 18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121">
                    <a:moveTo>
                      <a:pt x="0" y="18"/>
                    </a:moveTo>
                    <a:lnTo>
                      <a:pt x="22" y="18"/>
                    </a:lnTo>
                    <a:lnTo>
                      <a:pt x="22" y="121"/>
                    </a:lnTo>
                    <a:lnTo>
                      <a:pt x="40" y="121"/>
                    </a:lnTo>
                    <a:lnTo>
                      <a:pt x="40" y="18"/>
                    </a:lnTo>
                    <a:lnTo>
                      <a:pt x="61" y="18"/>
                    </a:lnTo>
                    <a:lnTo>
                      <a:pt x="61" y="0"/>
                    </a:lnTo>
                    <a:lnTo>
                      <a:pt x="0" y="0"/>
                    </a:lnTo>
                    <a:lnTo>
                      <a:pt x="0"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 name="Freeform 12">
                <a:extLst>
                  <a:ext uri="{FF2B5EF4-FFF2-40B4-BE49-F238E27FC236}">
                    <a16:creationId xmlns:a16="http://schemas.microsoft.com/office/drawing/2014/main" id="{08582922-110F-4A9A-AC04-707C5C9A6715}"/>
                  </a:ext>
                </a:extLst>
              </p:cNvPr>
              <p:cNvSpPr>
                <a:spLocks/>
              </p:cNvSpPr>
              <p:nvPr/>
            </p:nvSpPr>
            <p:spPr bwMode="auto">
              <a:xfrm>
                <a:off x="4572001" y="4440238"/>
                <a:ext cx="25400" cy="109537"/>
              </a:xfrm>
              <a:custGeom>
                <a:avLst/>
                <a:gdLst>
                  <a:gd name="T0" fmla="*/ 3 w 6"/>
                  <a:gd name="T1" fmla="*/ 26 h 26"/>
                  <a:gd name="T2" fmla="*/ 5 w 6"/>
                  <a:gd name="T3" fmla="*/ 25 h 26"/>
                  <a:gd name="T4" fmla="*/ 6 w 6"/>
                  <a:gd name="T5" fmla="*/ 23 h 26"/>
                  <a:gd name="T6" fmla="*/ 6 w 6"/>
                  <a:gd name="T7" fmla="*/ 3 h 26"/>
                  <a:gd name="T8" fmla="*/ 5 w 6"/>
                  <a:gd name="T9" fmla="*/ 1 h 26"/>
                  <a:gd name="T10" fmla="*/ 3 w 6"/>
                  <a:gd name="T11" fmla="*/ 0 h 26"/>
                  <a:gd name="T12" fmla="*/ 0 w 6"/>
                  <a:gd name="T13" fmla="*/ 1 h 26"/>
                  <a:gd name="T14" fmla="*/ 0 w 6"/>
                  <a:gd name="T15" fmla="*/ 3 h 26"/>
                  <a:gd name="T16" fmla="*/ 0 w 6"/>
                  <a:gd name="T17" fmla="*/ 23 h 26"/>
                  <a:gd name="T18" fmla="*/ 0 w 6"/>
                  <a:gd name="T19" fmla="*/ 25 h 26"/>
                  <a:gd name="T20" fmla="*/ 3 w 6"/>
                  <a:gd name="T21"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 h="26">
                    <a:moveTo>
                      <a:pt x="3" y="26"/>
                    </a:moveTo>
                    <a:cubicBezTo>
                      <a:pt x="4" y="26"/>
                      <a:pt x="5" y="26"/>
                      <a:pt x="5" y="25"/>
                    </a:cubicBezTo>
                    <a:cubicBezTo>
                      <a:pt x="6" y="25"/>
                      <a:pt x="6" y="24"/>
                      <a:pt x="6" y="23"/>
                    </a:cubicBezTo>
                    <a:cubicBezTo>
                      <a:pt x="6" y="3"/>
                      <a:pt x="6" y="3"/>
                      <a:pt x="6" y="3"/>
                    </a:cubicBezTo>
                    <a:cubicBezTo>
                      <a:pt x="6" y="2"/>
                      <a:pt x="6" y="1"/>
                      <a:pt x="5" y="1"/>
                    </a:cubicBezTo>
                    <a:cubicBezTo>
                      <a:pt x="5" y="0"/>
                      <a:pt x="4" y="0"/>
                      <a:pt x="3" y="0"/>
                    </a:cubicBezTo>
                    <a:cubicBezTo>
                      <a:pt x="2" y="0"/>
                      <a:pt x="1" y="0"/>
                      <a:pt x="0" y="1"/>
                    </a:cubicBezTo>
                    <a:cubicBezTo>
                      <a:pt x="0" y="1"/>
                      <a:pt x="0" y="2"/>
                      <a:pt x="0" y="3"/>
                    </a:cubicBezTo>
                    <a:cubicBezTo>
                      <a:pt x="0" y="23"/>
                      <a:pt x="0" y="23"/>
                      <a:pt x="0" y="23"/>
                    </a:cubicBezTo>
                    <a:cubicBezTo>
                      <a:pt x="0" y="24"/>
                      <a:pt x="0" y="25"/>
                      <a:pt x="0" y="25"/>
                    </a:cubicBezTo>
                    <a:cubicBezTo>
                      <a:pt x="1" y="26"/>
                      <a:pt x="2" y="26"/>
                      <a:pt x="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Freeform 13">
                <a:extLst>
                  <a:ext uri="{FF2B5EF4-FFF2-40B4-BE49-F238E27FC236}">
                    <a16:creationId xmlns:a16="http://schemas.microsoft.com/office/drawing/2014/main" id="{803827EA-1518-4098-9C3D-A374C42D0E87}"/>
                  </a:ext>
                </a:extLst>
              </p:cNvPr>
              <p:cNvSpPr>
                <a:spLocks noEditPoints="1"/>
              </p:cNvSpPr>
              <p:nvPr/>
            </p:nvSpPr>
            <p:spPr bwMode="auto">
              <a:xfrm>
                <a:off x="4600576" y="4659313"/>
                <a:ext cx="79375" cy="192087"/>
              </a:xfrm>
              <a:custGeom>
                <a:avLst/>
                <a:gdLst>
                  <a:gd name="T0" fmla="*/ 13 w 19"/>
                  <a:gd name="T1" fmla="*/ 12 h 46"/>
                  <a:gd name="T2" fmla="*/ 9 w 19"/>
                  <a:gd name="T3" fmla="*/ 12 h 46"/>
                  <a:gd name="T4" fmla="*/ 6 w 19"/>
                  <a:gd name="T5" fmla="*/ 15 h 46"/>
                  <a:gd name="T6" fmla="*/ 6 w 19"/>
                  <a:gd name="T7" fmla="*/ 0 h 46"/>
                  <a:gd name="T8" fmla="*/ 0 w 19"/>
                  <a:gd name="T9" fmla="*/ 0 h 46"/>
                  <a:gd name="T10" fmla="*/ 0 w 19"/>
                  <a:gd name="T11" fmla="*/ 46 h 46"/>
                  <a:gd name="T12" fmla="*/ 6 w 19"/>
                  <a:gd name="T13" fmla="*/ 46 h 46"/>
                  <a:gd name="T14" fmla="*/ 6 w 19"/>
                  <a:gd name="T15" fmla="*/ 43 h 46"/>
                  <a:gd name="T16" fmla="*/ 9 w 19"/>
                  <a:gd name="T17" fmla="*/ 45 h 46"/>
                  <a:gd name="T18" fmla="*/ 13 w 19"/>
                  <a:gd name="T19" fmla="*/ 46 h 46"/>
                  <a:gd name="T20" fmla="*/ 18 w 19"/>
                  <a:gd name="T21" fmla="*/ 44 h 46"/>
                  <a:gd name="T22" fmla="*/ 19 w 19"/>
                  <a:gd name="T23" fmla="*/ 39 h 46"/>
                  <a:gd name="T24" fmla="*/ 19 w 19"/>
                  <a:gd name="T25" fmla="*/ 20 h 46"/>
                  <a:gd name="T26" fmla="*/ 17 w 19"/>
                  <a:gd name="T27" fmla="*/ 14 h 46"/>
                  <a:gd name="T28" fmla="*/ 13 w 19"/>
                  <a:gd name="T29" fmla="*/ 12 h 46"/>
                  <a:gd name="T30" fmla="*/ 12 w 19"/>
                  <a:gd name="T31" fmla="*/ 38 h 46"/>
                  <a:gd name="T32" fmla="*/ 12 w 19"/>
                  <a:gd name="T33" fmla="*/ 40 h 46"/>
                  <a:gd name="T34" fmla="*/ 10 w 19"/>
                  <a:gd name="T35" fmla="*/ 41 h 46"/>
                  <a:gd name="T36" fmla="*/ 8 w 19"/>
                  <a:gd name="T37" fmla="*/ 41 h 46"/>
                  <a:gd name="T38" fmla="*/ 6 w 19"/>
                  <a:gd name="T39" fmla="*/ 39 h 46"/>
                  <a:gd name="T40" fmla="*/ 6 w 19"/>
                  <a:gd name="T41" fmla="*/ 18 h 46"/>
                  <a:gd name="T42" fmla="*/ 8 w 19"/>
                  <a:gd name="T43" fmla="*/ 17 h 46"/>
                  <a:gd name="T44" fmla="*/ 9 w 19"/>
                  <a:gd name="T45" fmla="*/ 17 h 46"/>
                  <a:gd name="T46" fmla="*/ 11 w 19"/>
                  <a:gd name="T47" fmla="*/ 18 h 46"/>
                  <a:gd name="T48" fmla="*/ 12 w 19"/>
                  <a:gd name="T49" fmla="*/ 20 h 46"/>
                  <a:gd name="T50" fmla="*/ 12 w 19"/>
                  <a:gd name="T51" fmla="*/ 38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 h="46">
                    <a:moveTo>
                      <a:pt x="13" y="12"/>
                    </a:moveTo>
                    <a:cubicBezTo>
                      <a:pt x="11" y="12"/>
                      <a:pt x="10" y="12"/>
                      <a:pt x="9" y="12"/>
                    </a:cubicBezTo>
                    <a:cubicBezTo>
                      <a:pt x="8" y="13"/>
                      <a:pt x="7" y="14"/>
                      <a:pt x="6" y="15"/>
                    </a:cubicBezTo>
                    <a:cubicBezTo>
                      <a:pt x="6" y="0"/>
                      <a:pt x="6" y="0"/>
                      <a:pt x="6" y="0"/>
                    </a:cubicBezTo>
                    <a:cubicBezTo>
                      <a:pt x="0" y="0"/>
                      <a:pt x="0" y="0"/>
                      <a:pt x="0" y="0"/>
                    </a:cubicBezTo>
                    <a:cubicBezTo>
                      <a:pt x="0" y="46"/>
                      <a:pt x="0" y="46"/>
                      <a:pt x="0" y="46"/>
                    </a:cubicBezTo>
                    <a:cubicBezTo>
                      <a:pt x="6" y="46"/>
                      <a:pt x="6" y="46"/>
                      <a:pt x="6" y="46"/>
                    </a:cubicBezTo>
                    <a:cubicBezTo>
                      <a:pt x="6" y="43"/>
                      <a:pt x="6" y="43"/>
                      <a:pt x="6" y="43"/>
                    </a:cubicBezTo>
                    <a:cubicBezTo>
                      <a:pt x="7" y="44"/>
                      <a:pt x="8" y="45"/>
                      <a:pt x="9" y="45"/>
                    </a:cubicBezTo>
                    <a:cubicBezTo>
                      <a:pt x="10" y="46"/>
                      <a:pt x="12" y="46"/>
                      <a:pt x="13" y="46"/>
                    </a:cubicBezTo>
                    <a:cubicBezTo>
                      <a:pt x="15" y="46"/>
                      <a:pt x="16" y="46"/>
                      <a:pt x="18" y="44"/>
                    </a:cubicBezTo>
                    <a:cubicBezTo>
                      <a:pt x="19" y="43"/>
                      <a:pt x="19" y="41"/>
                      <a:pt x="19" y="39"/>
                    </a:cubicBezTo>
                    <a:cubicBezTo>
                      <a:pt x="19" y="20"/>
                      <a:pt x="19" y="20"/>
                      <a:pt x="19" y="20"/>
                    </a:cubicBezTo>
                    <a:cubicBezTo>
                      <a:pt x="19" y="17"/>
                      <a:pt x="19" y="15"/>
                      <a:pt x="17" y="14"/>
                    </a:cubicBezTo>
                    <a:cubicBezTo>
                      <a:pt x="16" y="12"/>
                      <a:pt x="15" y="12"/>
                      <a:pt x="13" y="12"/>
                    </a:cubicBezTo>
                    <a:close/>
                    <a:moveTo>
                      <a:pt x="12" y="38"/>
                    </a:moveTo>
                    <a:cubicBezTo>
                      <a:pt x="12" y="39"/>
                      <a:pt x="12" y="40"/>
                      <a:pt x="12" y="40"/>
                    </a:cubicBezTo>
                    <a:cubicBezTo>
                      <a:pt x="11" y="41"/>
                      <a:pt x="11" y="41"/>
                      <a:pt x="10" y="41"/>
                    </a:cubicBezTo>
                    <a:cubicBezTo>
                      <a:pt x="9" y="41"/>
                      <a:pt x="9" y="41"/>
                      <a:pt x="8" y="41"/>
                    </a:cubicBezTo>
                    <a:cubicBezTo>
                      <a:pt x="8" y="40"/>
                      <a:pt x="7" y="40"/>
                      <a:pt x="6" y="39"/>
                    </a:cubicBezTo>
                    <a:cubicBezTo>
                      <a:pt x="6" y="18"/>
                      <a:pt x="6" y="18"/>
                      <a:pt x="6" y="18"/>
                    </a:cubicBezTo>
                    <a:cubicBezTo>
                      <a:pt x="7" y="18"/>
                      <a:pt x="7" y="17"/>
                      <a:pt x="8" y="17"/>
                    </a:cubicBezTo>
                    <a:cubicBezTo>
                      <a:pt x="8" y="17"/>
                      <a:pt x="9" y="17"/>
                      <a:pt x="9" y="17"/>
                    </a:cubicBezTo>
                    <a:cubicBezTo>
                      <a:pt x="10" y="17"/>
                      <a:pt x="11" y="17"/>
                      <a:pt x="11" y="18"/>
                    </a:cubicBezTo>
                    <a:cubicBezTo>
                      <a:pt x="12" y="18"/>
                      <a:pt x="12" y="19"/>
                      <a:pt x="12" y="20"/>
                    </a:cubicBezTo>
                    <a:lnTo>
                      <a:pt x="12"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 name="Freeform 14">
                <a:extLst>
                  <a:ext uri="{FF2B5EF4-FFF2-40B4-BE49-F238E27FC236}">
                    <a16:creationId xmlns:a16="http://schemas.microsoft.com/office/drawing/2014/main" id="{F4CE6B6D-B767-41A5-A7B1-A7BD74194120}"/>
                  </a:ext>
                </a:extLst>
              </p:cNvPr>
              <p:cNvSpPr>
                <a:spLocks/>
              </p:cNvSpPr>
              <p:nvPr/>
            </p:nvSpPr>
            <p:spPr bwMode="auto">
              <a:xfrm>
                <a:off x="4495801" y="4710113"/>
                <a:ext cx="84138" cy="141287"/>
              </a:xfrm>
              <a:custGeom>
                <a:avLst/>
                <a:gdLst>
                  <a:gd name="T0" fmla="*/ 13 w 20"/>
                  <a:gd name="T1" fmla="*/ 26 h 34"/>
                  <a:gd name="T2" fmla="*/ 11 w 20"/>
                  <a:gd name="T3" fmla="*/ 27 h 34"/>
                  <a:gd name="T4" fmla="*/ 9 w 20"/>
                  <a:gd name="T5" fmla="*/ 28 h 34"/>
                  <a:gd name="T6" fmla="*/ 7 w 20"/>
                  <a:gd name="T7" fmla="*/ 28 h 34"/>
                  <a:gd name="T8" fmla="*/ 7 w 20"/>
                  <a:gd name="T9" fmla="*/ 26 h 34"/>
                  <a:gd name="T10" fmla="*/ 7 w 20"/>
                  <a:gd name="T11" fmla="*/ 0 h 34"/>
                  <a:gd name="T12" fmla="*/ 0 w 20"/>
                  <a:gd name="T13" fmla="*/ 0 h 34"/>
                  <a:gd name="T14" fmla="*/ 0 w 20"/>
                  <a:gd name="T15" fmla="*/ 28 h 34"/>
                  <a:gd name="T16" fmla="*/ 1 w 20"/>
                  <a:gd name="T17" fmla="*/ 33 h 34"/>
                  <a:gd name="T18" fmla="*/ 5 w 20"/>
                  <a:gd name="T19" fmla="*/ 34 h 34"/>
                  <a:gd name="T20" fmla="*/ 9 w 20"/>
                  <a:gd name="T21" fmla="*/ 33 h 34"/>
                  <a:gd name="T22" fmla="*/ 13 w 20"/>
                  <a:gd name="T23" fmla="*/ 30 h 34"/>
                  <a:gd name="T24" fmla="*/ 13 w 20"/>
                  <a:gd name="T25" fmla="*/ 34 h 34"/>
                  <a:gd name="T26" fmla="*/ 20 w 20"/>
                  <a:gd name="T27" fmla="*/ 34 h 34"/>
                  <a:gd name="T28" fmla="*/ 20 w 20"/>
                  <a:gd name="T29" fmla="*/ 0 h 34"/>
                  <a:gd name="T30" fmla="*/ 13 w 20"/>
                  <a:gd name="T31" fmla="*/ 0 h 34"/>
                  <a:gd name="T32" fmla="*/ 13 w 20"/>
                  <a:gd name="T33" fmla="*/ 26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 h="34">
                    <a:moveTo>
                      <a:pt x="13" y="26"/>
                    </a:moveTo>
                    <a:cubicBezTo>
                      <a:pt x="12" y="26"/>
                      <a:pt x="11" y="27"/>
                      <a:pt x="11" y="27"/>
                    </a:cubicBezTo>
                    <a:cubicBezTo>
                      <a:pt x="10" y="28"/>
                      <a:pt x="9" y="28"/>
                      <a:pt x="9" y="28"/>
                    </a:cubicBezTo>
                    <a:cubicBezTo>
                      <a:pt x="8" y="28"/>
                      <a:pt x="8" y="28"/>
                      <a:pt x="7" y="28"/>
                    </a:cubicBezTo>
                    <a:cubicBezTo>
                      <a:pt x="7" y="27"/>
                      <a:pt x="7" y="27"/>
                      <a:pt x="7" y="26"/>
                    </a:cubicBezTo>
                    <a:cubicBezTo>
                      <a:pt x="7" y="0"/>
                      <a:pt x="7" y="0"/>
                      <a:pt x="7" y="0"/>
                    </a:cubicBezTo>
                    <a:cubicBezTo>
                      <a:pt x="0" y="0"/>
                      <a:pt x="0" y="0"/>
                      <a:pt x="0" y="0"/>
                    </a:cubicBezTo>
                    <a:cubicBezTo>
                      <a:pt x="0" y="28"/>
                      <a:pt x="0" y="28"/>
                      <a:pt x="0" y="28"/>
                    </a:cubicBezTo>
                    <a:cubicBezTo>
                      <a:pt x="0" y="30"/>
                      <a:pt x="1" y="32"/>
                      <a:pt x="1" y="33"/>
                    </a:cubicBezTo>
                    <a:cubicBezTo>
                      <a:pt x="2" y="34"/>
                      <a:pt x="3" y="34"/>
                      <a:pt x="5" y="34"/>
                    </a:cubicBezTo>
                    <a:cubicBezTo>
                      <a:pt x="6" y="34"/>
                      <a:pt x="8" y="34"/>
                      <a:pt x="9" y="33"/>
                    </a:cubicBezTo>
                    <a:cubicBezTo>
                      <a:pt x="10" y="32"/>
                      <a:pt x="12" y="31"/>
                      <a:pt x="13" y="30"/>
                    </a:cubicBezTo>
                    <a:cubicBezTo>
                      <a:pt x="13" y="34"/>
                      <a:pt x="13" y="34"/>
                      <a:pt x="13" y="34"/>
                    </a:cubicBezTo>
                    <a:cubicBezTo>
                      <a:pt x="20" y="34"/>
                      <a:pt x="20" y="34"/>
                      <a:pt x="20" y="34"/>
                    </a:cubicBezTo>
                    <a:cubicBezTo>
                      <a:pt x="20" y="0"/>
                      <a:pt x="20" y="0"/>
                      <a:pt x="20" y="0"/>
                    </a:cubicBezTo>
                    <a:cubicBezTo>
                      <a:pt x="13" y="0"/>
                      <a:pt x="13" y="0"/>
                      <a:pt x="13" y="0"/>
                    </a:cubicBezTo>
                    <a:lnTo>
                      <a:pt x="13"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 name="Freeform 15">
                <a:extLst>
                  <a:ext uri="{FF2B5EF4-FFF2-40B4-BE49-F238E27FC236}">
                    <a16:creationId xmlns:a16="http://schemas.microsoft.com/office/drawing/2014/main" id="{BDC3E362-6A6B-47AF-A485-20D5D7CF2982}"/>
                  </a:ext>
                </a:extLst>
              </p:cNvPr>
              <p:cNvSpPr>
                <a:spLocks noEditPoints="1"/>
              </p:cNvSpPr>
              <p:nvPr/>
            </p:nvSpPr>
            <p:spPr bwMode="auto">
              <a:xfrm>
                <a:off x="4127501" y="4194175"/>
                <a:ext cx="909638" cy="909637"/>
              </a:xfrm>
              <a:custGeom>
                <a:avLst/>
                <a:gdLst>
                  <a:gd name="T0" fmla="*/ 108 w 217"/>
                  <a:gd name="T1" fmla="*/ 0 h 217"/>
                  <a:gd name="T2" fmla="*/ 0 w 217"/>
                  <a:gd name="T3" fmla="*/ 108 h 217"/>
                  <a:gd name="T4" fmla="*/ 108 w 217"/>
                  <a:gd name="T5" fmla="*/ 217 h 217"/>
                  <a:gd name="T6" fmla="*/ 217 w 217"/>
                  <a:gd name="T7" fmla="*/ 108 h 217"/>
                  <a:gd name="T8" fmla="*/ 108 w 217"/>
                  <a:gd name="T9" fmla="*/ 0 h 217"/>
                  <a:gd name="T10" fmla="*/ 126 w 217"/>
                  <a:gd name="T11" fmla="*/ 53 h 217"/>
                  <a:gd name="T12" fmla="*/ 134 w 217"/>
                  <a:gd name="T13" fmla="*/ 53 h 217"/>
                  <a:gd name="T14" fmla="*/ 134 w 217"/>
                  <a:gd name="T15" fmla="*/ 82 h 217"/>
                  <a:gd name="T16" fmla="*/ 134 w 217"/>
                  <a:gd name="T17" fmla="*/ 84 h 217"/>
                  <a:gd name="T18" fmla="*/ 136 w 217"/>
                  <a:gd name="T19" fmla="*/ 84 h 217"/>
                  <a:gd name="T20" fmla="*/ 138 w 217"/>
                  <a:gd name="T21" fmla="*/ 84 h 217"/>
                  <a:gd name="T22" fmla="*/ 140 w 217"/>
                  <a:gd name="T23" fmla="*/ 82 h 217"/>
                  <a:gd name="T24" fmla="*/ 140 w 217"/>
                  <a:gd name="T25" fmla="*/ 53 h 217"/>
                  <a:gd name="T26" fmla="*/ 148 w 217"/>
                  <a:gd name="T27" fmla="*/ 53 h 217"/>
                  <a:gd name="T28" fmla="*/ 148 w 217"/>
                  <a:gd name="T29" fmla="*/ 91 h 217"/>
                  <a:gd name="T30" fmla="*/ 140 w 217"/>
                  <a:gd name="T31" fmla="*/ 91 h 217"/>
                  <a:gd name="T32" fmla="*/ 140 w 217"/>
                  <a:gd name="T33" fmla="*/ 86 h 217"/>
                  <a:gd name="T34" fmla="*/ 136 w 217"/>
                  <a:gd name="T35" fmla="*/ 90 h 217"/>
                  <a:gd name="T36" fmla="*/ 131 w 217"/>
                  <a:gd name="T37" fmla="*/ 91 h 217"/>
                  <a:gd name="T38" fmla="*/ 127 w 217"/>
                  <a:gd name="T39" fmla="*/ 89 h 217"/>
                  <a:gd name="T40" fmla="*/ 126 w 217"/>
                  <a:gd name="T41" fmla="*/ 84 h 217"/>
                  <a:gd name="T42" fmla="*/ 126 w 217"/>
                  <a:gd name="T43" fmla="*/ 53 h 217"/>
                  <a:gd name="T44" fmla="*/ 98 w 217"/>
                  <a:gd name="T45" fmla="*/ 62 h 217"/>
                  <a:gd name="T46" fmla="*/ 101 w 217"/>
                  <a:gd name="T47" fmla="*/ 55 h 217"/>
                  <a:gd name="T48" fmla="*/ 109 w 217"/>
                  <a:gd name="T49" fmla="*/ 52 h 217"/>
                  <a:gd name="T50" fmla="*/ 117 w 217"/>
                  <a:gd name="T51" fmla="*/ 55 h 217"/>
                  <a:gd name="T52" fmla="*/ 120 w 217"/>
                  <a:gd name="T53" fmla="*/ 62 h 217"/>
                  <a:gd name="T54" fmla="*/ 120 w 217"/>
                  <a:gd name="T55" fmla="*/ 81 h 217"/>
                  <a:gd name="T56" fmla="*/ 117 w 217"/>
                  <a:gd name="T57" fmla="*/ 89 h 217"/>
                  <a:gd name="T58" fmla="*/ 109 w 217"/>
                  <a:gd name="T59" fmla="*/ 91 h 217"/>
                  <a:gd name="T60" fmla="*/ 101 w 217"/>
                  <a:gd name="T61" fmla="*/ 89 h 217"/>
                  <a:gd name="T62" fmla="*/ 98 w 217"/>
                  <a:gd name="T63" fmla="*/ 81 h 217"/>
                  <a:gd name="T64" fmla="*/ 98 w 217"/>
                  <a:gd name="T65" fmla="*/ 62 h 217"/>
                  <a:gd name="T66" fmla="*/ 77 w 217"/>
                  <a:gd name="T67" fmla="*/ 40 h 217"/>
                  <a:gd name="T68" fmla="*/ 83 w 217"/>
                  <a:gd name="T69" fmla="*/ 60 h 217"/>
                  <a:gd name="T70" fmla="*/ 83 w 217"/>
                  <a:gd name="T71" fmla="*/ 60 h 217"/>
                  <a:gd name="T72" fmla="*/ 88 w 217"/>
                  <a:gd name="T73" fmla="*/ 40 h 217"/>
                  <a:gd name="T74" fmla="*/ 97 w 217"/>
                  <a:gd name="T75" fmla="*/ 40 h 217"/>
                  <a:gd name="T76" fmla="*/ 87 w 217"/>
                  <a:gd name="T77" fmla="*/ 70 h 217"/>
                  <a:gd name="T78" fmla="*/ 87 w 217"/>
                  <a:gd name="T79" fmla="*/ 91 h 217"/>
                  <a:gd name="T80" fmla="*/ 79 w 217"/>
                  <a:gd name="T81" fmla="*/ 91 h 217"/>
                  <a:gd name="T82" fmla="*/ 79 w 217"/>
                  <a:gd name="T83" fmla="*/ 71 h 217"/>
                  <a:gd name="T84" fmla="*/ 68 w 217"/>
                  <a:gd name="T85" fmla="*/ 40 h 217"/>
                  <a:gd name="T86" fmla="*/ 77 w 217"/>
                  <a:gd name="T87" fmla="*/ 40 h 217"/>
                  <a:gd name="T88" fmla="*/ 177 w 217"/>
                  <a:gd name="T89" fmla="*/ 146 h 217"/>
                  <a:gd name="T90" fmla="*/ 152 w 217"/>
                  <a:gd name="T91" fmla="*/ 171 h 217"/>
                  <a:gd name="T92" fmla="*/ 68 w 217"/>
                  <a:gd name="T93" fmla="*/ 171 h 217"/>
                  <a:gd name="T94" fmla="*/ 43 w 217"/>
                  <a:gd name="T95" fmla="*/ 146 h 217"/>
                  <a:gd name="T96" fmla="*/ 43 w 217"/>
                  <a:gd name="T97" fmla="*/ 127 h 217"/>
                  <a:gd name="T98" fmla="*/ 68 w 217"/>
                  <a:gd name="T99" fmla="*/ 102 h 217"/>
                  <a:gd name="T100" fmla="*/ 152 w 217"/>
                  <a:gd name="T101" fmla="*/ 102 h 217"/>
                  <a:gd name="T102" fmla="*/ 177 w 217"/>
                  <a:gd name="T103" fmla="*/ 127 h 217"/>
                  <a:gd name="T104" fmla="*/ 177 w 217"/>
                  <a:gd name="T105" fmla="*/ 146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17" h="217">
                    <a:moveTo>
                      <a:pt x="108" y="0"/>
                    </a:moveTo>
                    <a:cubicBezTo>
                      <a:pt x="48" y="0"/>
                      <a:pt x="0" y="48"/>
                      <a:pt x="0" y="108"/>
                    </a:cubicBezTo>
                    <a:cubicBezTo>
                      <a:pt x="0" y="169"/>
                      <a:pt x="48" y="217"/>
                      <a:pt x="108" y="217"/>
                    </a:cubicBezTo>
                    <a:cubicBezTo>
                      <a:pt x="169" y="217"/>
                      <a:pt x="217" y="169"/>
                      <a:pt x="217" y="108"/>
                    </a:cubicBezTo>
                    <a:cubicBezTo>
                      <a:pt x="217" y="48"/>
                      <a:pt x="169" y="0"/>
                      <a:pt x="108" y="0"/>
                    </a:cubicBezTo>
                    <a:close/>
                    <a:moveTo>
                      <a:pt x="126" y="53"/>
                    </a:moveTo>
                    <a:cubicBezTo>
                      <a:pt x="134" y="53"/>
                      <a:pt x="134" y="53"/>
                      <a:pt x="134" y="53"/>
                    </a:cubicBezTo>
                    <a:cubicBezTo>
                      <a:pt x="134" y="82"/>
                      <a:pt x="134" y="82"/>
                      <a:pt x="134" y="82"/>
                    </a:cubicBezTo>
                    <a:cubicBezTo>
                      <a:pt x="134" y="83"/>
                      <a:pt x="134" y="83"/>
                      <a:pt x="134" y="84"/>
                    </a:cubicBezTo>
                    <a:cubicBezTo>
                      <a:pt x="134" y="84"/>
                      <a:pt x="135" y="84"/>
                      <a:pt x="136" y="84"/>
                    </a:cubicBezTo>
                    <a:cubicBezTo>
                      <a:pt x="136" y="84"/>
                      <a:pt x="137" y="84"/>
                      <a:pt x="138" y="84"/>
                    </a:cubicBezTo>
                    <a:cubicBezTo>
                      <a:pt x="139" y="83"/>
                      <a:pt x="139" y="82"/>
                      <a:pt x="140" y="82"/>
                    </a:cubicBezTo>
                    <a:cubicBezTo>
                      <a:pt x="140" y="53"/>
                      <a:pt x="140" y="53"/>
                      <a:pt x="140" y="53"/>
                    </a:cubicBezTo>
                    <a:cubicBezTo>
                      <a:pt x="148" y="53"/>
                      <a:pt x="148" y="53"/>
                      <a:pt x="148" y="53"/>
                    </a:cubicBezTo>
                    <a:cubicBezTo>
                      <a:pt x="148" y="91"/>
                      <a:pt x="148" y="91"/>
                      <a:pt x="148" y="91"/>
                    </a:cubicBezTo>
                    <a:cubicBezTo>
                      <a:pt x="140" y="91"/>
                      <a:pt x="140" y="91"/>
                      <a:pt x="140" y="91"/>
                    </a:cubicBezTo>
                    <a:cubicBezTo>
                      <a:pt x="140" y="86"/>
                      <a:pt x="140" y="86"/>
                      <a:pt x="140" y="86"/>
                    </a:cubicBezTo>
                    <a:cubicBezTo>
                      <a:pt x="139" y="88"/>
                      <a:pt x="137" y="89"/>
                      <a:pt x="136" y="90"/>
                    </a:cubicBezTo>
                    <a:cubicBezTo>
                      <a:pt x="134" y="91"/>
                      <a:pt x="133" y="91"/>
                      <a:pt x="131" y="91"/>
                    </a:cubicBezTo>
                    <a:cubicBezTo>
                      <a:pt x="130" y="91"/>
                      <a:pt x="128" y="91"/>
                      <a:pt x="127" y="89"/>
                    </a:cubicBezTo>
                    <a:cubicBezTo>
                      <a:pt x="126" y="88"/>
                      <a:pt x="126" y="87"/>
                      <a:pt x="126" y="84"/>
                    </a:cubicBezTo>
                    <a:lnTo>
                      <a:pt x="126" y="53"/>
                    </a:lnTo>
                    <a:close/>
                    <a:moveTo>
                      <a:pt x="98" y="62"/>
                    </a:moveTo>
                    <a:cubicBezTo>
                      <a:pt x="98" y="59"/>
                      <a:pt x="99" y="57"/>
                      <a:pt x="101" y="55"/>
                    </a:cubicBezTo>
                    <a:cubicBezTo>
                      <a:pt x="103" y="53"/>
                      <a:pt x="106" y="52"/>
                      <a:pt x="109" y="52"/>
                    </a:cubicBezTo>
                    <a:cubicBezTo>
                      <a:pt x="112" y="52"/>
                      <a:pt x="115" y="53"/>
                      <a:pt x="117" y="55"/>
                    </a:cubicBezTo>
                    <a:cubicBezTo>
                      <a:pt x="119" y="57"/>
                      <a:pt x="120" y="59"/>
                      <a:pt x="120" y="62"/>
                    </a:cubicBezTo>
                    <a:cubicBezTo>
                      <a:pt x="120" y="81"/>
                      <a:pt x="120" y="81"/>
                      <a:pt x="120" y="81"/>
                    </a:cubicBezTo>
                    <a:cubicBezTo>
                      <a:pt x="120" y="84"/>
                      <a:pt x="119" y="87"/>
                      <a:pt x="117" y="89"/>
                    </a:cubicBezTo>
                    <a:cubicBezTo>
                      <a:pt x="115" y="91"/>
                      <a:pt x="112" y="91"/>
                      <a:pt x="109" y="91"/>
                    </a:cubicBezTo>
                    <a:cubicBezTo>
                      <a:pt x="105" y="91"/>
                      <a:pt x="103" y="91"/>
                      <a:pt x="101" y="89"/>
                    </a:cubicBezTo>
                    <a:cubicBezTo>
                      <a:pt x="99" y="87"/>
                      <a:pt x="98" y="84"/>
                      <a:pt x="98" y="81"/>
                    </a:cubicBezTo>
                    <a:lnTo>
                      <a:pt x="98" y="62"/>
                    </a:lnTo>
                    <a:close/>
                    <a:moveTo>
                      <a:pt x="77" y="40"/>
                    </a:moveTo>
                    <a:cubicBezTo>
                      <a:pt x="83" y="60"/>
                      <a:pt x="83" y="60"/>
                      <a:pt x="83" y="60"/>
                    </a:cubicBezTo>
                    <a:cubicBezTo>
                      <a:pt x="83" y="60"/>
                      <a:pt x="83" y="60"/>
                      <a:pt x="83" y="60"/>
                    </a:cubicBezTo>
                    <a:cubicBezTo>
                      <a:pt x="88" y="40"/>
                      <a:pt x="88" y="40"/>
                      <a:pt x="88" y="40"/>
                    </a:cubicBezTo>
                    <a:cubicBezTo>
                      <a:pt x="97" y="40"/>
                      <a:pt x="97" y="40"/>
                      <a:pt x="97" y="40"/>
                    </a:cubicBezTo>
                    <a:cubicBezTo>
                      <a:pt x="87" y="70"/>
                      <a:pt x="87" y="70"/>
                      <a:pt x="87" y="70"/>
                    </a:cubicBezTo>
                    <a:cubicBezTo>
                      <a:pt x="87" y="91"/>
                      <a:pt x="87" y="91"/>
                      <a:pt x="87" y="91"/>
                    </a:cubicBezTo>
                    <a:cubicBezTo>
                      <a:pt x="79" y="91"/>
                      <a:pt x="79" y="91"/>
                      <a:pt x="79" y="91"/>
                    </a:cubicBezTo>
                    <a:cubicBezTo>
                      <a:pt x="79" y="71"/>
                      <a:pt x="79" y="71"/>
                      <a:pt x="79" y="71"/>
                    </a:cubicBezTo>
                    <a:cubicBezTo>
                      <a:pt x="68" y="40"/>
                      <a:pt x="68" y="40"/>
                      <a:pt x="68" y="40"/>
                    </a:cubicBezTo>
                    <a:lnTo>
                      <a:pt x="77" y="40"/>
                    </a:lnTo>
                    <a:close/>
                    <a:moveTo>
                      <a:pt x="177" y="146"/>
                    </a:moveTo>
                    <a:cubicBezTo>
                      <a:pt x="177" y="160"/>
                      <a:pt x="166" y="171"/>
                      <a:pt x="152" y="171"/>
                    </a:cubicBezTo>
                    <a:cubicBezTo>
                      <a:pt x="68" y="171"/>
                      <a:pt x="68" y="171"/>
                      <a:pt x="68" y="171"/>
                    </a:cubicBezTo>
                    <a:cubicBezTo>
                      <a:pt x="54" y="171"/>
                      <a:pt x="43" y="160"/>
                      <a:pt x="43" y="146"/>
                    </a:cubicBezTo>
                    <a:cubicBezTo>
                      <a:pt x="43" y="127"/>
                      <a:pt x="43" y="127"/>
                      <a:pt x="43" y="127"/>
                    </a:cubicBezTo>
                    <a:cubicBezTo>
                      <a:pt x="43" y="113"/>
                      <a:pt x="54" y="102"/>
                      <a:pt x="68" y="102"/>
                    </a:cubicBezTo>
                    <a:cubicBezTo>
                      <a:pt x="152" y="102"/>
                      <a:pt x="152" y="102"/>
                      <a:pt x="152" y="102"/>
                    </a:cubicBezTo>
                    <a:cubicBezTo>
                      <a:pt x="166" y="102"/>
                      <a:pt x="177" y="113"/>
                      <a:pt x="177" y="127"/>
                    </a:cubicBezTo>
                    <a:lnTo>
                      <a:pt x="177" y="1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 name="Freeform 16">
                <a:extLst>
                  <a:ext uri="{FF2B5EF4-FFF2-40B4-BE49-F238E27FC236}">
                    <a16:creationId xmlns:a16="http://schemas.microsoft.com/office/drawing/2014/main" id="{C05501A3-8307-4E8B-9FEF-8E4D35724DFD}"/>
                  </a:ext>
                </a:extLst>
              </p:cNvPr>
              <p:cNvSpPr>
                <a:spLocks noEditPoints="1"/>
              </p:cNvSpPr>
              <p:nvPr/>
            </p:nvSpPr>
            <p:spPr bwMode="auto">
              <a:xfrm>
                <a:off x="4697413" y="4705350"/>
                <a:ext cx="84138" cy="150812"/>
              </a:xfrm>
              <a:custGeom>
                <a:avLst/>
                <a:gdLst>
                  <a:gd name="T0" fmla="*/ 10 w 20"/>
                  <a:gd name="T1" fmla="*/ 0 h 36"/>
                  <a:gd name="T2" fmla="*/ 3 w 20"/>
                  <a:gd name="T3" fmla="*/ 3 h 36"/>
                  <a:gd name="T4" fmla="*/ 0 w 20"/>
                  <a:gd name="T5" fmla="*/ 10 h 36"/>
                  <a:gd name="T6" fmla="*/ 0 w 20"/>
                  <a:gd name="T7" fmla="*/ 25 h 36"/>
                  <a:gd name="T8" fmla="*/ 2 w 20"/>
                  <a:gd name="T9" fmla="*/ 33 h 36"/>
                  <a:gd name="T10" fmla="*/ 9 w 20"/>
                  <a:gd name="T11" fmla="*/ 36 h 36"/>
                  <a:gd name="T12" fmla="*/ 17 w 20"/>
                  <a:gd name="T13" fmla="*/ 33 h 36"/>
                  <a:gd name="T14" fmla="*/ 20 w 20"/>
                  <a:gd name="T15" fmla="*/ 25 h 36"/>
                  <a:gd name="T16" fmla="*/ 20 w 20"/>
                  <a:gd name="T17" fmla="*/ 23 h 36"/>
                  <a:gd name="T18" fmla="*/ 13 w 20"/>
                  <a:gd name="T19" fmla="*/ 23 h 36"/>
                  <a:gd name="T20" fmla="*/ 13 w 20"/>
                  <a:gd name="T21" fmla="*/ 25 h 36"/>
                  <a:gd name="T22" fmla="*/ 12 w 20"/>
                  <a:gd name="T23" fmla="*/ 29 h 36"/>
                  <a:gd name="T24" fmla="*/ 10 w 20"/>
                  <a:gd name="T25" fmla="*/ 30 h 36"/>
                  <a:gd name="T26" fmla="*/ 7 w 20"/>
                  <a:gd name="T27" fmla="*/ 29 h 36"/>
                  <a:gd name="T28" fmla="*/ 7 w 20"/>
                  <a:gd name="T29" fmla="*/ 25 h 36"/>
                  <a:gd name="T30" fmla="*/ 7 w 20"/>
                  <a:gd name="T31" fmla="*/ 19 h 36"/>
                  <a:gd name="T32" fmla="*/ 20 w 20"/>
                  <a:gd name="T33" fmla="*/ 19 h 36"/>
                  <a:gd name="T34" fmla="*/ 20 w 20"/>
                  <a:gd name="T35" fmla="*/ 10 h 36"/>
                  <a:gd name="T36" fmla="*/ 17 w 20"/>
                  <a:gd name="T37" fmla="*/ 3 h 36"/>
                  <a:gd name="T38" fmla="*/ 10 w 20"/>
                  <a:gd name="T39" fmla="*/ 0 h 36"/>
                  <a:gd name="T40" fmla="*/ 13 w 20"/>
                  <a:gd name="T41" fmla="*/ 13 h 36"/>
                  <a:gd name="T42" fmla="*/ 7 w 20"/>
                  <a:gd name="T43" fmla="*/ 13 h 36"/>
                  <a:gd name="T44" fmla="*/ 7 w 20"/>
                  <a:gd name="T45" fmla="*/ 10 h 36"/>
                  <a:gd name="T46" fmla="*/ 7 w 20"/>
                  <a:gd name="T47" fmla="*/ 7 h 36"/>
                  <a:gd name="T48" fmla="*/ 10 w 20"/>
                  <a:gd name="T49" fmla="*/ 6 h 36"/>
                  <a:gd name="T50" fmla="*/ 12 w 20"/>
                  <a:gd name="T51" fmla="*/ 7 h 36"/>
                  <a:gd name="T52" fmla="*/ 13 w 20"/>
                  <a:gd name="T53" fmla="*/ 10 h 36"/>
                  <a:gd name="T54" fmla="*/ 13 w 20"/>
                  <a:gd name="T55" fmla="*/ 1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0" h="36">
                    <a:moveTo>
                      <a:pt x="10" y="0"/>
                    </a:moveTo>
                    <a:cubicBezTo>
                      <a:pt x="7" y="0"/>
                      <a:pt x="4" y="1"/>
                      <a:pt x="3" y="3"/>
                    </a:cubicBezTo>
                    <a:cubicBezTo>
                      <a:pt x="1" y="5"/>
                      <a:pt x="0" y="7"/>
                      <a:pt x="0" y="10"/>
                    </a:cubicBezTo>
                    <a:cubicBezTo>
                      <a:pt x="0" y="25"/>
                      <a:pt x="0" y="25"/>
                      <a:pt x="0" y="25"/>
                    </a:cubicBezTo>
                    <a:cubicBezTo>
                      <a:pt x="0" y="28"/>
                      <a:pt x="1" y="31"/>
                      <a:pt x="2" y="33"/>
                    </a:cubicBezTo>
                    <a:cubicBezTo>
                      <a:pt x="4" y="35"/>
                      <a:pt x="6" y="36"/>
                      <a:pt x="9" y="36"/>
                    </a:cubicBezTo>
                    <a:cubicBezTo>
                      <a:pt x="13" y="36"/>
                      <a:pt x="15" y="35"/>
                      <a:pt x="17" y="33"/>
                    </a:cubicBezTo>
                    <a:cubicBezTo>
                      <a:pt x="19" y="31"/>
                      <a:pt x="20" y="29"/>
                      <a:pt x="20" y="25"/>
                    </a:cubicBezTo>
                    <a:cubicBezTo>
                      <a:pt x="20" y="23"/>
                      <a:pt x="20" y="23"/>
                      <a:pt x="20" y="23"/>
                    </a:cubicBezTo>
                    <a:cubicBezTo>
                      <a:pt x="13" y="23"/>
                      <a:pt x="13" y="23"/>
                      <a:pt x="13" y="23"/>
                    </a:cubicBezTo>
                    <a:cubicBezTo>
                      <a:pt x="13" y="25"/>
                      <a:pt x="13" y="25"/>
                      <a:pt x="13" y="25"/>
                    </a:cubicBezTo>
                    <a:cubicBezTo>
                      <a:pt x="13" y="27"/>
                      <a:pt x="12" y="28"/>
                      <a:pt x="12" y="29"/>
                    </a:cubicBezTo>
                    <a:cubicBezTo>
                      <a:pt x="11" y="29"/>
                      <a:pt x="11" y="30"/>
                      <a:pt x="10" y="30"/>
                    </a:cubicBezTo>
                    <a:cubicBezTo>
                      <a:pt x="8" y="30"/>
                      <a:pt x="8" y="29"/>
                      <a:pt x="7" y="29"/>
                    </a:cubicBezTo>
                    <a:cubicBezTo>
                      <a:pt x="7" y="28"/>
                      <a:pt x="7" y="27"/>
                      <a:pt x="7" y="25"/>
                    </a:cubicBezTo>
                    <a:cubicBezTo>
                      <a:pt x="7" y="19"/>
                      <a:pt x="7" y="19"/>
                      <a:pt x="7" y="19"/>
                    </a:cubicBezTo>
                    <a:cubicBezTo>
                      <a:pt x="20" y="19"/>
                      <a:pt x="20" y="19"/>
                      <a:pt x="20" y="19"/>
                    </a:cubicBezTo>
                    <a:cubicBezTo>
                      <a:pt x="20" y="10"/>
                      <a:pt x="20" y="10"/>
                      <a:pt x="20" y="10"/>
                    </a:cubicBezTo>
                    <a:cubicBezTo>
                      <a:pt x="20" y="7"/>
                      <a:pt x="19" y="4"/>
                      <a:pt x="17" y="3"/>
                    </a:cubicBezTo>
                    <a:cubicBezTo>
                      <a:pt x="15" y="1"/>
                      <a:pt x="13" y="0"/>
                      <a:pt x="10" y="0"/>
                    </a:cubicBezTo>
                    <a:close/>
                    <a:moveTo>
                      <a:pt x="13" y="13"/>
                    </a:moveTo>
                    <a:cubicBezTo>
                      <a:pt x="7" y="13"/>
                      <a:pt x="7" y="13"/>
                      <a:pt x="7" y="13"/>
                    </a:cubicBezTo>
                    <a:cubicBezTo>
                      <a:pt x="7" y="10"/>
                      <a:pt x="7" y="10"/>
                      <a:pt x="7" y="10"/>
                    </a:cubicBezTo>
                    <a:cubicBezTo>
                      <a:pt x="7" y="9"/>
                      <a:pt x="7" y="8"/>
                      <a:pt x="7" y="7"/>
                    </a:cubicBezTo>
                    <a:cubicBezTo>
                      <a:pt x="8" y="6"/>
                      <a:pt x="9" y="6"/>
                      <a:pt x="10" y="6"/>
                    </a:cubicBezTo>
                    <a:cubicBezTo>
                      <a:pt x="11" y="6"/>
                      <a:pt x="11" y="6"/>
                      <a:pt x="12" y="7"/>
                    </a:cubicBezTo>
                    <a:cubicBezTo>
                      <a:pt x="12" y="8"/>
                      <a:pt x="13" y="9"/>
                      <a:pt x="13" y="10"/>
                    </a:cubicBezTo>
                    <a:lnTo>
                      <a:pt x="13"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34" name="Group 33">
            <a:extLst>
              <a:ext uri="{FF2B5EF4-FFF2-40B4-BE49-F238E27FC236}">
                <a16:creationId xmlns:a16="http://schemas.microsoft.com/office/drawing/2014/main" id="{68F05813-7764-46C6-B8DF-5F488B2C6656}"/>
              </a:ext>
            </a:extLst>
          </p:cNvPr>
          <p:cNvGrpSpPr/>
          <p:nvPr/>
        </p:nvGrpSpPr>
        <p:grpSpPr>
          <a:xfrm>
            <a:off x="9862957" y="1806095"/>
            <a:ext cx="895037" cy="895037"/>
            <a:chOff x="-1831625" y="3634058"/>
            <a:chExt cx="1174122" cy="1174122"/>
          </a:xfrm>
        </p:grpSpPr>
        <p:grpSp>
          <p:nvGrpSpPr>
            <p:cNvPr id="35" name="Group 34">
              <a:extLst>
                <a:ext uri="{FF2B5EF4-FFF2-40B4-BE49-F238E27FC236}">
                  <a16:creationId xmlns:a16="http://schemas.microsoft.com/office/drawing/2014/main" id="{81CB4022-C241-47F4-8474-80AAC0FD47EF}"/>
                </a:ext>
              </a:extLst>
            </p:cNvPr>
            <p:cNvGrpSpPr/>
            <p:nvPr/>
          </p:nvGrpSpPr>
          <p:grpSpPr>
            <a:xfrm>
              <a:off x="-1831625" y="3634058"/>
              <a:ext cx="1174122" cy="1174122"/>
              <a:chOff x="1220118" y="2343274"/>
              <a:chExt cx="2450851" cy="2450851"/>
            </a:xfrm>
          </p:grpSpPr>
          <p:sp>
            <p:nvSpPr>
              <p:cNvPr id="37" name="Oval 36">
                <a:extLst>
                  <a:ext uri="{FF2B5EF4-FFF2-40B4-BE49-F238E27FC236}">
                    <a16:creationId xmlns:a16="http://schemas.microsoft.com/office/drawing/2014/main" id="{63206B01-E842-45E5-A7EB-6735E592D822}"/>
                  </a:ext>
                </a:extLst>
              </p:cNvPr>
              <p:cNvSpPr/>
              <p:nvPr/>
            </p:nvSpPr>
            <p:spPr>
              <a:xfrm>
                <a:off x="1220118" y="2343274"/>
                <a:ext cx="2450851" cy="2450851"/>
              </a:xfrm>
              <a:prstGeom prst="ellipse">
                <a:avLst/>
              </a:prstGeom>
              <a:solidFill>
                <a:schemeClr val="accent3">
                  <a:alpha val="13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Oval 37">
                <a:extLst>
                  <a:ext uri="{FF2B5EF4-FFF2-40B4-BE49-F238E27FC236}">
                    <a16:creationId xmlns:a16="http://schemas.microsoft.com/office/drawing/2014/main" id="{D8B6A5D9-826D-4B73-A2A9-621597A5D292}"/>
                  </a:ext>
                </a:extLst>
              </p:cNvPr>
              <p:cNvSpPr/>
              <p:nvPr/>
            </p:nvSpPr>
            <p:spPr>
              <a:xfrm>
                <a:off x="1395764" y="2518920"/>
                <a:ext cx="2099561" cy="2099561"/>
              </a:xfrm>
              <a:prstGeom prst="ellipse">
                <a:avLst/>
              </a:prstGeom>
              <a:solidFill>
                <a:schemeClr val="accent3">
                  <a:alpha val="2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Oval 38">
                <a:extLst>
                  <a:ext uri="{FF2B5EF4-FFF2-40B4-BE49-F238E27FC236}">
                    <a16:creationId xmlns:a16="http://schemas.microsoft.com/office/drawing/2014/main" id="{7ED9F6BD-276D-4A4F-A9D8-DB6710B88978}"/>
                  </a:ext>
                </a:extLst>
              </p:cNvPr>
              <p:cNvSpPr/>
              <p:nvPr/>
            </p:nvSpPr>
            <p:spPr>
              <a:xfrm>
                <a:off x="1580469" y="2703625"/>
                <a:ext cx="1730150" cy="1730150"/>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6" name="Freeform 22">
              <a:extLst>
                <a:ext uri="{FF2B5EF4-FFF2-40B4-BE49-F238E27FC236}">
                  <a16:creationId xmlns:a16="http://schemas.microsoft.com/office/drawing/2014/main" id="{E4FD03B0-C51B-4300-89E1-376C1C7EB766}"/>
                </a:ext>
              </a:extLst>
            </p:cNvPr>
            <p:cNvSpPr>
              <a:spLocks noEditPoints="1"/>
            </p:cNvSpPr>
            <p:nvPr/>
          </p:nvSpPr>
          <p:spPr bwMode="auto">
            <a:xfrm>
              <a:off x="-1395443" y="4064594"/>
              <a:ext cx="313631" cy="313049"/>
            </a:xfrm>
            <a:custGeom>
              <a:avLst/>
              <a:gdLst>
                <a:gd name="T0" fmla="*/ 164 w 204"/>
                <a:gd name="T1" fmla="*/ 0 h 204"/>
                <a:gd name="T2" fmla="*/ 39 w 204"/>
                <a:gd name="T3" fmla="*/ 0 h 204"/>
                <a:gd name="T4" fmla="*/ 0 w 204"/>
                <a:gd name="T5" fmla="*/ 39 h 204"/>
                <a:gd name="T6" fmla="*/ 0 w 204"/>
                <a:gd name="T7" fmla="*/ 81 h 204"/>
                <a:gd name="T8" fmla="*/ 0 w 204"/>
                <a:gd name="T9" fmla="*/ 164 h 204"/>
                <a:gd name="T10" fmla="*/ 39 w 204"/>
                <a:gd name="T11" fmla="*/ 204 h 204"/>
                <a:gd name="T12" fmla="*/ 164 w 204"/>
                <a:gd name="T13" fmla="*/ 204 h 204"/>
                <a:gd name="T14" fmla="*/ 204 w 204"/>
                <a:gd name="T15" fmla="*/ 164 h 204"/>
                <a:gd name="T16" fmla="*/ 204 w 204"/>
                <a:gd name="T17" fmla="*/ 81 h 204"/>
                <a:gd name="T18" fmla="*/ 204 w 204"/>
                <a:gd name="T19" fmla="*/ 39 h 204"/>
                <a:gd name="T20" fmla="*/ 164 w 204"/>
                <a:gd name="T21" fmla="*/ 0 h 204"/>
                <a:gd name="T22" fmla="*/ 176 w 204"/>
                <a:gd name="T23" fmla="*/ 23 h 204"/>
                <a:gd name="T24" fmla="*/ 180 w 204"/>
                <a:gd name="T25" fmla="*/ 23 h 204"/>
                <a:gd name="T26" fmla="*/ 180 w 204"/>
                <a:gd name="T27" fmla="*/ 28 h 204"/>
                <a:gd name="T28" fmla="*/ 180 w 204"/>
                <a:gd name="T29" fmla="*/ 58 h 204"/>
                <a:gd name="T30" fmla="*/ 146 w 204"/>
                <a:gd name="T31" fmla="*/ 58 h 204"/>
                <a:gd name="T32" fmla="*/ 146 w 204"/>
                <a:gd name="T33" fmla="*/ 24 h 204"/>
                <a:gd name="T34" fmla="*/ 176 w 204"/>
                <a:gd name="T35" fmla="*/ 23 h 204"/>
                <a:gd name="T36" fmla="*/ 73 w 204"/>
                <a:gd name="T37" fmla="*/ 81 h 204"/>
                <a:gd name="T38" fmla="*/ 102 w 204"/>
                <a:gd name="T39" fmla="*/ 66 h 204"/>
                <a:gd name="T40" fmla="*/ 131 w 204"/>
                <a:gd name="T41" fmla="*/ 81 h 204"/>
                <a:gd name="T42" fmla="*/ 138 w 204"/>
                <a:gd name="T43" fmla="*/ 102 h 204"/>
                <a:gd name="T44" fmla="*/ 102 w 204"/>
                <a:gd name="T45" fmla="*/ 138 h 204"/>
                <a:gd name="T46" fmla="*/ 66 w 204"/>
                <a:gd name="T47" fmla="*/ 102 h 204"/>
                <a:gd name="T48" fmla="*/ 73 w 204"/>
                <a:gd name="T49" fmla="*/ 81 h 204"/>
                <a:gd name="T50" fmla="*/ 184 w 204"/>
                <a:gd name="T51" fmla="*/ 164 h 204"/>
                <a:gd name="T52" fmla="*/ 164 w 204"/>
                <a:gd name="T53" fmla="*/ 184 h 204"/>
                <a:gd name="T54" fmla="*/ 39 w 204"/>
                <a:gd name="T55" fmla="*/ 184 h 204"/>
                <a:gd name="T56" fmla="*/ 20 w 204"/>
                <a:gd name="T57" fmla="*/ 164 h 204"/>
                <a:gd name="T58" fmla="*/ 20 w 204"/>
                <a:gd name="T59" fmla="*/ 81 h 204"/>
                <a:gd name="T60" fmla="*/ 50 w 204"/>
                <a:gd name="T61" fmla="*/ 81 h 204"/>
                <a:gd name="T62" fmla="*/ 46 w 204"/>
                <a:gd name="T63" fmla="*/ 102 h 204"/>
                <a:gd name="T64" fmla="*/ 102 w 204"/>
                <a:gd name="T65" fmla="*/ 158 h 204"/>
                <a:gd name="T66" fmla="*/ 157 w 204"/>
                <a:gd name="T67" fmla="*/ 102 h 204"/>
                <a:gd name="T68" fmla="*/ 153 w 204"/>
                <a:gd name="T69" fmla="*/ 81 h 204"/>
                <a:gd name="T70" fmla="*/ 184 w 204"/>
                <a:gd name="T71" fmla="*/ 81 h 204"/>
                <a:gd name="T72" fmla="*/ 184 w 204"/>
                <a:gd name="T73" fmla="*/ 16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04" h="204">
                  <a:moveTo>
                    <a:pt x="164" y="0"/>
                  </a:moveTo>
                  <a:cubicBezTo>
                    <a:pt x="39" y="0"/>
                    <a:pt x="39" y="0"/>
                    <a:pt x="39" y="0"/>
                  </a:cubicBezTo>
                  <a:cubicBezTo>
                    <a:pt x="17" y="0"/>
                    <a:pt x="0" y="18"/>
                    <a:pt x="0" y="39"/>
                  </a:cubicBezTo>
                  <a:cubicBezTo>
                    <a:pt x="0" y="81"/>
                    <a:pt x="0" y="81"/>
                    <a:pt x="0" y="81"/>
                  </a:cubicBezTo>
                  <a:cubicBezTo>
                    <a:pt x="0" y="164"/>
                    <a:pt x="0" y="164"/>
                    <a:pt x="0" y="164"/>
                  </a:cubicBezTo>
                  <a:cubicBezTo>
                    <a:pt x="0" y="186"/>
                    <a:pt x="17" y="204"/>
                    <a:pt x="39" y="204"/>
                  </a:cubicBezTo>
                  <a:cubicBezTo>
                    <a:pt x="164" y="204"/>
                    <a:pt x="164" y="204"/>
                    <a:pt x="164" y="204"/>
                  </a:cubicBezTo>
                  <a:cubicBezTo>
                    <a:pt x="186" y="204"/>
                    <a:pt x="204" y="186"/>
                    <a:pt x="204" y="164"/>
                  </a:cubicBezTo>
                  <a:cubicBezTo>
                    <a:pt x="204" y="81"/>
                    <a:pt x="204" y="81"/>
                    <a:pt x="204" y="81"/>
                  </a:cubicBezTo>
                  <a:cubicBezTo>
                    <a:pt x="204" y="39"/>
                    <a:pt x="204" y="39"/>
                    <a:pt x="204" y="39"/>
                  </a:cubicBezTo>
                  <a:cubicBezTo>
                    <a:pt x="204" y="18"/>
                    <a:pt x="186" y="0"/>
                    <a:pt x="164" y="0"/>
                  </a:cubicBezTo>
                  <a:close/>
                  <a:moveTo>
                    <a:pt x="176" y="23"/>
                  </a:moveTo>
                  <a:cubicBezTo>
                    <a:pt x="180" y="23"/>
                    <a:pt x="180" y="23"/>
                    <a:pt x="180" y="23"/>
                  </a:cubicBezTo>
                  <a:cubicBezTo>
                    <a:pt x="180" y="28"/>
                    <a:pt x="180" y="28"/>
                    <a:pt x="180" y="28"/>
                  </a:cubicBezTo>
                  <a:cubicBezTo>
                    <a:pt x="180" y="58"/>
                    <a:pt x="180" y="58"/>
                    <a:pt x="180" y="58"/>
                  </a:cubicBezTo>
                  <a:cubicBezTo>
                    <a:pt x="146" y="58"/>
                    <a:pt x="146" y="58"/>
                    <a:pt x="146" y="58"/>
                  </a:cubicBezTo>
                  <a:cubicBezTo>
                    <a:pt x="146" y="24"/>
                    <a:pt x="146" y="24"/>
                    <a:pt x="146" y="24"/>
                  </a:cubicBezTo>
                  <a:lnTo>
                    <a:pt x="176" y="23"/>
                  </a:lnTo>
                  <a:close/>
                  <a:moveTo>
                    <a:pt x="73" y="81"/>
                  </a:moveTo>
                  <a:cubicBezTo>
                    <a:pt x="79" y="72"/>
                    <a:pt x="90" y="66"/>
                    <a:pt x="102" y="66"/>
                  </a:cubicBezTo>
                  <a:cubicBezTo>
                    <a:pt x="114" y="66"/>
                    <a:pt x="124" y="72"/>
                    <a:pt x="131" y="81"/>
                  </a:cubicBezTo>
                  <a:cubicBezTo>
                    <a:pt x="135" y="87"/>
                    <a:pt x="138" y="94"/>
                    <a:pt x="138" y="102"/>
                  </a:cubicBezTo>
                  <a:cubicBezTo>
                    <a:pt x="138" y="122"/>
                    <a:pt x="121" y="138"/>
                    <a:pt x="102" y="138"/>
                  </a:cubicBezTo>
                  <a:cubicBezTo>
                    <a:pt x="82" y="138"/>
                    <a:pt x="66" y="122"/>
                    <a:pt x="66" y="102"/>
                  </a:cubicBezTo>
                  <a:cubicBezTo>
                    <a:pt x="66" y="94"/>
                    <a:pt x="68" y="87"/>
                    <a:pt x="73" y="81"/>
                  </a:cubicBezTo>
                  <a:close/>
                  <a:moveTo>
                    <a:pt x="184" y="164"/>
                  </a:moveTo>
                  <a:cubicBezTo>
                    <a:pt x="184" y="175"/>
                    <a:pt x="175" y="184"/>
                    <a:pt x="164" y="184"/>
                  </a:cubicBezTo>
                  <a:cubicBezTo>
                    <a:pt x="39" y="184"/>
                    <a:pt x="39" y="184"/>
                    <a:pt x="39" y="184"/>
                  </a:cubicBezTo>
                  <a:cubicBezTo>
                    <a:pt x="28" y="184"/>
                    <a:pt x="20" y="175"/>
                    <a:pt x="20" y="164"/>
                  </a:cubicBezTo>
                  <a:cubicBezTo>
                    <a:pt x="20" y="81"/>
                    <a:pt x="20" y="81"/>
                    <a:pt x="20" y="81"/>
                  </a:cubicBezTo>
                  <a:cubicBezTo>
                    <a:pt x="50" y="81"/>
                    <a:pt x="50" y="81"/>
                    <a:pt x="50" y="81"/>
                  </a:cubicBezTo>
                  <a:cubicBezTo>
                    <a:pt x="47" y="87"/>
                    <a:pt x="46" y="95"/>
                    <a:pt x="46" y="102"/>
                  </a:cubicBezTo>
                  <a:cubicBezTo>
                    <a:pt x="46" y="133"/>
                    <a:pt x="71" y="158"/>
                    <a:pt x="102" y="158"/>
                  </a:cubicBezTo>
                  <a:cubicBezTo>
                    <a:pt x="132" y="158"/>
                    <a:pt x="157" y="133"/>
                    <a:pt x="157" y="102"/>
                  </a:cubicBezTo>
                  <a:cubicBezTo>
                    <a:pt x="157" y="95"/>
                    <a:pt x="156" y="87"/>
                    <a:pt x="153" y="81"/>
                  </a:cubicBezTo>
                  <a:cubicBezTo>
                    <a:pt x="184" y="81"/>
                    <a:pt x="184" y="81"/>
                    <a:pt x="184" y="81"/>
                  </a:cubicBezTo>
                  <a:lnTo>
                    <a:pt x="184" y="164"/>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id-ID" dirty="0"/>
            </a:p>
          </p:txBody>
        </p:sp>
      </p:grpSp>
      <p:grpSp>
        <p:nvGrpSpPr>
          <p:cNvPr id="40" name="Group 39">
            <a:extLst>
              <a:ext uri="{FF2B5EF4-FFF2-40B4-BE49-F238E27FC236}">
                <a16:creationId xmlns:a16="http://schemas.microsoft.com/office/drawing/2014/main" id="{3816771E-FCC6-4B3D-9D07-A2D339C3D7D2}"/>
              </a:ext>
            </a:extLst>
          </p:cNvPr>
          <p:cNvGrpSpPr/>
          <p:nvPr/>
        </p:nvGrpSpPr>
        <p:grpSpPr>
          <a:xfrm>
            <a:off x="7338788" y="4209620"/>
            <a:ext cx="895037" cy="895037"/>
            <a:chOff x="-1831625" y="2036345"/>
            <a:chExt cx="1174122" cy="1174122"/>
          </a:xfrm>
        </p:grpSpPr>
        <p:grpSp>
          <p:nvGrpSpPr>
            <p:cNvPr id="41" name="Group 40">
              <a:extLst>
                <a:ext uri="{FF2B5EF4-FFF2-40B4-BE49-F238E27FC236}">
                  <a16:creationId xmlns:a16="http://schemas.microsoft.com/office/drawing/2014/main" id="{624E3C75-9A50-42D6-BF4C-9C1337740697}"/>
                </a:ext>
              </a:extLst>
            </p:cNvPr>
            <p:cNvGrpSpPr/>
            <p:nvPr/>
          </p:nvGrpSpPr>
          <p:grpSpPr>
            <a:xfrm>
              <a:off x="-1831625" y="2036345"/>
              <a:ext cx="1174122" cy="1174122"/>
              <a:chOff x="1220118" y="2343274"/>
              <a:chExt cx="2450851" cy="2450851"/>
            </a:xfrm>
          </p:grpSpPr>
          <p:sp>
            <p:nvSpPr>
              <p:cNvPr id="43" name="Oval 42">
                <a:extLst>
                  <a:ext uri="{FF2B5EF4-FFF2-40B4-BE49-F238E27FC236}">
                    <a16:creationId xmlns:a16="http://schemas.microsoft.com/office/drawing/2014/main" id="{910F2154-2490-4EBC-A494-247A182935C2}"/>
                  </a:ext>
                </a:extLst>
              </p:cNvPr>
              <p:cNvSpPr/>
              <p:nvPr/>
            </p:nvSpPr>
            <p:spPr>
              <a:xfrm>
                <a:off x="1220118" y="2343274"/>
                <a:ext cx="2450851" cy="2450851"/>
              </a:xfrm>
              <a:prstGeom prst="ellipse">
                <a:avLst/>
              </a:prstGeom>
              <a:solidFill>
                <a:schemeClr val="accent2">
                  <a:alpha val="13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a:extLst>
                  <a:ext uri="{FF2B5EF4-FFF2-40B4-BE49-F238E27FC236}">
                    <a16:creationId xmlns:a16="http://schemas.microsoft.com/office/drawing/2014/main" id="{0A1B944B-7A82-4FEB-9188-559FFF5764C2}"/>
                  </a:ext>
                </a:extLst>
              </p:cNvPr>
              <p:cNvSpPr/>
              <p:nvPr/>
            </p:nvSpPr>
            <p:spPr>
              <a:xfrm>
                <a:off x="1395764" y="2518920"/>
                <a:ext cx="2099561" cy="2099561"/>
              </a:xfrm>
              <a:prstGeom prst="ellipse">
                <a:avLst/>
              </a:prstGeom>
              <a:solidFill>
                <a:schemeClr val="accent2">
                  <a:alpha val="2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Oval 44">
                <a:extLst>
                  <a:ext uri="{FF2B5EF4-FFF2-40B4-BE49-F238E27FC236}">
                    <a16:creationId xmlns:a16="http://schemas.microsoft.com/office/drawing/2014/main" id="{A1F7DED0-FB91-4192-B36B-D75377F67D50}"/>
                  </a:ext>
                </a:extLst>
              </p:cNvPr>
              <p:cNvSpPr/>
              <p:nvPr/>
            </p:nvSpPr>
            <p:spPr>
              <a:xfrm>
                <a:off x="1580469" y="2703625"/>
                <a:ext cx="1730150" cy="1730150"/>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2" name="Freeform 9">
              <a:extLst>
                <a:ext uri="{FF2B5EF4-FFF2-40B4-BE49-F238E27FC236}">
                  <a16:creationId xmlns:a16="http://schemas.microsoft.com/office/drawing/2014/main" id="{40F16F3D-AEE4-48A2-AA1E-CA7796D09EEA}"/>
                </a:ext>
              </a:extLst>
            </p:cNvPr>
            <p:cNvSpPr>
              <a:spLocks noEditPoints="1"/>
            </p:cNvSpPr>
            <p:nvPr/>
          </p:nvSpPr>
          <p:spPr bwMode="auto">
            <a:xfrm>
              <a:off x="-1430851" y="2445413"/>
              <a:ext cx="363466" cy="363466"/>
            </a:xfrm>
            <a:custGeom>
              <a:avLst/>
              <a:gdLst>
                <a:gd name="T0" fmla="*/ 122 w 243"/>
                <a:gd name="T1" fmla="*/ 0 h 243"/>
                <a:gd name="T2" fmla="*/ 0 w 243"/>
                <a:gd name="T3" fmla="*/ 121 h 243"/>
                <a:gd name="T4" fmla="*/ 122 w 243"/>
                <a:gd name="T5" fmla="*/ 243 h 243"/>
                <a:gd name="T6" fmla="*/ 243 w 243"/>
                <a:gd name="T7" fmla="*/ 121 h 243"/>
                <a:gd name="T8" fmla="*/ 122 w 243"/>
                <a:gd name="T9" fmla="*/ 0 h 243"/>
                <a:gd name="T10" fmla="*/ 154 w 243"/>
                <a:gd name="T11" fmla="*/ 121 h 243"/>
                <a:gd name="T12" fmla="*/ 133 w 243"/>
                <a:gd name="T13" fmla="*/ 121 h 243"/>
                <a:gd name="T14" fmla="*/ 133 w 243"/>
                <a:gd name="T15" fmla="*/ 196 h 243"/>
                <a:gd name="T16" fmla="*/ 102 w 243"/>
                <a:gd name="T17" fmla="*/ 196 h 243"/>
                <a:gd name="T18" fmla="*/ 102 w 243"/>
                <a:gd name="T19" fmla="*/ 121 h 243"/>
                <a:gd name="T20" fmla="*/ 87 w 243"/>
                <a:gd name="T21" fmla="*/ 121 h 243"/>
                <a:gd name="T22" fmla="*/ 87 w 243"/>
                <a:gd name="T23" fmla="*/ 94 h 243"/>
                <a:gd name="T24" fmla="*/ 102 w 243"/>
                <a:gd name="T25" fmla="*/ 94 h 243"/>
                <a:gd name="T26" fmla="*/ 102 w 243"/>
                <a:gd name="T27" fmla="*/ 77 h 243"/>
                <a:gd name="T28" fmla="*/ 133 w 243"/>
                <a:gd name="T29" fmla="*/ 46 h 243"/>
                <a:gd name="T30" fmla="*/ 156 w 243"/>
                <a:gd name="T31" fmla="*/ 46 h 243"/>
                <a:gd name="T32" fmla="*/ 156 w 243"/>
                <a:gd name="T33" fmla="*/ 72 h 243"/>
                <a:gd name="T34" fmla="*/ 140 w 243"/>
                <a:gd name="T35" fmla="*/ 72 h 243"/>
                <a:gd name="T36" fmla="*/ 133 w 243"/>
                <a:gd name="T37" fmla="*/ 79 h 243"/>
                <a:gd name="T38" fmla="*/ 133 w 243"/>
                <a:gd name="T39" fmla="*/ 94 h 243"/>
                <a:gd name="T40" fmla="*/ 157 w 243"/>
                <a:gd name="T41" fmla="*/ 94 h 243"/>
                <a:gd name="T42" fmla="*/ 154 w 243"/>
                <a:gd name="T43" fmla="*/ 121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3" h="243">
                  <a:moveTo>
                    <a:pt x="122" y="0"/>
                  </a:moveTo>
                  <a:cubicBezTo>
                    <a:pt x="55" y="0"/>
                    <a:pt x="0" y="54"/>
                    <a:pt x="0" y="121"/>
                  </a:cubicBezTo>
                  <a:cubicBezTo>
                    <a:pt x="0" y="188"/>
                    <a:pt x="55" y="243"/>
                    <a:pt x="122" y="243"/>
                  </a:cubicBezTo>
                  <a:cubicBezTo>
                    <a:pt x="189" y="243"/>
                    <a:pt x="243" y="188"/>
                    <a:pt x="243" y="121"/>
                  </a:cubicBezTo>
                  <a:cubicBezTo>
                    <a:pt x="243" y="54"/>
                    <a:pt x="189" y="0"/>
                    <a:pt x="122" y="0"/>
                  </a:cubicBezTo>
                  <a:close/>
                  <a:moveTo>
                    <a:pt x="154" y="121"/>
                  </a:moveTo>
                  <a:cubicBezTo>
                    <a:pt x="133" y="121"/>
                    <a:pt x="133" y="121"/>
                    <a:pt x="133" y="121"/>
                  </a:cubicBezTo>
                  <a:cubicBezTo>
                    <a:pt x="133" y="154"/>
                    <a:pt x="133" y="196"/>
                    <a:pt x="133" y="196"/>
                  </a:cubicBezTo>
                  <a:cubicBezTo>
                    <a:pt x="102" y="196"/>
                    <a:pt x="102" y="196"/>
                    <a:pt x="102" y="196"/>
                  </a:cubicBezTo>
                  <a:cubicBezTo>
                    <a:pt x="102" y="196"/>
                    <a:pt x="102" y="155"/>
                    <a:pt x="102" y="121"/>
                  </a:cubicBezTo>
                  <a:cubicBezTo>
                    <a:pt x="87" y="121"/>
                    <a:pt x="87" y="121"/>
                    <a:pt x="87" y="121"/>
                  </a:cubicBezTo>
                  <a:cubicBezTo>
                    <a:pt x="87" y="94"/>
                    <a:pt x="87" y="94"/>
                    <a:pt x="87" y="94"/>
                  </a:cubicBezTo>
                  <a:cubicBezTo>
                    <a:pt x="102" y="94"/>
                    <a:pt x="102" y="94"/>
                    <a:pt x="102" y="94"/>
                  </a:cubicBezTo>
                  <a:cubicBezTo>
                    <a:pt x="102" y="77"/>
                    <a:pt x="102" y="77"/>
                    <a:pt x="102" y="77"/>
                  </a:cubicBezTo>
                  <a:cubicBezTo>
                    <a:pt x="102" y="65"/>
                    <a:pt x="108" y="46"/>
                    <a:pt x="133" y="46"/>
                  </a:cubicBezTo>
                  <a:cubicBezTo>
                    <a:pt x="156" y="46"/>
                    <a:pt x="156" y="46"/>
                    <a:pt x="156" y="46"/>
                  </a:cubicBezTo>
                  <a:cubicBezTo>
                    <a:pt x="156" y="72"/>
                    <a:pt x="156" y="72"/>
                    <a:pt x="156" y="72"/>
                  </a:cubicBezTo>
                  <a:cubicBezTo>
                    <a:pt x="156" y="72"/>
                    <a:pt x="142" y="72"/>
                    <a:pt x="140" y="72"/>
                  </a:cubicBezTo>
                  <a:cubicBezTo>
                    <a:pt x="137" y="72"/>
                    <a:pt x="133" y="73"/>
                    <a:pt x="133" y="79"/>
                  </a:cubicBezTo>
                  <a:cubicBezTo>
                    <a:pt x="133" y="94"/>
                    <a:pt x="133" y="94"/>
                    <a:pt x="133" y="94"/>
                  </a:cubicBezTo>
                  <a:cubicBezTo>
                    <a:pt x="157" y="94"/>
                    <a:pt x="157" y="94"/>
                    <a:pt x="157" y="94"/>
                  </a:cubicBezTo>
                  <a:lnTo>
                    <a:pt x="154" y="121"/>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id-ID"/>
            </a:p>
          </p:txBody>
        </p:sp>
      </p:grpSp>
      <p:sp>
        <p:nvSpPr>
          <p:cNvPr id="46" name="Rectangle 45">
            <a:extLst>
              <a:ext uri="{FF2B5EF4-FFF2-40B4-BE49-F238E27FC236}">
                <a16:creationId xmlns:a16="http://schemas.microsoft.com/office/drawing/2014/main" id="{1F7E8C2C-A7B3-4BCA-94B5-35315B221BD5}"/>
              </a:ext>
            </a:extLst>
          </p:cNvPr>
          <p:cNvSpPr/>
          <p:nvPr/>
        </p:nvSpPr>
        <p:spPr>
          <a:xfrm>
            <a:off x="6833778" y="3222563"/>
            <a:ext cx="1905057" cy="520784"/>
          </a:xfrm>
          <a:prstGeom prst="rect">
            <a:avLst/>
          </a:prstGeom>
        </p:spPr>
        <p:txBody>
          <a:bodyPr wrap="square">
            <a:spAutoFit/>
          </a:bodyPr>
          <a:lstStyle/>
          <a:p>
            <a:pPr algn="ctr">
              <a:lnSpc>
                <a:spcPct val="120000"/>
              </a:lnSpc>
            </a:pPr>
            <a:r>
              <a:rPr lang="id-ID" sz="1200" dirty="0">
                <a:solidFill>
                  <a:schemeClr val="bg1">
                    <a:lumMod val="65000"/>
                  </a:schemeClr>
                </a:solidFill>
                <a:latin typeface="+mj-lt"/>
                <a:cs typeface="Segoe UI Light" panose="020B0502040204020203" pitchFamily="34" charset="0"/>
              </a:rPr>
              <a:t>The quick, brown fox jumps over a lazy dog. DJs flock by</a:t>
            </a:r>
            <a:endParaRPr lang="en-US" sz="1200" dirty="0">
              <a:solidFill>
                <a:schemeClr val="bg1">
                  <a:lumMod val="65000"/>
                </a:schemeClr>
              </a:solidFill>
              <a:latin typeface="+mj-lt"/>
              <a:cs typeface="Segoe UI Light" panose="020B0502040204020203" pitchFamily="34" charset="0"/>
            </a:endParaRPr>
          </a:p>
        </p:txBody>
      </p:sp>
      <p:sp>
        <p:nvSpPr>
          <p:cNvPr id="47" name="Title 2">
            <a:extLst>
              <a:ext uri="{FF2B5EF4-FFF2-40B4-BE49-F238E27FC236}">
                <a16:creationId xmlns:a16="http://schemas.microsoft.com/office/drawing/2014/main" id="{42316A73-8064-4983-8FC9-D7308BB83272}"/>
              </a:ext>
            </a:extLst>
          </p:cNvPr>
          <p:cNvSpPr txBox="1">
            <a:spLocks/>
          </p:cNvSpPr>
          <p:nvPr/>
        </p:nvSpPr>
        <p:spPr>
          <a:xfrm>
            <a:off x="6982043" y="2768489"/>
            <a:ext cx="1561082" cy="660511"/>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1800" b="1" dirty="0">
                <a:solidFill>
                  <a:schemeClr val="tx1">
                    <a:lumMod val="65000"/>
                    <a:lumOff val="35000"/>
                  </a:schemeClr>
                </a:solidFill>
              </a:rPr>
              <a:t>Title Here</a:t>
            </a:r>
          </a:p>
        </p:txBody>
      </p:sp>
      <p:sp>
        <p:nvSpPr>
          <p:cNvPr id="48" name="Rectangle 47">
            <a:extLst>
              <a:ext uri="{FF2B5EF4-FFF2-40B4-BE49-F238E27FC236}">
                <a16:creationId xmlns:a16="http://schemas.microsoft.com/office/drawing/2014/main" id="{44A2BD47-F72D-4910-A166-B3C49ACBE311}"/>
              </a:ext>
            </a:extLst>
          </p:cNvPr>
          <p:cNvSpPr/>
          <p:nvPr/>
        </p:nvSpPr>
        <p:spPr>
          <a:xfrm>
            <a:off x="9357947" y="3227645"/>
            <a:ext cx="1905057" cy="520784"/>
          </a:xfrm>
          <a:prstGeom prst="rect">
            <a:avLst/>
          </a:prstGeom>
        </p:spPr>
        <p:txBody>
          <a:bodyPr wrap="square">
            <a:spAutoFit/>
          </a:bodyPr>
          <a:lstStyle/>
          <a:p>
            <a:pPr algn="ctr">
              <a:lnSpc>
                <a:spcPct val="120000"/>
              </a:lnSpc>
            </a:pPr>
            <a:r>
              <a:rPr lang="id-ID" sz="1200" dirty="0">
                <a:solidFill>
                  <a:schemeClr val="bg1">
                    <a:lumMod val="65000"/>
                  </a:schemeClr>
                </a:solidFill>
                <a:latin typeface="+mj-lt"/>
                <a:cs typeface="Segoe UI Light" panose="020B0502040204020203" pitchFamily="34" charset="0"/>
              </a:rPr>
              <a:t>The quick, brown fox jumps over a lazy dog. DJs flock by</a:t>
            </a:r>
            <a:endParaRPr lang="en-US" sz="1200" dirty="0">
              <a:solidFill>
                <a:schemeClr val="bg1">
                  <a:lumMod val="65000"/>
                </a:schemeClr>
              </a:solidFill>
              <a:latin typeface="+mj-lt"/>
              <a:cs typeface="Segoe UI Light" panose="020B0502040204020203" pitchFamily="34" charset="0"/>
            </a:endParaRPr>
          </a:p>
        </p:txBody>
      </p:sp>
      <p:sp>
        <p:nvSpPr>
          <p:cNvPr id="49" name="Title 2">
            <a:extLst>
              <a:ext uri="{FF2B5EF4-FFF2-40B4-BE49-F238E27FC236}">
                <a16:creationId xmlns:a16="http://schemas.microsoft.com/office/drawing/2014/main" id="{ABA9A567-648B-45E3-ADAE-0983518E0E85}"/>
              </a:ext>
            </a:extLst>
          </p:cNvPr>
          <p:cNvSpPr txBox="1">
            <a:spLocks/>
          </p:cNvSpPr>
          <p:nvPr/>
        </p:nvSpPr>
        <p:spPr>
          <a:xfrm>
            <a:off x="9506212" y="2773571"/>
            <a:ext cx="1561082" cy="660511"/>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1800" b="1" dirty="0">
                <a:solidFill>
                  <a:schemeClr val="tx1">
                    <a:lumMod val="65000"/>
                    <a:lumOff val="35000"/>
                  </a:schemeClr>
                </a:solidFill>
              </a:rPr>
              <a:t>Title Here</a:t>
            </a:r>
          </a:p>
        </p:txBody>
      </p:sp>
      <p:sp>
        <p:nvSpPr>
          <p:cNvPr id="50" name="Rectangle 49">
            <a:extLst>
              <a:ext uri="{FF2B5EF4-FFF2-40B4-BE49-F238E27FC236}">
                <a16:creationId xmlns:a16="http://schemas.microsoft.com/office/drawing/2014/main" id="{86B851F9-1E87-4735-A24B-FA49BBB0A1D4}"/>
              </a:ext>
            </a:extLst>
          </p:cNvPr>
          <p:cNvSpPr/>
          <p:nvPr/>
        </p:nvSpPr>
        <p:spPr>
          <a:xfrm>
            <a:off x="6833778" y="5502297"/>
            <a:ext cx="1905057" cy="520784"/>
          </a:xfrm>
          <a:prstGeom prst="rect">
            <a:avLst/>
          </a:prstGeom>
        </p:spPr>
        <p:txBody>
          <a:bodyPr wrap="square">
            <a:spAutoFit/>
          </a:bodyPr>
          <a:lstStyle/>
          <a:p>
            <a:pPr algn="ctr">
              <a:lnSpc>
                <a:spcPct val="120000"/>
              </a:lnSpc>
            </a:pPr>
            <a:r>
              <a:rPr lang="id-ID" sz="1200" dirty="0">
                <a:solidFill>
                  <a:schemeClr val="bg1">
                    <a:lumMod val="65000"/>
                  </a:schemeClr>
                </a:solidFill>
                <a:latin typeface="+mj-lt"/>
                <a:cs typeface="Segoe UI Light" panose="020B0502040204020203" pitchFamily="34" charset="0"/>
              </a:rPr>
              <a:t>The quick, brown fox jumps over a lazy dog. DJs flock by</a:t>
            </a:r>
            <a:endParaRPr lang="en-US" sz="1200" dirty="0">
              <a:solidFill>
                <a:schemeClr val="bg1">
                  <a:lumMod val="65000"/>
                </a:schemeClr>
              </a:solidFill>
              <a:latin typeface="+mj-lt"/>
              <a:cs typeface="Segoe UI Light" panose="020B0502040204020203" pitchFamily="34" charset="0"/>
            </a:endParaRPr>
          </a:p>
        </p:txBody>
      </p:sp>
      <p:sp>
        <p:nvSpPr>
          <p:cNvPr id="51" name="Title 2">
            <a:extLst>
              <a:ext uri="{FF2B5EF4-FFF2-40B4-BE49-F238E27FC236}">
                <a16:creationId xmlns:a16="http://schemas.microsoft.com/office/drawing/2014/main" id="{A2294817-E004-4FBB-9483-036B9F94DB00}"/>
              </a:ext>
            </a:extLst>
          </p:cNvPr>
          <p:cNvSpPr txBox="1">
            <a:spLocks/>
          </p:cNvSpPr>
          <p:nvPr/>
        </p:nvSpPr>
        <p:spPr>
          <a:xfrm>
            <a:off x="6982043" y="5136148"/>
            <a:ext cx="1561082" cy="660511"/>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1800" b="1" dirty="0">
                <a:solidFill>
                  <a:schemeClr val="tx1">
                    <a:lumMod val="65000"/>
                    <a:lumOff val="35000"/>
                  </a:schemeClr>
                </a:solidFill>
              </a:rPr>
              <a:t>Title Here</a:t>
            </a:r>
          </a:p>
        </p:txBody>
      </p:sp>
      <p:sp>
        <p:nvSpPr>
          <p:cNvPr id="52" name="Rectangle 51">
            <a:extLst>
              <a:ext uri="{FF2B5EF4-FFF2-40B4-BE49-F238E27FC236}">
                <a16:creationId xmlns:a16="http://schemas.microsoft.com/office/drawing/2014/main" id="{9D5DF563-2A59-4103-82B3-C4C455713770}"/>
              </a:ext>
            </a:extLst>
          </p:cNvPr>
          <p:cNvSpPr/>
          <p:nvPr/>
        </p:nvSpPr>
        <p:spPr>
          <a:xfrm>
            <a:off x="9357947" y="5507379"/>
            <a:ext cx="1905057" cy="520784"/>
          </a:xfrm>
          <a:prstGeom prst="rect">
            <a:avLst/>
          </a:prstGeom>
        </p:spPr>
        <p:txBody>
          <a:bodyPr wrap="square">
            <a:spAutoFit/>
          </a:bodyPr>
          <a:lstStyle/>
          <a:p>
            <a:pPr algn="ctr">
              <a:lnSpc>
                <a:spcPct val="120000"/>
              </a:lnSpc>
            </a:pPr>
            <a:r>
              <a:rPr lang="id-ID" sz="1200" dirty="0">
                <a:solidFill>
                  <a:schemeClr val="bg1">
                    <a:lumMod val="65000"/>
                  </a:schemeClr>
                </a:solidFill>
                <a:latin typeface="+mj-lt"/>
                <a:cs typeface="Segoe UI Light" panose="020B0502040204020203" pitchFamily="34" charset="0"/>
              </a:rPr>
              <a:t>The quick, brown fox jumps over a lazy dog. DJs flock by</a:t>
            </a:r>
            <a:endParaRPr lang="en-US" sz="1200" dirty="0">
              <a:solidFill>
                <a:schemeClr val="bg1">
                  <a:lumMod val="65000"/>
                </a:schemeClr>
              </a:solidFill>
              <a:latin typeface="+mj-lt"/>
              <a:cs typeface="Segoe UI Light" panose="020B0502040204020203" pitchFamily="34" charset="0"/>
            </a:endParaRPr>
          </a:p>
        </p:txBody>
      </p:sp>
      <p:sp>
        <p:nvSpPr>
          <p:cNvPr id="53" name="Title 2">
            <a:extLst>
              <a:ext uri="{FF2B5EF4-FFF2-40B4-BE49-F238E27FC236}">
                <a16:creationId xmlns:a16="http://schemas.microsoft.com/office/drawing/2014/main" id="{116E20AA-8D44-473A-9F6B-3892AD99962F}"/>
              </a:ext>
            </a:extLst>
          </p:cNvPr>
          <p:cNvSpPr txBox="1">
            <a:spLocks/>
          </p:cNvSpPr>
          <p:nvPr/>
        </p:nvSpPr>
        <p:spPr>
          <a:xfrm>
            <a:off x="9506212" y="5053305"/>
            <a:ext cx="1561082" cy="660511"/>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1800" b="1" dirty="0">
                <a:solidFill>
                  <a:schemeClr val="tx1">
                    <a:lumMod val="65000"/>
                    <a:lumOff val="35000"/>
                  </a:schemeClr>
                </a:solidFill>
              </a:rPr>
              <a:t>Title Here</a:t>
            </a:r>
          </a:p>
        </p:txBody>
      </p:sp>
      <p:sp>
        <p:nvSpPr>
          <p:cNvPr id="54" name="TextBox 53">
            <a:extLst>
              <a:ext uri="{FF2B5EF4-FFF2-40B4-BE49-F238E27FC236}">
                <a16:creationId xmlns:a16="http://schemas.microsoft.com/office/drawing/2014/main" id="{FA8115EF-EB82-4C31-9248-457E8701BC1D}"/>
              </a:ext>
            </a:extLst>
          </p:cNvPr>
          <p:cNvSpPr txBox="1"/>
          <p:nvPr/>
        </p:nvSpPr>
        <p:spPr>
          <a:xfrm>
            <a:off x="4636404" y="480993"/>
            <a:ext cx="2919197" cy="584775"/>
          </a:xfrm>
          <a:prstGeom prst="rect">
            <a:avLst/>
          </a:prstGeom>
          <a:noFill/>
        </p:spPr>
        <p:txBody>
          <a:bodyPr wrap="none" rtlCol="0">
            <a:spAutoFit/>
          </a:bodyPr>
          <a:lstStyle/>
          <a:p>
            <a:pPr algn="ctr"/>
            <a:r>
              <a:rPr lang="en-US" sz="3200" dirty="0">
                <a:solidFill>
                  <a:schemeClr val="tx1">
                    <a:lumMod val="65000"/>
                    <a:lumOff val="35000"/>
                  </a:schemeClr>
                </a:solidFill>
              </a:rPr>
              <a:t>Our Infographic!</a:t>
            </a:r>
          </a:p>
        </p:txBody>
      </p:sp>
      <p:sp>
        <p:nvSpPr>
          <p:cNvPr id="55" name="TextBox 54">
            <a:extLst>
              <a:ext uri="{FF2B5EF4-FFF2-40B4-BE49-F238E27FC236}">
                <a16:creationId xmlns:a16="http://schemas.microsoft.com/office/drawing/2014/main" id="{AB29C172-9022-440A-BADE-8AF94E6E316C}"/>
              </a:ext>
            </a:extLst>
          </p:cNvPr>
          <p:cNvSpPr txBox="1"/>
          <p:nvPr/>
        </p:nvSpPr>
        <p:spPr>
          <a:xfrm>
            <a:off x="5052637" y="1057959"/>
            <a:ext cx="2086725" cy="276999"/>
          </a:xfrm>
          <a:prstGeom prst="rect">
            <a:avLst/>
          </a:prstGeom>
          <a:noFill/>
        </p:spPr>
        <p:txBody>
          <a:bodyPr wrap="none" rtlCol="0">
            <a:spAutoFit/>
          </a:bodyPr>
          <a:lstStyle/>
          <a:p>
            <a:pPr algn="ctr"/>
            <a:r>
              <a:rPr lang="en-US" sz="1200" dirty="0">
                <a:solidFill>
                  <a:schemeClr val="tx1">
                    <a:lumMod val="65000"/>
                    <a:lumOff val="35000"/>
                  </a:schemeClr>
                </a:solidFill>
              </a:rPr>
              <a:t>/ This is the place for subtitle /</a:t>
            </a:r>
          </a:p>
        </p:txBody>
      </p:sp>
      <p:sp>
        <p:nvSpPr>
          <p:cNvPr id="56" name="Circle: Hollow 55">
            <a:extLst>
              <a:ext uri="{FF2B5EF4-FFF2-40B4-BE49-F238E27FC236}">
                <a16:creationId xmlns:a16="http://schemas.microsoft.com/office/drawing/2014/main" id="{931DFF8F-07C4-4175-927A-2411DCAF7453}"/>
              </a:ext>
            </a:extLst>
          </p:cNvPr>
          <p:cNvSpPr/>
          <p:nvPr/>
        </p:nvSpPr>
        <p:spPr>
          <a:xfrm>
            <a:off x="-317674" y="-351684"/>
            <a:ext cx="2047019" cy="2047019"/>
          </a:xfrm>
          <a:prstGeom prst="donu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57" name="Group 56">
            <a:extLst>
              <a:ext uri="{FF2B5EF4-FFF2-40B4-BE49-F238E27FC236}">
                <a16:creationId xmlns:a16="http://schemas.microsoft.com/office/drawing/2014/main" id="{9C799CD2-A769-4630-9FF6-F277004D80D0}"/>
              </a:ext>
            </a:extLst>
          </p:cNvPr>
          <p:cNvGrpSpPr/>
          <p:nvPr/>
        </p:nvGrpSpPr>
        <p:grpSpPr>
          <a:xfrm>
            <a:off x="0" y="5010130"/>
            <a:ext cx="370413" cy="1345647"/>
            <a:chOff x="-972" y="5510679"/>
            <a:chExt cx="370413" cy="1345647"/>
          </a:xfrm>
        </p:grpSpPr>
        <p:sp>
          <p:nvSpPr>
            <p:cNvPr id="58" name="Rectangle 57">
              <a:extLst>
                <a:ext uri="{FF2B5EF4-FFF2-40B4-BE49-F238E27FC236}">
                  <a16:creationId xmlns:a16="http://schemas.microsoft.com/office/drawing/2014/main" id="{97318F0E-E2C7-41EA-8A38-E82C0C298851}"/>
                </a:ext>
              </a:extLst>
            </p:cNvPr>
            <p:cNvSpPr/>
            <p:nvPr/>
          </p:nvSpPr>
          <p:spPr>
            <a:xfrm>
              <a:off x="-972" y="5510679"/>
              <a:ext cx="370413" cy="134564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TextBox 58">
              <a:extLst>
                <a:ext uri="{FF2B5EF4-FFF2-40B4-BE49-F238E27FC236}">
                  <a16:creationId xmlns:a16="http://schemas.microsoft.com/office/drawing/2014/main" id="{FFEC6EFF-C048-444B-9F17-CF4ECC4B3807}"/>
                </a:ext>
              </a:extLst>
            </p:cNvPr>
            <p:cNvSpPr txBox="1"/>
            <p:nvPr/>
          </p:nvSpPr>
          <p:spPr>
            <a:xfrm rot="16200000">
              <a:off x="-206256" y="6029615"/>
              <a:ext cx="780984" cy="307777"/>
            </a:xfrm>
            <a:prstGeom prst="rect">
              <a:avLst/>
            </a:prstGeom>
            <a:noFill/>
          </p:spPr>
          <p:txBody>
            <a:bodyPr wrap="none" rtlCol="0">
              <a:spAutoFit/>
            </a:bodyPr>
            <a:lstStyle/>
            <a:p>
              <a:pPr algn="ctr"/>
              <a:r>
                <a:rPr lang="en-US" sz="1400" dirty="0">
                  <a:solidFill>
                    <a:schemeClr val="bg1"/>
                  </a:solidFill>
                </a:rPr>
                <a:t>creative</a:t>
              </a:r>
            </a:p>
          </p:txBody>
        </p:sp>
      </p:grpSp>
    </p:spTree>
    <p:extLst>
      <p:ext uri="{BB962C8B-B14F-4D97-AF65-F5344CB8AC3E}">
        <p14:creationId xmlns:p14="http://schemas.microsoft.com/office/powerpoint/2010/main" val="367837162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7384988" y="2684442"/>
            <a:ext cx="3126976" cy="3126977"/>
            <a:chOff x="1319544" y="1031865"/>
            <a:chExt cx="4724400" cy="4724400"/>
          </a:xfrm>
        </p:grpSpPr>
        <p:sp>
          <p:nvSpPr>
            <p:cNvPr id="8" name="Oval 7"/>
            <p:cNvSpPr/>
            <p:nvPr/>
          </p:nvSpPr>
          <p:spPr>
            <a:xfrm>
              <a:off x="1319544" y="1031865"/>
              <a:ext cx="4724400" cy="4724400"/>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9" name="Group 8"/>
            <p:cNvGrpSpPr/>
            <p:nvPr/>
          </p:nvGrpSpPr>
          <p:grpSpPr>
            <a:xfrm>
              <a:off x="2271065" y="1847850"/>
              <a:ext cx="2934836" cy="3085259"/>
              <a:chOff x="1821997" y="2389868"/>
              <a:chExt cx="3368756" cy="3541419"/>
            </a:xfrm>
          </p:grpSpPr>
          <p:pic>
            <p:nvPicPr>
              <p:cNvPr id="10" name="Picture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1997" y="5371193"/>
                <a:ext cx="1600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Freeform 242"/>
              <p:cNvSpPr>
                <a:spLocks/>
              </p:cNvSpPr>
              <p:nvPr/>
            </p:nvSpPr>
            <p:spPr bwMode="auto">
              <a:xfrm>
                <a:off x="3333297" y="3688443"/>
                <a:ext cx="69850" cy="22225"/>
              </a:xfrm>
              <a:custGeom>
                <a:avLst/>
                <a:gdLst>
                  <a:gd name="T0" fmla="*/ 0 w 44"/>
                  <a:gd name="T1" fmla="*/ 4 h 14"/>
                  <a:gd name="T2" fmla="*/ 0 w 44"/>
                  <a:gd name="T3" fmla="*/ 4 h 14"/>
                  <a:gd name="T4" fmla="*/ 14 w 44"/>
                  <a:gd name="T5" fmla="*/ 4 h 14"/>
                  <a:gd name="T6" fmla="*/ 26 w 44"/>
                  <a:gd name="T7" fmla="*/ 2 h 14"/>
                  <a:gd name="T8" fmla="*/ 38 w 44"/>
                  <a:gd name="T9" fmla="*/ 0 h 14"/>
                  <a:gd name="T10" fmla="*/ 38 w 44"/>
                  <a:gd name="T11" fmla="*/ 0 h 14"/>
                  <a:gd name="T12" fmla="*/ 42 w 44"/>
                  <a:gd name="T13" fmla="*/ 2 h 14"/>
                  <a:gd name="T14" fmla="*/ 44 w 44"/>
                  <a:gd name="T15" fmla="*/ 4 h 14"/>
                  <a:gd name="T16" fmla="*/ 42 w 44"/>
                  <a:gd name="T17" fmla="*/ 8 h 14"/>
                  <a:gd name="T18" fmla="*/ 42 w 44"/>
                  <a:gd name="T19" fmla="*/ 8 h 14"/>
                  <a:gd name="T20" fmla="*/ 36 w 44"/>
                  <a:gd name="T21" fmla="*/ 10 h 14"/>
                  <a:gd name="T22" fmla="*/ 18 w 44"/>
                  <a:gd name="T23" fmla="*/ 14 h 14"/>
                  <a:gd name="T24" fmla="*/ 0 w 44"/>
                  <a:gd name="T25" fmla="*/ 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4">
                    <a:moveTo>
                      <a:pt x="0" y="4"/>
                    </a:moveTo>
                    <a:lnTo>
                      <a:pt x="0" y="4"/>
                    </a:lnTo>
                    <a:lnTo>
                      <a:pt x="14" y="4"/>
                    </a:lnTo>
                    <a:lnTo>
                      <a:pt x="26" y="2"/>
                    </a:lnTo>
                    <a:lnTo>
                      <a:pt x="38" y="0"/>
                    </a:lnTo>
                    <a:lnTo>
                      <a:pt x="38" y="0"/>
                    </a:lnTo>
                    <a:lnTo>
                      <a:pt x="42" y="2"/>
                    </a:lnTo>
                    <a:lnTo>
                      <a:pt x="44" y="4"/>
                    </a:lnTo>
                    <a:lnTo>
                      <a:pt x="42" y="8"/>
                    </a:lnTo>
                    <a:lnTo>
                      <a:pt x="42" y="8"/>
                    </a:lnTo>
                    <a:lnTo>
                      <a:pt x="36" y="10"/>
                    </a:lnTo>
                    <a:lnTo>
                      <a:pt x="18" y="14"/>
                    </a:lnTo>
                    <a:lnTo>
                      <a:pt x="0" y="4"/>
                    </a:lnTo>
                    <a:close/>
                  </a:path>
                </a:pathLst>
              </a:custGeom>
              <a:solidFill>
                <a:srgbClr val="B789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2" name="Freeform 243"/>
              <p:cNvSpPr>
                <a:spLocks/>
              </p:cNvSpPr>
              <p:nvPr/>
            </p:nvSpPr>
            <p:spPr bwMode="auto">
              <a:xfrm>
                <a:off x="2596697" y="3634468"/>
                <a:ext cx="615950" cy="158750"/>
              </a:xfrm>
              <a:custGeom>
                <a:avLst/>
                <a:gdLst>
                  <a:gd name="T0" fmla="*/ 40 w 388"/>
                  <a:gd name="T1" fmla="*/ 0 h 100"/>
                  <a:gd name="T2" fmla="*/ 378 w 388"/>
                  <a:gd name="T3" fmla="*/ 38 h 100"/>
                  <a:gd name="T4" fmla="*/ 388 w 388"/>
                  <a:gd name="T5" fmla="*/ 74 h 100"/>
                  <a:gd name="T6" fmla="*/ 34 w 388"/>
                  <a:gd name="T7" fmla="*/ 100 h 100"/>
                  <a:gd name="T8" fmla="*/ 34 w 388"/>
                  <a:gd name="T9" fmla="*/ 100 h 100"/>
                  <a:gd name="T10" fmla="*/ 24 w 388"/>
                  <a:gd name="T11" fmla="*/ 86 h 100"/>
                  <a:gd name="T12" fmla="*/ 14 w 388"/>
                  <a:gd name="T13" fmla="*/ 70 h 100"/>
                  <a:gd name="T14" fmla="*/ 4 w 388"/>
                  <a:gd name="T15" fmla="*/ 54 h 100"/>
                  <a:gd name="T16" fmla="*/ 2 w 388"/>
                  <a:gd name="T17" fmla="*/ 44 h 100"/>
                  <a:gd name="T18" fmla="*/ 0 w 388"/>
                  <a:gd name="T19" fmla="*/ 36 h 100"/>
                  <a:gd name="T20" fmla="*/ 0 w 388"/>
                  <a:gd name="T21" fmla="*/ 26 h 100"/>
                  <a:gd name="T22" fmla="*/ 2 w 388"/>
                  <a:gd name="T23" fmla="*/ 20 h 100"/>
                  <a:gd name="T24" fmla="*/ 6 w 388"/>
                  <a:gd name="T25" fmla="*/ 12 h 100"/>
                  <a:gd name="T26" fmla="*/ 14 w 388"/>
                  <a:gd name="T27" fmla="*/ 8 h 100"/>
                  <a:gd name="T28" fmla="*/ 26 w 388"/>
                  <a:gd name="T29" fmla="*/ 4 h 100"/>
                  <a:gd name="T30" fmla="*/ 40 w 388"/>
                  <a:gd name="T31" fmla="*/ 0 h 100"/>
                  <a:gd name="T32" fmla="*/ 40 w 388"/>
                  <a:gd name="T33"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88" h="100">
                    <a:moveTo>
                      <a:pt x="40" y="0"/>
                    </a:moveTo>
                    <a:lnTo>
                      <a:pt x="378" y="38"/>
                    </a:lnTo>
                    <a:lnTo>
                      <a:pt x="388" y="74"/>
                    </a:lnTo>
                    <a:lnTo>
                      <a:pt x="34" y="100"/>
                    </a:lnTo>
                    <a:lnTo>
                      <a:pt x="34" y="100"/>
                    </a:lnTo>
                    <a:lnTo>
                      <a:pt x="24" y="86"/>
                    </a:lnTo>
                    <a:lnTo>
                      <a:pt x="14" y="70"/>
                    </a:lnTo>
                    <a:lnTo>
                      <a:pt x="4" y="54"/>
                    </a:lnTo>
                    <a:lnTo>
                      <a:pt x="2" y="44"/>
                    </a:lnTo>
                    <a:lnTo>
                      <a:pt x="0" y="36"/>
                    </a:lnTo>
                    <a:lnTo>
                      <a:pt x="0" y="26"/>
                    </a:lnTo>
                    <a:lnTo>
                      <a:pt x="2" y="20"/>
                    </a:lnTo>
                    <a:lnTo>
                      <a:pt x="6" y="12"/>
                    </a:lnTo>
                    <a:lnTo>
                      <a:pt x="14" y="8"/>
                    </a:lnTo>
                    <a:lnTo>
                      <a:pt x="26" y="4"/>
                    </a:lnTo>
                    <a:lnTo>
                      <a:pt x="40" y="0"/>
                    </a:lnTo>
                    <a:lnTo>
                      <a:pt x="40" y="0"/>
                    </a:lnTo>
                    <a:close/>
                  </a:path>
                </a:pathLst>
              </a:custGeom>
              <a:solidFill>
                <a:srgbClr val="DEA6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3" name="Freeform 244"/>
              <p:cNvSpPr>
                <a:spLocks/>
              </p:cNvSpPr>
              <p:nvPr/>
            </p:nvSpPr>
            <p:spPr bwMode="auto">
              <a:xfrm>
                <a:off x="2368097" y="3231243"/>
                <a:ext cx="393700" cy="561975"/>
              </a:xfrm>
              <a:custGeom>
                <a:avLst/>
                <a:gdLst>
                  <a:gd name="T0" fmla="*/ 20 w 248"/>
                  <a:gd name="T1" fmla="*/ 8 h 354"/>
                  <a:gd name="T2" fmla="*/ 20 w 248"/>
                  <a:gd name="T3" fmla="*/ 8 h 354"/>
                  <a:gd name="T4" fmla="*/ 28 w 248"/>
                  <a:gd name="T5" fmla="*/ 4 h 354"/>
                  <a:gd name="T6" fmla="*/ 36 w 248"/>
                  <a:gd name="T7" fmla="*/ 2 h 354"/>
                  <a:gd name="T8" fmla="*/ 44 w 248"/>
                  <a:gd name="T9" fmla="*/ 0 h 354"/>
                  <a:gd name="T10" fmla="*/ 50 w 248"/>
                  <a:gd name="T11" fmla="*/ 0 h 354"/>
                  <a:gd name="T12" fmla="*/ 64 w 248"/>
                  <a:gd name="T13" fmla="*/ 4 h 354"/>
                  <a:gd name="T14" fmla="*/ 74 w 248"/>
                  <a:gd name="T15" fmla="*/ 12 h 354"/>
                  <a:gd name="T16" fmla="*/ 82 w 248"/>
                  <a:gd name="T17" fmla="*/ 20 h 354"/>
                  <a:gd name="T18" fmla="*/ 90 w 248"/>
                  <a:gd name="T19" fmla="*/ 26 h 354"/>
                  <a:gd name="T20" fmla="*/ 94 w 248"/>
                  <a:gd name="T21" fmla="*/ 34 h 354"/>
                  <a:gd name="T22" fmla="*/ 228 w 248"/>
                  <a:gd name="T23" fmla="*/ 268 h 354"/>
                  <a:gd name="T24" fmla="*/ 228 w 248"/>
                  <a:gd name="T25" fmla="*/ 268 h 354"/>
                  <a:gd name="T26" fmla="*/ 238 w 248"/>
                  <a:gd name="T27" fmla="*/ 288 h 354"/>
                  <a:gd name="T28" fmla="*/ 244 w 248"/>
                  <a:gd name="T29" fmla="*/ 304 h 354"/>
                  <a:gd name="T30" fmla="*/ 248 w 248"/>
                  <a:gd name="T31" fmla="*/ 318 h 354"/>
                  <a:gd name="T32" fmla="*/ 248 w 248"/>
                  <a:gd name="T33" fmla="*/ 328 h 354"/>
                  <a:gd name="T34" fmla="*/ 246 w 248"/>
                  <a:gd name="T35" fmla="*/ 336 h 354"/>
                  <a:gd name="T36" fmla="*/ 240 w 248"/>
                  <a:gd name="T37" fmla="*/ 344 h 354"/>
                  <a:gd name="T38" fmla="*/ 234 w 248"/>
                  <a:gd name="T39" fmla="*/ 348 h 354"/>
                  <a:gd name="T40" fmla="*/ 226 w 248"/>
                  <a:gd name="T41" fmla="*/ 352 h 354"/>
                  <a:gd name="T42" fmla="*/ 218 w 248"/>
                  <a:gd name="T43" fmla="*/ 354 h 354"/>
                  <a:gd name="T44" fmla="*/ 210 w 248"/>
                  <a:gd name="T45" fmla="*/ 354 h 354"/>
                  <a:gd name="T46" fmla="*/ 192 w 248"/>
                  <a:gd name="T47" fmla="*/ 354 h 354"/>
                  <a:gd name="T48" fmla="*/ 174 w 248"/>
                  <a:gd name="T49" fmla="*/ 350 h 354"/>
                  <a:gd name="T50" fmla="*/ 24 w 248"/>
                  <a:gd name="T51" fmla="*/ 116 h 354"/>
                  <a:gd name="T52" fmla="*/ 24 w 248"/>
                  <a:gd name="T53" fmla="*/ 116 h 354"/>
                  <a:gd name="T54" fmla="*/ 14 w 248"/>
                  <a:gd name="T55" fmla="*/ 102 h 354"/>
                  <a:gd name="T56" fmla="*/ 8 w 248"/>
                  <a:gd name="T57" fmla="*/ 88 h 354"/>
                  <a:gd name="T58" fmla="*/ 4 w 248"/>
                  <a:gd name="T59" fmla="*/ 76 h 354"/>
                  <a:gd name="T60" fmla="*/ 2 w 248"/>
                  <a:gd name="T61" fmla="*/ 66 h 354"/>
                  <a:gd name="T62" fmla="*/ 0 w 248"/>
                  <a:gd name="T63" fmla="*/ 56 h 354"/>
                  <a:gd name="T64" fmla="*/ 0 w 248"/>
                  <a:gd name="T65" fmla="*/ 46 h 354"/>
                  <a:gd name="T66" fmla="*/ 2 w 248"/>
                  <a:gd name="T67" fmla="*/ 32 h 354"/>
                  <a:gd name="T68" fmla="*/ 8 w 248"/>
                  <a:gd name="T69" fmla="*/ 22 h 354"/>
                  <a:gd name="T70" fmla="*/ 14 w 248"/>
                  <a:gd name="T71" fmla="*/ 14 h 354"/>
                  <a:gd name="T72" fmla="*/ 20 w 248"/>
                  <a:gd name="T73" fmla="*/ 8 h 354"/>
                  <a:gd name="T74" fmla="*/ 20 w 248"/>
                  <a:gd name="T75" fmla="*/ 8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48" h="354">
                    <a:moveTo>
                      <a:pt x="20" y="8"/>
                    </a:moveTo>
                    <a:lnTo>
                      <a:pt x="20" y="8"/>
                    </a:lnTo>
                    <a:lnTo>
                      <a:pt x="28" y="4"/>
                    </a:lnTo>
                    <a:lnTo>
                      <a:pt x="36" y="2"/>
                    </a:lnTo>
                    <a:lnTo>
                      <a:pt x="44" y="0"/>
                    </a:lnTo>
                    <a:lnTo>
                      <a:pt x="50" y="0"/>
                    </a:lnTo>
                    <a:lnTo>
                      <a:pt x="64" y="4"/>
                    </a:lnTo>
                    <a:lnTo>
                      <a:pt x="74" y="12"/>
                    </a:lnTo>
                    <a:lnTo>
                      <a:pt x="82" y="20"/>
                    </a:lnTo>
                    <a:lnTo>
                      <a:pt x="90" y="26"/>
                    </a:lnTo>
                    <a:lnTo>
                      <a:pt x="94" y="34"/>
                    </a:lnTo>
                    <a:lnTo>
                      <a:pt x="228" y="268"/>
                    </a:lnTo>
                    <a:lnTo>
                      <a:pt x="228" y="268"/>
                    </a:lnTo>
                    <a:lnTo>
                      <a:pt x="238" y="288"/>
                    </a:lnTo>
                    <a:lnTo>
                      <a:pt x="244" y="304"/>
                    </a:lnTo>
                    <a:lnTo>
                      <a:pt x="248" y="318"/>
                    </a:lnTo>
                    <a:lnTo>
                      <a:pt x="248" y="328"/>
                    </a:lnTo>
                    <a:lnTo>
                      <a:pt x="246" y="336"/>
                    </a:lnTo>
                    <a:lnTo>
                      <a:pt x="240" y="344"/>
                    </a:lnTo>
                    <a:lnTo>
                      <a:pt x="234" y="348"/>
                    </a:lnTo>
                    <a:lnTo>
                      <a:pt x="226" y="352"/>
                    </a:lnTo>
                    <a:lnTo>
                      <a:pt x="218" y="354"/>
                    </a:lnTo>
                    <a:lnTo>
                      <a:pt x="210" y="354"/>
                    </a:lnTo>
                    <a:lnTo>
                      <a:pt x="192" y="354"/>
                    </a:lnTo>
                    <a:lnTo>
                      <a:pt x="174" y="350"/>
                    </a:lnTo>
                    <a:lnTo>
                      <a:pt x="24" y="116"/>
                    </a:lnTo>
                    <a:lnTo>
                      <a:pt x="24" y="116"/>
                    </a:lnTo>
                    <a:lnTo>
                      <a:pt x="14" y="102"/>
                    </a:lnTo>
                    <a:lnTo>
                      <a:pt x="8" y="88"/>
                    </a:lnTo>
                    <a:lnTo>
                      <a:pt x="4" y="76"/>
                    </a:lnTo>
                    <a:lnTo>
                      <a:pt x="2" y="66"/>
                    </a:lnTo>
                    <a:lnTo>
                      <a:pt x="0" y="56"/>
                    </a:lnTo>
                    <a:lnTo>
                      <a:pt x="0" y="46"/>
                    </a:lnTo>
                    <a:lnTo>
                      <a:pt x="2" y="32"/>
                    </a:lnTo>
                    <a:lnTo>
                      <a:pt x="8" y="22"/>
                    </a:lnTo>
                    <a:lnTo>
                      <a:pt x="14" y="14"/>
                    </a:lnTo>
                    <a:lnTo>
                      <a:pt x="20" y="8"/>
                    </a:lnTo>
                    <a:lnTo>
                      <a:pt x="20" y="8"/>
                    </a:lnTo>
                    <a:close/>
                  </a:path>
                </a:pathLst>
              </a:custGeom>
              <a:solidFill>
                <a:srgbClr val="DEA6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4" name="Freeform 245"/>
              <p:cNvSpPr>
                <a:spLocks/>
              </p:cNvSpPr>
              <p:nvPr/>
            </p:nvSpPr>
            <p:spPr bwMode="auto">
              <a:xfrm>
                <a:off x="3190422" y="3688443"/>
                <a:ext cx="250825" cy="111125"/>
              </a:xfrm>
              <a:custGeom>
                <a:avLst/>
                <a:gdLst>
                  <a:gd name="T0" fmla="*/ 0 w 158"/>
                  <a:gd name="T1" fmla="*/ 4 h 70"/>
                  <a:gd name="T2" fmla="*/ 18 w 158"/>
                  <a:gd name="T3" fmla="*/ 2 h 70"/>
                  <a:gd name="T4" fmla="*/ 62 w 158"/>
                  <a:gd name="T5" fmla="*/ 0 h 70"/>
                  <a:gd name="T6" fmla="*/ 114 w 158"/>
                  <a:gd name="T7" fmla="*/ 10 h 70"/>
                  <a:gd name="T8" fmla="*/ 138 w 158"/>
                  <a:gd name="T9" fmla="*/ 20 h 70"/>
                  <a:gd name="T10" fmla="*/ 158 w 158"/>
                  <a:gd name="T11" fmla="*/ 38 h 70"/>
                  <a:gd name="T12" fmla="*/ 158 w 158"/>
                  <a:gd name="T13" fmla="*/ 42 h 70"/>
                  <a:gd name="T14" fmla="*/ 152 w 158"/>
                  <a:gd name="T15" fmla="*/ 42 h 70"/>
                  <a:gd name="T16" fmla="*/ 144 w 158"/>
                  <a:gd name="T17" fmla="*/ 36 h 70"/>
                  <a:gd name="T18" fmla="*/ 116 w 158"/>
                  <a:gd name="T19" fmla="*/ 24 h 70"/>
                  <a:gd name="T20" fmla="*/ 98 w 158"/>
                  <a:gd name="T21" fmla="*/ 20 h 70"/>
                  <a:gd name="T22" fmla="*/ 116 w 158"/>
                  <a:gd name="T23" fmla="*/ 26 h 70"/>
                  <a:gd name="T24" fmla="*/ 150 w 158"/>
                  <a:gd name="T25" fmla="*/ 48 h 70"/>
                  <a:gd name="T26" fmla="*/ 150 w 158"/>
                  <a:gd name="T27" fmla="*/ 52 h 70"/>
                  <a:gd name="T28" fmla="*/ 144 w 158"/>
                  <a:gd name="T29" fmla="*/ 56 h 70"/>
                  <a:gd name="T30" fmla="*/ 126 w 158"/>
                  <a:gd name="T31" fmla="*/ 46 h 70"/>
                  <a:gd name="T32" fmla="*/ 94 w 158"/>
                  <a:gd name="T33" fmla="*/ 32 h 70"/>
                  <a:gd name="T34" fmla="*/ 136 w 158"/>
                  <a:gd name="T35" fmla="*/ 54 h 70"/>
                  <a:gd name="T36" fmla="*/ 138 w 158"/>
                  <a:gd name="T37" fmla="*/ 60 h 70"/>
                  <a:gd name="T38" fmla="*/ 134 w 158"/>
                  <a:gd name="T39" fmla="*/ 64 h 70"/>
                  <a:gd name="T40" fmla="*/ 118 w 158"/>
                  <a:gd name="T41" fmla="*/ 60 h 70"/>
                  <a:gd name="T42" fmla="*/ 84 w 158"/>
                  <a:gd name="T43" fmla="*/ 40 h 70"/>
                  <a:gd name="T44" fmla="*/ 84 w 158"/>
                  <a:gd name="T45" fmla="*/ 42 h 70"/>
                  <a:gd name="T46" fmla="*/ 88 w 158"/>
                  <a:gd name="T47" fmla="*/ 50 h 70"/>
                  <a:gd name="T48" fmla="*/ 106 w 158"/>
                  <a:gd name="T49" fmla="*/ 64 h 70"/>
                  <a:gd name="T50" fmla="*/ 104 w 158"/>
                  <a:gd name="T51" fmla="*/ 68 h 70"/>
                  <a:gd name="T52" fmla="*/ 96 w 158"/>
                  <a:gd name="T53" fmla="*/ 70 h 70"/>
                  <a:gd name="T54" fmla="*/ 78 w 158"/>
                  <a:gd name="T55" fmla="*/ 62 h 70"/>
                  <a:gd name="T56" fmla="*/ 66 w 158"/>
                  <a:gd name="T57" fmla="*/ 54 h 70"/>
                  <a:gd name="T58" fmla="*/ 32 w 158"/>
                  <a:gd name="T59" fmla="*/ 50 h 70"/>
                  <a:gd name="T60" fmla="*/ 22 w 158"/>
                  <a:gd name="T61" fmla="*/ 44 h 70"/>
                  <a:gd name="T62" fmla="*/ 10 w 158"/>
                  <a:gd name="T63" fmla="*/ 40 h 70"/>
                  <a:gd name="T64" fmla="*/ 4 w 158"/>
                  <a:gd name="T65" fmla="*/ 4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58" h="70">
                    <a:moveTo>
                      <a:pt x="4" y="40"/>
                    </a:moveTo>
                    <a:lnTo>
                      <a:pt x="0" y="4"/>
                    </a:lnTo>
                    <a:lnTo>
                      <a:pt x="0" y="4"/>
                    </a:lnTo>
                    <a:lnTo>
                      <a:pt x="18" y="2"/>
                    </a:lnTo>
                    <a:lnTo>
                      <a:pt x="38" y="0"/>
                    </a:lnTo>
                    <a:lnTo>
                      <a:pt x="62" y="0"/>
                    </a:lnTo>
                    <a:lnTo>
                      <a:pt x="88" y="2"/>
                    </a:lnTo>
                    <a:lnTo>
                      <a:pt x="114" y="10"/>
                    </a:lnTo>
                    <a:lnTo>
                      <a:pt x="126" y="14"/>
                    </a:lnTo>
                    <a:lnTo>
                      <a:pt x="138" y="20"/>
                    </a:lnTo>
                    <a:lnTo>
                      <a:pt x="148" y="28"/>
                    </a:lnTo>
                    <a:lnTo>
                      <a:pt x="158" y="38"/>
                    </a:lnTo>
                    <a:lnTo>
                      <a:pt x="158" y="38"/>
                    </a:lnTo>
                    <a:lnTo>
                      <a:pt x="158" y="42"/>
                    </a:lnTo>
                    <a:lnTo>
                      <a:pt x="156" y="44"/>
                    </a:lnTo>
                    <a:lnTo>
                      <a:pt x="152" y="42"/>
                    </a:lnTo>
                    <a:lnTo>
                      <a:pt x="152" y="42"/>
                    </a:lnTo>
                    <a:lnTo>
                      <a:pt x="144" y="36"/>
                    </a:lnTo>
                    <a:lnTo>
                      <a:pt x="134" y="32"/>
                    </a:lnTo>
                    <a:lnTo>
                      <a:pt x="116" y="24"/>
                    </a:lnTo>
                    <a:lnTo>
                      <a:pt x="98" y="20"/>
                    </a:lnTo>
                    <a:lnTo>
                      <a:pt x="98" y="20"/>
                    </a:lnTo>
                    <a:lnTo>
                      <a:pt x="108" y="24"/>
                    </a:lnTo>
                    <a:lnTo>
                      <a:pt x="116" y="26"/>
                    </a:lnTo>
                    <a:lnTo>
                      <a:pt x="132" y="36"/>
                    </a:lnTo>
                    <a:lnTo>
                      <a:pt x="150" y="48"/>
                    </a:lnTo>
                    <a:lnTo>
                      <a:pt x="150" y="48"/>
                    </a:lnTo>
                    <a:lnTo>
                      <a:pt x="150" y="52"/>
                    </a:lnTo>
                    <a:lnTo>
                      <a:pt x="148" y="54"/>
                    </a:lnTo>
                    <a:lnTo>
                      <a:pt x="144" y="56"/>
                    </a:lnTo>
                    <a:lnTo>
                      <a:pt x="144" y="56"/>
                    </a:lnTo>
                    <a:lnTo>
                      <a:pt x="126" y="46"/>
                    </a:lnTo>
                    <a:lnTo>
                      <a:pt x="110" y="38"/>
                    </a:lnTo>
                    <a:lnTo>
                      <a:pt x="94" y="32"/>
                    </a:lnTo>
                    <a:lnTo>
                      <a:pt x="94" y="32"/>
                    </a:lnTo>
                    <a:lnTo>
                      <a:pt x="136" y="54"/>
                    </a:lnTo>
                    <a:lnTo>
                      <a:pt x="136" y="54"/>
                    </a:lnTo>
                    <a:lnTo>
                      <a:pt x="138" y="60"/>
                    </a:lnTo>
                    <a:lnTo>
                      <a:pt x="138" y="62"/>
                    </a:lnTo>
                    <a:lnTo>
                      <a:pt x="134" y="64"/>
                    </a:lnTo>
                    <a:lnTo>
                      <a:pt x="134" y="64"/>
                    </a:lnTo>
                    <a:lnTo>
                      <a:pt x="118" y="60"/>
                    </a:lnTo>
                    <a:lnTo>
                      <a:pt x="102" y="52"/>
                    </a:lnTo>
                    <a:lnTo>
                      <a:pt x="84" y="40"/>
                    </a:lnTo>
                    <a:lnTo>
                      <a:pt x="84" y="40"/>
                    </a:lnTo>
                    <a:lnTo>
                      <a:pt x="84" y="42"/>
                    </a:lnTo>
                    <a:lnTo>
                      <a:pt x="84" y="44"/>
                    </a:lnTo>
                    <a:lnTo>
                      <a:pt x="88" y="50"/>
                    </a:lnTo>
                    <a:lnTo>
                      <a:pt x="106" y="64"/>
                    </a:lnTo>
                    <a:lnTo>
                      <a:pt x="106" y="64"/>
                    </a:lnTo>
                    <a:lnTo>
                      <a:pt x="104" y="66"/>
                    </a:lnTo>
                    <a:lnTo>
                      <a:pt x="104" y="68"/>
                    </a:lnTo>
                    <a:lnTo>
                      <a:pt x="100" y="70"/>
                    </a:lnTo>
                    <a:lnTo>
                      <a:pt x="96" y="70"/>
                    </a:lnTo>
                    <a:lnTo>
                      <a:pt x="88" y="68"/>
                    </a:lnTo>
                    <a:lnTo>
                      <a:pt x="78" y="62"/>
                    </a:lnTo>
                    <a:lnTo>
                      <a:pt x="66" y="54"/>
                    </a:lnTo>
                    <a:lnTo>
                      <a:pt x="66" y="54"/>
                    </a:lnTo>
                    <a:lnTo>
                      <a:pt x="48" y="52"/>
                    </a:lnTo>
                    <a:lnTo>
                      <a:pt x="32" y="50"/>
                    </a:lnTo>
                    <a:lnTo>
                      <a:pt x="22" y="44"/>
                    </a:lnTo>
                    <a:lnTo>
                      <a:pt x="22" y="44"/>
                    </a:lnTo>
                    <a:lnTo>
                      <a:pt x="16" y="42"/>
                    </a:lnTo>
                    <a:lnTo>
                      <a:pt x="10" y="40"/>
                    </a:lnTo>
                    <a:lnTo>
                      <a:pt x="4" y="40"/>
                    </a:lnTo>
                    <a:lnTo>
                      <a:pt x="4" y="40"/>
                    </a:lnTo>
                    <a:close/>
                  </a:path>
                </a:pathLst>
              </a:custGeom>
              <a:solidFill>
                <a:srgbClr val="DEA6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5" name="Freeform 246"/>
              <p:cNvSpPr>
                <a:spLocks/>
              </p:cNvSpPr>
              <p:nvPr/>
            </p:nvSpPr>
            <p:spPr bwMode="auto">
              <a:xfrm>
                <a:off x="2085522" y="2894693"/>
                <a:ext cx="288925" cy="669925"/>
              </a:xfrm>
              <a:custGeom>
                <a:avLst/>
                <a:gdLst>
                  <a:gd name="T0" fmla="*/ 180 w 182"/>
                  <a:gd name="T1" fmla="*/ 10 h 422"/>
                  <a:gd name="T2" fmla="*/ 180 w 182"/>
                  <a:gd name="T3" fmla="*/ 10 h 422"/>
                  <a:gd name="T4" fmla="*/ 182 w 182"/>
                  <a:gd name="T5" fmla="*/ 36 h 422"/>
                  <a:gd name="T6" fmla="*/ 182 w 182"/>
                  <a:gd name="T7" fmla="*/ 66 h 422"/>
                  <a:gd name="T8" fmla="*/ 182 w 182"/>
                  <a:gd name="T9" fmla="*/ 102 h 422"/>
                  <a:gd name="T10" fmla="*/ 176 w 182"/>
                  <a:gd name="T11" fmla="*/ 144 h 422"/>
                  <a:gd name="T12" fmla="*/ 172 w 182"/>
                  <a:gd name="T13" fmla="*/ 164 h 422"/>
                  <a:gd name="T14" fmla="*/ 168 w 182"/>
                  <a:gd name="T15" fmla="*/ 186 h 422"/>
                  <a:gd name="T16" fmla="*/ 162 w 182"/>
                  <a:gd name="T17" fmla="*/ 208 h 422"/>
                  <a:gd name="T18" fmla="*/ 154 w 182"/>
                  <a:gd name="T19" fmla="*/ 228 h 422"/>
                  <a:gd name="T20" fmla="*/ 144 w 182"/>
                  <a:gd name="T21" fmla="*/ 248 h 422"/>
                  <a:gd name="T22" fmla="*/ 132 w 182"/>
                  <a:gd name="T23" fmla="*/ 266 h 422"/>
                  <a:gd name="T24" fmla="*/ 132 w 182"/>
                  <a:gd name="T25" fmla="*/ 266 h 422"/>
                  <a:gd name="T26" fmla="*/ 126 w 182"/>
                  <a:gd name="T27" fmla="*/ 274 h 422"/>
                  <a:gd name="T28" fmla="*/ 118 w 182"/>
                  <a:gd name="T29" fmla="*/ 284 h 422"/>
                  <a:gd name="T30" fmla="*/ 110 w 182"/>
                  <a:gd name="T31" fmla="*/ 300 h 422"/>
                  <a:gd name="T32" fmla="*/ 100 w 182"/>
                  <a:gd name="T33" fmla="*/ 320 h 422"/>
                  <a:gd name="T34" fmla="*/ 90 w 182"/>
                  <a:gd name="T35" fmla="*/ 348 h 422"/>
                  <a:gd name="T36" fmla="*/ 80 w 182"/>
                  <a:gd name="T37" fmla="*/ 382 h 422"/>
                  <a:gd name="T38" fmla="*/ 74 w 182"/>
                  <a:gd name="T39" fmla="*/ 422 h 422"/>
                  <a:gd name="T40" fmla="*/ 74 w 182"/>
                  <a:gd name="T41" fmla="*/ 422 h 422"/>
                  <a:gd name="T42" fmla="*/ 68 w 182"/>
                  <a:gd name="T43" fmla="*/ 416 h 422"/>
                  <a:gd name="T44" fmla="*/ 54 w 182"/>
                  <a:gd name="T45" fmla="*/ 392 h 422"/>
                  <a:gd name="T46" fmla="*/ 36 w 182"/>
                  <a:gd name="T47" fmla="*/ 356 h 422"/>
                  <a:gd name="T48" fmla="*/ 28 w 182"/>
                  <a:gd name="T49" fmla="*/ 334 h 422"/>
                  <a:gd name="T50" fmla="*/ 20 w 182"/>
                  <a:gd name="T51" fmla="*/ 308 h 422"/>
                  <a:gd name="T52" fmla="*/ 12 w 182"/>
                  <a:gd name="T53" fmla="*/ 278 h 422"/>
                  <a:gd name="T54" fmla="*/ 6 w 182"/>
                  <a:gd name="T55" fmla="*/ 246 h 422"/>
                  <a:gd name="T56" fmla="*/ 2 w 182"/>
                  <a:gd name="T57" fmla="*/ 212 h 422"/>
                  <a:gd name="T58" fmla="*/ 0 w 182"/>
                  <a:gd name="T59" fmla="*/ 174 h 422"/>
                  <a:gd name="T60" fmla="*/ 2 w 182"/>
                  <a:gd name="T61" fmla="*/ 134 h 422"/>
                  <a:gd name="T62" fmla="*/ 6 w 182"/>
                  <a:gd name="T63" fmla="*/ 92 h 422"/>
                  <a:gd name="T64" fmla="*/ 14 w 182"/>
                  <a:gd name="T65" fmla="*/ 48 h 422"/>
                  <a:gd name="T66" fmla="*/ 28 w 182"/>
                  <a:gd name="T67" fmla="*/ 0 h 422"/>
                  <a:gd name="T68" fmla="*/ 180 w 182"/>
                  <a:gd name="T69" fmla="*/ 10 h 4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82" h="422">
                    <a:moveTo>
                      <a:pt x="180" y="10"/>
                    </a:moveTo>
                    <a:lnTo>
                      <a:pt x="180" y="10"/>
                    </a:lnTo>
                    <a:lnTo>
                      <a:pt x="182" y="36"/>
                    </a:lnTo>
                    <a:lnTo>
                      <a:pt x="182" y="66"/>
                    </a:lnTo>
                    <a:lnTo>
                      <a:pt x="182" y="102"/>
                    </a:lnTo>
                    <a:lnTo>
                      <a:pt x="176" y="144"/>
                    </a:lnTo>
                    <a:lnTo>
                      <a:pt x="172" y="164"/>
                    </a:lnTo>
                    <a:lnTo>
                      <a:pt x="168" y="186"/>
                    </a:lnTo>
                    <a:lnTo>
                      <a:pt x="162" y="208"/>
                    </a:lnTo>
                    <a:lnTo>
                      <a:pt x="154" y="228"/>
                    </a:lnTo>
                    <a:lnTo>
                      <a:pt x="144" y="248"/>
                    </a:lnTo>
                    <a:lnTo>
                      <a:pt x="132" y="266"/>
                    </a:lnTo>
                    <a:lnTo>
                      <a:pt x="132" y="266"/>
                    </a:lnTo>
                    <a:lnTo>
                      <a:pt x="126" y="274"/>
                    </a:lnTo>
                    <a:lnTo>
                      <a:pt x="118" y="284"/>
                    </a:lnTo>
                    <a:lnTo>
                      <a:pt x="110" y="300"/>
                    </a:lnTo>
                    <a:lnTo>
                      <a:pt x="100" y="320"/>
                    </a:lnTo>
                    <a:lnTo>
                      <a:pt x="90" y="348"/>
                    </a:lnTo>
                    <a:lnTo>
                      <a:pt x="80" y="382"/>
                    </a:lnTo>
                    <a:lnTo>
                      <a:pt x="74" y="422"/>
                    </a:lnTo>
                    <a:lnTo>
                      <a:pt x="74" y="422"/>
                    </a:lnTo>
                    <a:lnTo>
                      <a:pt x="68" y="416"/>
                    </a:lnTo>
                    <a:lnTo>
                      <a:pt x="54" y="392"/>
                    </a:lnTo>
                    <a:lnTo>
                      <a:pt x="36" y="356"/>
                    </a:lnTo>
                    <a:lnTo>
                      <a:pt x="28" y="334"/>
                    </a:lnTo>
                    <a:lnTo>
                      <a:pt x="20" y="308"/>
                    </a:lnTo>
                    <a:lnTo>
                      <a:pt x="12" y="278"/>
                    </a:lnTo>
                    <a:lnTo>
                      <a:pt x="6" y="246"/>
                    </a:lnTo>
                    <a:lnTo>
                      <a:pt x="2" y="212"/>
                    </a:lnTo>
                    <a:lnTo>
                      <a:pt x="0" y="174"/>
                    </a:lnTo>
                    <a:lnTo>
                      <a:pt x="2" y="134"/>
                    </a:lnTo>
                    <a:lnTo>
                      <a:pt x="6" y="92"/>
                    </a:lnTo>
                    <a:lnTo>
                      <a:pt x="14" y="48"/>
                    </a:lnTo>
                    <a:lnTo>
                      <a:pt x="28" y="0"/>
                    </a:lnTo>
                    <a:lnTo>
                      <a:pt x="180" y="10"/>
                    </a:lnTo>
                    <a:close/>
                  </a:path>
                </a:pathLst>
              </a:custGeom>
              <a:solidFill>
                <a:srgbClr val="31121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6" name="Freeform 247"/>
              <p:cNvSpPr>
                <a:spLocks/>
              </p:cNvSpPr>
              <p:nvPr/>
            </p:nvSpPr>
            <p:spPr bwMode="auto">
              <a:xfrm>
                <a:off x="2209347" y="4078968"/>
                <a:ext cx="908050" cy="361950"/>
              </a:xfrm>
              <a:custGeom>
                <a:avLst/>
                <a:gdLst>
                  <a:gd name="T0" fmla="*/ 532 w 572"/>
                  <a:gd name="T1" fmla="*/ 98 h 228"/>
                  <a:gd name="T2" fmla="*/ 220 w 572"/>
                  <a:gd name="T3" fmla="*/ 18 h 228"/>
                  <a:gd name="T4" fmla="*/ 220 w 572"/>
                  <a:gd name="T5" fmla="*/ 18 h 228"/>
                  <a:gd name="T6" fmla="*/ 210 w 572"/>
                  <a:gd name="T7" fmla="*/ 14 h 228"/>
                  <a:gd name="T8" fmla="*/ 186 w 572"/>
                  <a:gd name="T9" fmla="*/ 8 h 228"/>
                  <a:gd name="T10" fmla="*/ 150 w 572"/>
                  <a:gd name="T11" fmla="*/ 2 h 228"/>
                  <a:gd name="T12" fmla="*/ 130 w 572"/>
                  <a:gd name="T13" fmla="*/ 0 h 228"/>
                  <a:gd name="T14" fmla="*/ 110 w 572"/>
                  <a:gd name="T15" fmla="*/ 0 h 228"/>
                  <a:gd name="T16" fmla="*/ 90 w 572"/>
                  <a:gd name="T17" fmla="*/ 4 h 228"/>
                  <a:gd name="T18" fmla="*/ 70 w 572"/>
                  <a:gd name="T19" fmla="*/ 8 h 228"/>
                  <a:gd name="T20" fmla="*/ 52 w 572"/>
                  <a:gd name="T21" fmla="*/ 18 h 228"/>
                  <a:gd name="T22" fmla="*/ 34 w 572"/>
                  <a:gd name="T23" fmla="*/ 30 h 228"/>
                  <a:gd name="T24" fmla="*/ 28 w 572"/>
                  <a:gd name="T25" fmla="*/ 38 h 228"/>
                  <a:gd name="T26" fmla="*/ 20 w 572"/>
                  <a:gd name="T27" fmla="*/ 48 h 228"/>
                  <a:gd name="T28" fmla="*/ 14 w 572"/>
                  <a:gd name="T29" fmla="*/ 58 h 228"/>
                  <a:gd name="T30" fmla="*/ 10 w 572"/>
                  <a:gd name="T31" fmla="*/ 70 h 228"/>
                  <a:gd name="T32" fmla="*/ 6 w 572"/>
                  <a:gd name="T33" fmla="*/ 82 h 228"/>
                  <a:gd name="T34" fmla="*/ 2 w 572"/>
                  <a:gd name="T35" fmla="*/ 98 h 228"/>
                  <a:gd name="T36" fmla="*/ 0 w 572"/>
                  <a:gd name="T37" fmla="*/ 114 h 228"/>
                  <a:gd name="T38" fmla="*/ 0 w 572"/>
                  <a:gd name="T39" fmla="*/ 130 h 228"/>
                  <a:gd name="T40" fmla="*/ 0 w 572"/>
                  <a:gd name="T41" fmla="*/ 130 h 228"/>
                  <a:gd name="T42" fmla="*/ 0 w 572"/>
                  <a:gd name="T43" fmla="*/ 136 h 228"/>
                  <a:gd name="T44" fmla="*/ 4 w 572"/>
                  <a:gd name="T45" fmla="*/ 148 h 228"/>
                  <a:gd name="T46" fmla="*/ 10 w 572"/>
                  <a:gd name="T47" fmla="*/ 158 h 228"/>
                  <a:gd name="T48" fmla="*/ 16 w 572"/>
                  <a:gd name="T49" fmla="*/ 166 h 228"/>
                  <a:gd name="T50" fmla="*/ 28 w 572"/>
                  <a:gd name="T51" fmla="*/ 176 h 228"/>
                  <a:gd name="T52" fmla="*/ 42 w 572"/>
                  <a:gd name="T53" fmla="*/ 186 h 228"/>
                  <a:gd name="T54" fmla="*/ 60 w 572"/>
                  <a:gd name="T55" fmla="*/ 196 h 228"/>
                  <a:gd name="T56" fmla="*/ 84 w 572"/>
                  <a:gd name="T57" fmla="*/ 206 h 228"/>
                  <a:gd name="T58" fmla="*/ 114 w 572"/>
                  <a:gd name="T59" fmla="*/ 214 h 228"/>
                  <a:gd name="T60" fmla="*/ 148 w 572"/>
                  <a:gd name="T61" fmla="*/ 220 h 228"/>
                  <a:gd name="T62" fmla="*/ 190 w 572"/>
                  <a:gd name="T63" fmla="*/ 226 h 228"/>
                  <a:gd name="T64" fmla="*/ 238 w 572"/>
                  <a:gd name="T65" fmla="*/ 228 h 228"/>
                  <a:gd name="T66" fmla="*/ 294 w 572"/>
                  <a:gd name="T67" fmla="*/ 228 h 228"/>
                  <a:gd name="T68" fmla="*/ 358 w 572"/>
                  <a:gd name="T69" fmla="*/ 226 h 228"/>
                  <a:gd name="T70" fmla="*/ 516 w 572"/>
                  <a:gd name="T71" fmla="*/ 228 h 228"/>
                  <a:gd name="T72" fmla="*/ 516 w 572"/>
                  <a:gd name="T73" fmla="*/ 228 h 228"/>
                  <a:gd name="T74" fmla="*/ 532 w 572"/>
                  <a:gd name="T75" fmla="*/ 220 h 228"/>
                  <a:gd name="T76" fmla="*/ 546 w 572"/>
                  <a:gd name="T77" fmla="*/ 208 h 228"/>
                  <a:gd name="T78" fmla="*/ 554 w 572"/>
                  <a:gd name="T79" fmla="*/ 202 h 228"/>
                  <a:gd name="T80" fmla="*/ 560 w 572"/>
                  <a:gd name="T81" fmla="*/ 194 h 228"/>
                  <a:gd name="T82" fmla="*/ 566 w 572"/>
                  <a:gd name="T83" fmla="*/ 186 h 228"/>
                  <a:gd name="T84" fmla="*/ 570 w 572"/>
                  <a:gd name="T85" fmla="*/ 176 h 228"/>
                  <a:gd name="T86" fmla="*/ 572 w 572"/>
                  <a:gd name="T87" fmla="*/ 164 h 228"/>
                  <a:gd name="T88" fmla="*/ 570 w 572"/>
                  <a:gd name="T89" fmla="*/ 154 h 228"/>
                  <a:gd name="T90" fmla="*/ 566 w 572"/>
                  <a:gd name="T91" fmla="*/ 140 h 228"/>
                  <a:gd name="T92" fmla="*/ 560 w 572"/>
                  <a:gd name="T93" fmla="*/ 128 h 228"/>
                  <a:gd name="T94" fmla="*/ 548 w 572"/>
                  <a:gd name="T95" fmla="*/ 114 h 228"/>
                  <a:gd name="T96" fmla="*/ 532 w 572"/>
                  <a:gd name="T97" fmla="*/ 98 h 228"/>
                  <a:gd name="T98" fmla="*/ 532 w 572"/>
                  <a:gd name="T99" fmla="*/ 98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72" h="228">
                    <a:moveTo>
                      <a:pt x="532" y="98"/>
                    </a:moveTo>
                    <a:lnTo>
                      <a:pt x="220" y="18"/>
                    </a:lnTo>
                    <a:lnTo>
                      <a:pt x="220" y="18"/>
                    </a:lnTo>
                    <a:lnTo>
                      <a:pt x="210" y="14"/>
                    </a:lnTo>
                    <a:lnTo>
                      <a:pt x="186" y="8"/>
                    </a:lnTo>
                    <a:lnTo>
                      <a:pt x="150" y="2"/>
                    </a:lnTo>
                    <a:lnTo>
                      <a:pt x="130" y="0"/>
                    </a:lnTo>
                    <a:lnTo>
                      <a:pt x="110" y="0"/>
                    </a:lnTo>
                    <a:lnTo>
                      <a:pt x="90" y="4"/>
                    </a:lnTo>
                    <a:lnTo>
                      <a:pt x="70" y="8"/>
                    </a:lnTo>
                    <a:lnTo>
                      <a:pt x="52" y="18"/>
                    </a:lnTo>
                    <a:lnTo>
                      <a:pt x="34" y="30"/>
                    </a:lnTo>
                    <a:lnTo>
                      <a:pt x="28" y="38"/>
                    </a:lnTo>
                    <a:lnTo>
                      <a:pt x="20" y="48"/>
                    </a:lnTo>
                    <a:lnTo>
                      <a:pt x="14" y="58"/>
                    </a:lnTo>
                    <a:lnTo>
                      <a:pt x="10" y="70"/>
                    </a:lnTo>
                    <a:lnTo>
                      <a:pt x="6" y="82"/>
                    </a:lnTo>
                    <a:lnTo>
                      <a:pt x="2" y="98"/>
                    </a:lnTo>
                    <a:lnTo>
                      <a:pt x="0" y="114"/>
                    </a:lnTo>
                    <a:lnTo>
                      <a:pt x="0" y="130"/>
                    </a:lnTo>
                    <a:lnTo>
                      <a:pt x="0" y="130"/>
                    </a:lnTo>
                    <a:lnTo>
                      <a:pt x="0" y="136"/>
                    </a:lnTo>
                    <a:lnTo>
                      <a:pt x="4" y="148"/>
                    </a:lnTo>
                    <a:lnTo>
                      <a:pt x="10" y="158"/>
                    </a:lnTo>
                    <a:lnTo>
                      <a:pt x="16" y="166"/>
                    </a:lnTo>
                    <a:lnTo>
                      <a:pt x="28" y="176"/>
                    </a:lnTo>
                    <a:lnTo>
                      <a:pt x="42" y="186"/>
                    </a:lnTo>
                    <a:lnTo>
                      <a:pt x="60" y="196"/>
                    </a:lnTo>
                    <a:lnTo>
                      <a:pt x="84" y="206"/>
                    </a:lnTo>
                    <a:lnTo>
                      <a:pt x="114" y="214"/>
                    </a:lnTo>
                    <a:lnTo>
                      <a:pt x="148" y="220"/>
                    </a:lnTo>
                    <a:lnTo>
                      <a:pt x="190" y="226"/>
                    </a:lnTo>
                    <a:lnTo>
                      <a:pt x="238" y="228"/>
                    </a:lnTo>
                    <a:lnTo>
                      <a:pt x="294" y="228"/>
                    </a:lnTo>
                    <a:lnTo>
                      <a:pt x="358" y="226"/>
                    </a:lnTo>
                    <a:lnTo>
                      <a:pt x="516" y="228"/>
                    </a:lnTo>
                    <a:lnTo>
                      <a:pt x="516" y="228"/>
                    </a:lnTo>
                    <a:lnTo>
                      <a:pt x="532" y="220"/>
                    </a:lnTo>
                    <a:lnTo>
                      <a:pt x="546" y="208"/>
                    </a:lnTo>
                    <a:lnTo>
                      <a:pt x="554" y="202"/>
                    </a:lnTo>
                    <a:lnTo>
                      <a:pt x="560" y="194"/>
                    </a:lnTo>
                    <a:lnTo>
                      <a:pt x="566" y="186"/>
                    </a:lnTo>
                    <a:lnTo>
                      <a:pt x="570" y="176"/>
                    </a:lnTo>
                    <a:lnTo>
                      <a:pt x="572" y="164"/>
                    </a:lnTo>
                    <a:lnTo>
                      <a:pt x="570" y="154"/>
                    </a:lnTo>
                    <a:lnTo>
                      <a:pt x="566" y="140"/>
                    </a:lnTo>
                    <a:lnTo>
                      <a:pt x="560" y="128"/>
                    </a:lnTo>
                    <a:lnTo>
                      <a:pt x="548" y="114"/>
                    </a:lnTo>
                    <a:lnTo>
                      <a:pt x="532" y="98"/>
                    </a:lnTo>
                    <a:lnTo>
                      <a:pt x="532" y="98"/>
                    </a:lnTo>
                    <a:close/>
                  </a:path>
                </a:pathLst>
              </a:custGeom>
              <a:solidFill>
                <a:srgbClr val="EDB0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7" name="Freeform 248"/>
              <p:cNvSpPr>
                <a:spLocks/>
              </p:cNvSpPr>
              <p:nvPr/>
            </p:nvSpPr>
            <p:spPr bwMode="auto">
              <a:xfrm>
                <a:off x="2209347" y="4078968"/>
                <a:ext cx="742950" cy="361950"/>
              </a:xfrm>
              <a:custGeom>
                <a:avLst/>
                <a:gdLst>
                  <a:gd name="T0" fmla="*/ 358 w 468"/>
                  <a:gd name="T1" fmla="*/ 226 h 228"/>
                  <a:gd name="T2" fmla="*/ 358 w 468"/>
                  <a:gd name="T3" fmla="*/ 226 h 228"/>
                  <a:gd name="T4" fmla="*/ 294 w 468"/>
                  <a:gd name="T5" fmla="*/ 228 h 228"/>
                  <a:gd name="T6" fmla="*/ 238 w 468"/>
                  <a:gd name="T7" fmla="*/ 228 h 228"/>
                  <a:gd name="T8" fmla="*/ 190 w 468"/>
                  <a:gd name="T9" fmla="*/ 226 h 228"/>
                  <a:gd name="T10" fmla="*/ 148 w 468"/>
                  <a:gd name="T11" fmla="*/ 220 h 228"/>
                  <a:gd name="T12" fmla="*/ 114 w 468"/>
                  <a:gd name="T13" fmla="*/ 214 h 228"/>
                  <a:gd name="T14" fmla="*/ 84 w 468"/>
                  <a:gd name="T15" fmla="*/ 206 h 228"/>
                  <a:gd name="T16" fmla="*/ 60 w 468"/>
                  <a:gd name="T17" fmla="*/ 196 h 228"/>
                  <a:gd name="T18" fmla="*/ 42 w 468"/>
                  <a:gd name="T19" fmla="*/ 186 h 228"/>
                  <a:gd name="T20" fmla="*/ 28 w 468"/>
                  <a:gd name="T21" fmla="*/ 176 h 228"/>
                  <a:gd name="T22" fmla="*/ 16 w 468"/>
                  <a:gd name="T23" fmla="*/ 166 h 228"/>
                  <a:gd name="T24" fmla="*/ 10 w 468"/>
                  <a:gd name="T25" fmla="*/ 158 h 228"/>
                  <a:gd name="T26" fmla="*/ 4 w 468"/>
                  <a:gd name="T27" fmla="*/ 148 h 228"/>
                  <a:gd name="T28" fmla="*/ 0 w 468"/>
                  <a:gd name="T29" fmla="*/ 136 h 228"/>
                  <a:gd name="T30" fmla="*/ 0 w 468"/>
                  <a:gd name="T31" fmla="*/ 130 h 228"/>
                  <a:gd name="T32" fmla="*/ 0 w 468"/>
                  <a:gd name="T33" fmla="*/ 130 h 228"/>
                  <a:gd name="T34" fmla="*/ 0 w 468"/>
                  <a:gd name="T35" fmla="*/ 114 h 228"/>
                  <a:gd name="T36" fmla="*/ 2 w 468"/>
                  <a:gd name="T37" fmla="*/ 98 h 228"/>
                  <a:gd name="T38" fmla="*/ 6 w 468"/>
                  <a:gd name="T39" fmla="*/ 82 h 228"/>
                  <a:gd name="T40" fmla="*/ 10 w 468"/>
                  <a:gd name="T41" fmla="*/ 70 h 228"/>
                  <a:gd name="T42" fmla="*/ 14 w 468"/>
                  <a:gd name="T43" fmla="*/ 58 h 228"/>
                  <a:gd name="T44" fmla="*/ 20 w 468"/>
                  <a:gd name="T45" fmla="*/ 48 h 228"/>
                  <a:gd name="T46" fmla="*/ 28 w 468"/>
                  <a:gd name="T47" fmla="*/ 38 h 228"/>
                  <a:gd name="T48" fmla="*/ 34 w 468"/>
                  <a:gd name="T49" fmla="*/ 30 h 228"/>
                  <a:gd name="T50" fmla="*/ 52 w 468"/>
                  <a:gd name="T51" fmla="*/ 18 h 228"/>
                  <a:gd name="T52" fmla="*/ 70 w 468"/>
                  <a:gd name="T53" fmla="*/ 8 h 228"/>
                  <a:gd name="T54" fmla="*/ 90 w 468"/>
                  <a:gd name="T55" fmla="*/ 4 h 228"/>
                  <a:gd name="T56" fmla="*/ 110 w 468"/>
                  <a:gd name="T57" fmla="*/ 0 h 228"/>
                  <a:gd name="T58" fmla="*/ 130 w 468"/>
                  <a:gd name="T59" fmla="*/ 0 h 228"/>
                  <a:gd name="T60" fmla="*/ 150 w 468"/>
                  <a:gd name="T61" fmla="*/ 2 h 228"/>
                  <a:gd name="T62" fmla="*/ 186 w 468"/>
                  <a:gd name="T63" fmla="*/ 8 h 228"/>
                  <a:gd name="T64" fmla="*/ 210 w 468"/>
                  <a:gd name="T65" fmla="*/ 14 h 228"/>
                  <a:gd name="T66" fmla="*/ 220 w 468"/>
                  <a:gd name="T67" fmla="*/ 18 h 228"/>
                  <a:gd name="T68" fmla="*/ 390 w 468"/>
                  <a:gd name="T69" fmla="*/ 62 h 228"/>
                  <a:gd name="T70" fmla="*/ 390 w 468"/>
                  <a:gd name="T71" fmla="*/ 62 h 228"/>
                  <a:gd name="T72" fmla="*/ 406 w 468"/>
                  <a:gd name="T73" fmla="*/ 64 h 228"/>
                  <a:gd name="T74" fmla="*/ 436 w 468"/>
                  <a:gd name="T75" fmla="*/ 70 h 228"/>
                  <a:gd name="T76" fmla="*/ 452 w 468"/>
                  <a:gd name="T77" fmla="*/ 74 h 228"/>
                  <a:gd name="T78" fmla="*/ 462 w 468"/>
                  <a:gd name="T79" fmla="*/ 80 h 228"/>
                  <a:gd name="T80" fmla="*/ 466 w 468"/>
                  <a:gd name="T81" fmla="*/ 82 h 228"/>
                  <a:gd name="T82" fmla="*/ 468 w 468"/>
                  <a:gd name="T83" fmla="*/ 86 h 228"/>
                  <a:gd name="T84" fmla="*/ 468 w 468"/>
                  <a:gd name="T85" fmla="*/ 90 h 228"/>
                  <a:gd name="T86" fmla="*/ 466 w 468"/>
                  <a:gd name="T87" fmla="*/ 94 h 228"/>
                  <a:gd name="T88" fmla="*/ 466 w 468"/>
                  <a:gd name="T89" fmla="*/ 94 h 228"/>
                  <a:gd name="T90" fmla="*/ 462 w 468"/>
                  <a:gd name="T91" fmla="*/ 100 h 228"/>
                  <a:gd name="T92" fmla="*/ 458 w 468"/>
                  <a:gd name="T93" fmla="*/ 104 h 228"/>
                  <a:gd name="T94" fmla="*/ 450 w 468"/>
                  <a:gd name="T95" fmla="*/ 110 h 228"/>
                  <a:gd name="T96" fmla="*/ 442 w 468"/>
                  <a:gd name="T97" fmla="*/ 114 h 228"/>
                  <a:gd name="T98" fmla="*/ 432 w 468"/>
                  <a:gd name="T99" fmla="*/ 114 h 228"/>
                  <a:gd name="T100" fmla="*/ 420 w 468"/>
                  <a:gd name="T101" fmla="*/ 112 h 228"/>
                  <a:gd name="T102" fmla="*/ 406 w 468"/>
                  <a:gd name="T103" fmla="*/ 106 h 228"/>
                  <a:gd name="T104" fmla="*/ 358 w 468"/>
                  <a:gd name="T105" fmla="*/ 226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68" h="228">
                    <a:moveTo>
                      <a:pt x="358" y="226"/>
                    </a:moveTo>
                    <a:lnTo>
                      <a:pt x="358" y="226"/>
                    </a:lnTo>
                    <a:lnTo>
                      <a:pt x="294" y="228"/>
                    </a:lnTo>
                    <a:lnTo>
                      <a:pt x="238" y="228"/>
                    </a:lnTo>
                    <a:lnTo>
                      <a:pt x="190" y="226"/>
                    </a:lnTo>
                    <a:lnTo>
                      <a:pt x="148" y="220"/>
                    </a:lnTo>
                    <a:lnTo>
                      <a:pt x="114" y="214"/>
                    </a:lnTo>
                    <a:lnTo>
                      <a:pt x="84" y="206"/>
                    </a:lnTo>
                    <a:lnTo>
                      <a:pt x="60" y="196"/>
                    </a:lnTo>
                    <a:lnTo>
                      <a:pt x="42" y="186"/>
                    </a:lnTo>
                    <a:lnTo>
                      <a:pt x="28" y="176"/>
                    </a:lnTo>
                    <a:lnTo>
                      <a:pt x="16" y="166"/>
                    </a:lnTo>
                    <a:lnTo>
                      <a:pt x="10" y="158"/>
                    </a:lnTo>
                    <a:lnTo>
                      <a:pt x="4" y="148"/>
                    </a:lnTo>
                    <a:lnTo>
                      <a:pt x="0" y="136"/>
                    </a:lnTo>
                    <a:lnTo>
                      <a:pt x="0" y="130"/>
                    </a:lnTo>
                    <a:lnTo>
                      <a:pt x="0" y="130"/>
                    </a:lnTo>
                    <a:lnTo>
                      <a:pt x="0" y="114"/>
                    </a:lnTo>
                    <a:lnTo>
                      <a:pt x="2" y="98"/>
                    </a:lnTo>
                    <a:lnTo>
                      <a:pt x="6" y="82"/>
                    </a:lnTo>
                    <a:lnTo>
                      <a:pt x="10" y="70"/>
                    </a:lnTo>
                    <a:lnTo>
                      <a:pt x="14" y="58"/>
                    </a:lnTo>
                    <a:lnTo>
                      <a:pt x="20" y="48"/>
                    </a:lnTo>
                    <a:lnTo>
                      <a:pt x="28" y="38"/>
                    </a:lnTo>
                    <a:lnTo>
                      <a:pt x="34" y="30"/>
                    </a:lnTo>
                    <a:lnTo>
                      <a:pt x="52" y="18"/>
                    </a:lnTo>
                    <a:lnTo>
                      <a:pt x="70" y="8"/>
                    </a:lnTo>
                    <a:lnTo>
                      <a:pt x="90" y="4"/>
                    </a:lnTo>
                    <a:lnTo>
                      <a:pt x="110" y="0"/>
                    </a:lnTo>
                    <a:lnTo>
                      <a:pt x="130" y="0"/>
                    </a:lnTo>
                    <a:lnTo>
                      <a:pt x="150" y="2"/>
                    </a:lnTo>
                    <a:lnTo>
                      <a:pt x="186" y="8"/>
                    </a:lnTo>
                    <a:lnTo>
                      <a:pt x="210" y="14"/>
                    </a:lnTo>
                    <a:lnTo>
                      <a:pt x="220" y="18"/>
                    </a:lnTo>
                    <a:lnTo>
                      <a:pt x="390" y="62"/>
                    </a:lnTo>
                    <a:lnTo>
                      <a:pt x="390" y="62"/>
                    </a:lnTo>
                    <a:lnTo>
                      <a:pt x="406" y="64"/>
                    </a:lnTo>
                    <a:lnTo>
                      <a:pt x="436" y="70"/>
                    </a:lnTo>
                    <a:lnTo>
                      <a:pt x="452" y="74"/>
                    </a:lnTo>
                    <a:lnTo>
                      <a:pt x="462" y="80"/>
                    </a:lnTo>
                    <a:lnTo>
                      <a:pt x="466" y="82"/>
                    </a:lnTo>
                    <a:lnTo>
                      <a:pt x="468" y="86"/>
                    </a:lnTo>
                    <a:lnTo>
                      <a:pt x="468" y="90"/>
                    </a:lnTo>
                    <a:lnTo>
                      <a:pt x="466" y="94"/>
                    </a:lnTo>
                    <a:lnTo>
                      <a:pt x="466" y="94"/>
                    </a:lnTo>
                    <a:lnTo>
                      <a:pt x="462" y="100"/>
                    </a:lnTo>
                    <a:lnTo>
                      <a:pt x="458" y="104"/>
                    </a:lnTo>
                    <a:lnTo>
                      <a:pt x="450" y="110"/>
                    </a:lnTo>
                    <a:lnTo>
                      <a:pt x="442" y="114"/>
                    </a:lnTo>
                    <a:lnTo>
                      <a:pt x="432" y="114"/>
                    </a:lnTo>
                    <a:lnTo>
                      <a:pt x="420" y="112"/>
                    </a:lnTo>
                    <a:lnTo>
                      <a:pt x="406" y="106"/>
                    </a:lnTo>
                    <a:lnTo>
                      <a:pt x="358" y="226"/>
                    </a:lnTo>
                    <a:close/>
                  </a:path>
                </a:pathLst>
              </a:custGeom>
              <a:solidFill>
                <a:srgbClr val="EA41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8" name="Freeform 249"/>
              <p:cNvSpPr>
                <a:spLocks/>
              </p:cNvSpPr>
              <p:nvPr/>
            </p:nvSpPr>
            <p:spPr bwMode="auto">
              <a:xfrm>
                <a:off x="2209347" y="4078968"/>
                <a:ext cx="742950" cy="361950"/>
              </a:xfrm>
              <a:custGeom>
                <a:avLst/>
                <a:gdLst>
                  <a:gd name="T0" fmla="*/ 358 w 468"/>
                  <a:gd name="T1" fmla="*/ 226 h 228"/>
                  <a:gd name="T2" fmla="*/ 358 w 468"/>
                  <a:gd name="T3" fmla="*/ 226 h 228"/>
                  <a:gd name="T4" fmla="*/ 294 w 468"/>
                  <a:gd name="T5" fmla="*/ 228 h 228"/>
                  <a:gd name="T6" fmla="*/ 238 w 468"/>
                  <a:gd name="T7" fmla="*/ 228 h 228"/>
                  <a:gd name="T8" fmla="*/ 190 w 468"/>
                  <a:gd name="T9" fmla="*/ 226 h 228"/>
                  <a:gd name="T10" fmla="*/ 148 w 468"/>
                  <a:gd name="T11" fmla="*/ 220 h 228"/>
                  <a:gd name="T12" fmla="*/ 114 w 468"/>
                  <a:gd name="T13" fmla="*/ 214 h 228"/>
                  <a:gd name="T14" fmla="*/ 84 w 468"/>
                  <a:gd name="T15" fmla="*/ 206 h 228"/>
                  <a:gd name="T16" fmla="*/ 60 w 468"/>
                  <a:gd name="T17" fmla="*/ 196 h 228"/>
                  <a:gd name="T18" fmla="*/ 42 w 468"/>
                  <a:gd name="T19" fmla="*/ 186 h 228"/>
                  <a:gd name="T20" fmla="*/ 28 w 468"/>
                  <a:gd name="T21" fmla="*/ 176 h 228"/>
                  <a:gd name="T22" fmla="*/ 16 w 468"/>
                  <a:gd name="T23" fmla="*/ 166 h 228"/>
                  <a:gd name="T24" fmla="*/ 10 w 468"/>
                  <a:gd name="T25" fmla="*/ 158 h 228"/>
                  <a:gd name="T26" fmla="*/ 4 w 468"/>
                  <a:gd name="T27" fmla="*/ 148 h 228"/>
                  <a:gd name="T28" fmla="*/ 0 w 468"/>
                  <a:gd name="T29" fmla="*/ 136 h 228"/>
                  <a:gd name="T30" fmla="*/ 0 w 468"/>
                  <a:gd name="T31" fmla="*/ 130 h 228"/>
                  <a:gd name="T32" fmla="*/ 0 w 468"/>
                  <a:gd name="T33" fmla="*/ 130 h 228"/>
                  <a:gd name="T34" fmla="*/ 0 w 468"/>
                  <a:gd name="T35" fmla="*/ 114 h 228"/>
                  <a:gd name="T36" fmla="*/ 2 w 468"/>
                  <a:gd name="T37" fmla="*/ 98 h 228"/>
                  <a:gd name="T38" fmla="*/ 6 w 468"/>
                  <a:gd name="T39" fmla="*/ 82 h 228"/>
                  <a:gd name="T40" fmla="*/ 10 w 468"/>
                  <a:gd name="T41" fmla="*/ 70 h 228"/>
                  <a:gd name="T42" fmla="*/ 14 w 468"/>
                  <a:gd name="T43" fmla="*/ 58 h 228"/>
                  <a:gd name="T44" fmla="*/ 20 w 468"/>
                  <a:gd name="T45" fmla="*/ 48 h 228"/>
                  <a:gd name="T46" fmla="*/ 28 w 468"/>
                  <a:gd name="T47" fmla="*/ 38 h 228"/>
                  <a:gd name="T48" fmla="*/ 34 w 468"/>
                  <a:gd name="T49" fmla="*/ 30 h 228"/>
                  <a:gd name="T50" fmla="*/ 52 w 468"/>
                  <a:gd name="T51" fmla="*/ 18 h 228"/>
                  <a:gd name="T52" fmla="*/ 70 w 468"/>
                  <a:gd name="T53" fmla="*/ 8 h 228"/>
                  <a:gd name="T54" fmla="*/ 90 w 468"/>
                  <a:gd name="T55" fmla="*/ 4 h 228"/>
                  <a:gd name="T56" fmla="*/ 110 w 468"/>
                  <a:gd name="T57" fmla="*/ 0 h 228"/>
                  <a:gd name="T58" fmla="*/ 130 w 468"/>
                  <a:gd name="T59" fmla="*/ 0 h 228"/>
                  <a:gd name="T60" fmla="*/ 150 w 468"/>
                  <a:gd name="T61" fmla="*/ 2 h 228"/>
                  <a:gd name="T62" fmla="*/ 186 w 468"/>
                  <a:gd name="T63" fmla="*/ 8 h 228"/>
                  <a:gd name="T64" fmla="*/ 210 w 468"/>
                  <a:gd name="T65" fmla="*/ 14 h 228"/>
                  <a:gd name="T66" fmla="*/ 220 w 468"/>
                  <a:gd name="T67" fmla="*/ 18 h 228"/>
                  <a:gd name="T68" fmla="*/ 390 w 468"/>
                  <a:gd name="T69" fmla="*/ 62 h 228"/>
                  <a:gd name="T70" fmla="*/ 390 w 468"/>
                  <a:gd name="T71" fmla="*/ 62 h 228"/>
                  <a:gd name="T72" fmla="*/ 406 w 468"/>
                  <a:gd name="T73" fmla="*/ 64 h 228"/>
                  <a:gd name="T74" fmla="*/ 436 w 468"/>
                  <a:gd name="T75" fmla="*/ 70 h 228"/>
                  <a:gd name="T76" fmla="*/ 452 w 468"/>
                  <a:gd name="T77" fmla="*/ 74 h 228"/>
                  <a:gd name="T78" fmla="*/ 462 w 468"/>
                  <a:gd name="T79" fmla="*/ 80 h 228"/>
                  <a:gd name="T80" fmla="*/ 466 w 468"/>
                  <a:gd name="T81" fmla="*/ 82 h 228"/>
                  <a:gd name="T82" fmla="*/ 468 w 468"/>
                  <a:gd name="T83" fmla="*/ 86 h 228"/>
                  <a:gd name="T84" fmla="*/ 468 w 468"/>
                  <a:gd name="T85" fmla="*/ 90 h 228"/>
                  <a:gd name="T86" fmla="*/ 466 w 468"/>
                  <a:gd name="T87" fmla="*/ 94 h 228"/>
                  <a:gd name="T88" fmla="*/ 466 w 468"/>
                  <a:gd name="T89" fmla="*/ 94 h 228"/>
                  <a:gd name="T90" fmla="*/ 462 w 468"/>
                  <a:gd name="T91" fmla="*/ 100 h 228"/>
                  <a:gd name="T92" fmla="*/ 458 w 468"/>
                  <a:gd name="T93" fmla="*/ 104 h 228"/>
                  <a:gd name="T94" fmla="*/ 450 w 468"/>
                  <a:gd name="T95" fmla="*/ 110 h 228"/>
                  <a:gd name="T96" fmla="*/ 442 w 468"/>
                  <a:gd name="T97" fmla="*/ 114 h 228"/>
                  <a:gd name="T98" fmla="*/ 432 w 468"/>
                  <a:gd name="T99" fmla="*/ 114 h 228"/>
                  <a:gd name="T100" fmla="*/ 420 w 468"/>
                  <a:gd name="T101" fmla="*/ 112 h 228"/>
                  <a:gd name="T102" fmla="*/ 406 w 468"/>
                  <a:gd name="T103" fmla="*/ 106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68" h="228">
                    <a:moveTo>
                      <a:pt x="358" y="226"/>
                    </a:moveTo>
                    <a:lnTo>
                      <a:pt x="358" y="226"/>
                    </a:lnTo>
                    <a:lnTo>
                      <a:pt x="294" y="228"/>
                    </a:lnTo>
                    <a:lnTo>
                      <a:pt x="238" y="228"/>
                    </a:lnTo>
                    <a:lnTo>
                      <a:pt x="190" y="226"/>
                    </a:lnTo>
                    <a:lnTo>
                      <a:pt x="148" y="220"/>
                    </a:lnTo>
                    <a:lnTo>
                      <a:pt x="114" y="214"/>
                    </a:lnTo>
                    <a:lnTo>
                      <a:pt x="84" y="206"/>
                    </a:lnTo>
                    <a:lnTo>
                      <a:pt x="60" y="196"/>
                    </a:lnTo>
                    <a:lnTo>
                      <a:pt x="42" y="186"/>
                    </a:lnTo>
                    <a:lnTo>
                      <a:pt x="28" y="176"/>
                    </a:lnTo>
                    <a:lnTo>
                      <a:pt x="16" y="166"/>
                    </a:lnTo>
                    <a:lnTo>
                      <a:pt x="10" y="158"/>
                    </a:lnTo>
                    <a:lnTo>
                      <a:pt x="4" y="148"/>
                    </a:lnTo>
                    <a:lnTo>
                      <a:pt x="0" y="136"/>
                    </a:lnTo>
                    <a:lnTo>
                      <a:pt x="0" y="130"/>
                    </a:lnTo>
                    <a:lnTo>
                      <a:pt x="0" y="130"/>
                    </a:lnTo>
                    <a:lnTo>
                      <a:pt x="0" y="114"/>
                    </a:lnTo>
                    <a:lnTo>
                      <a:pt x="2" y="98"/>
                    </a:lnTo>
                    <a:lnTo>
                      <a:pt x="6" y="82"/>
                    </a:lnTo>
                    <a:lnTo>
                      <a:pt x="10" y="70"/>
                    </a:lnTo>
                    <a:lnTo>
                      <a:pt x="14" y="58"/>
                    </a:lnTo>
                    <a:lnTo>
                      <a:pt x="20" y="48"/>
                    </a:lnTo>
                    <a:lnTo>
                      <a:pt x="28" y="38"/>
                    </a:lnTo>
                    <a:lnTo>
                      <a:pt x="34" y="30"/>
                    </a:lnTo>
                    <a:lnTo>
                      <a:pt x="52" y="18"/>
                    </a:lnTo>
                    <a:lnTo>
                      <a:pt x="70" y="8"/>
                    </a:lnTo>
                    <a:lnTo>
                      <a:pt x="90" y="4"/>
                    </a:lnTo>
                    <a:lnTo>
                      <a:pt x="110" y="0"/>
                    </a:lnTo>
                    <a:lnTo>
                      <a:pt x="130" y="0"/>
                    </a:lnTo>
                    <a:lnTo>
                      <a:pt x="150" y="2"/>
                    </a:lnTo>
                    <a:lnTo>
                      <a:pt x="186" y="8"/>
                    </a:lnTo>
                    <a:lnTo>
                      <a:pt x="210" y="14"/>
                    </a:lnTo>
                    <a:lnTo>
                      <a:pt x="220" y="18"/>
                    </a:lnTo>
                    <a:lnTo>
                      <a:pt x="390" y="62"/>
                    </a:lnTo>
                    <a:lnTo>
                      <a:pt x="390" y="62"/>
                    </a:lnTo>
                    <a:lnTo>
                      <a:pt x="406" y="64"/>
                    </a:lnTo>
                    <a:lnTo>
                      <a:pt x="436" y="70"/>
                    </a:lnTo>
                    <a:lnTo>
                      <a:pt x="452" y="74"/>
                    </a:lnTo>
                    <a:lnTo>
                      <a:pt x="462" y="80"/>
                    </a:lnTo>
                    <a:lnTo>
                      <a:pt x="466" y="82"/>
                    </a:lnTo>
                    <a:lnTo>
                      <a:pt x="468" y="86"/>
                    </a:lnTo>
                    <a:lnTo>
                      <a:pt x="468" y="90"/>
                    </a:lnTo>
                    <a:lnTo>
                      <a:pt x="466" y="94"/>
                    </a:lnTo>
                    <a:lnTo>
                      <a:pt x="466" y="94"/>
                    </a:lnTo>
                    <a:lnTo>
                      <a:pt x="462" y="100"/>
                    </a:lnTo>
                    <a:lnTo>
                      <a:pt x="458" y="104"/>
                    </a:lnTo>
                    <a:lnTo>
                      <a:pt x="450" y="110"/>
                    </a:lnTo>
                    <a:lnTo>
                      <a:pt x="442" y="114"/>
                    </a:lnTo>
                    <a:lnTo>
                      <a:pt x="432" y="114"/>
                    </a:lnTo>
                    <a:lnTo>
                      <a:pt x="420" y="112"/>
                    </a:lnTo>
                    <a:lnTo>
                      <a:pt x="406" y="10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9" name="Freeform 250"/>
              <p:cNvSpPr>
                <a:spLocks/>
              </p:cNvSpPr>
              <p:nvPr/>
            </p:nvSpPr>
            <p:spPr bwMode="auto">
              <a:xfrm>
                <a:off x="2472872" y="5421993"/>
                <a:ext cx="431800" cy="203200"/>
              </a:xfrm>
              <a:custGeom>
                <a:avLst/>
                <a:gdLst>
                  <a:gd name="T0" fmla="*/ 0 w 272"/>
                  <a:gd name="T1" fmla="*/ 56 h 128"/>
                  <a:gd name="T2" fmla="*/ 270 w 272"/>
                  <a:gd name="T3" fmla="*/ 128 h 128"/>
                  <a:gd name="T4" fmla="*/ 272 w 272"/>
                  <a:gd name="T5" fmla="*/ 120 h 128"/>
                  <a:gd name="T6" fmla="*/ 0 w 272"/>
                  <a:gd name="T7" fmla="*/ 0 h 128"/>
                  <a:gd name="T8" fmla="*/ 0 w 272"/>
                  <a:gd name="T9" fmla="*/ 56 h 128"/>
                </a:gdLst>
                <a:ahLst/>
                <a:cxnLst>
                  <a:cxn ang="0">
                    <a:pos x="T0" y="T1"/>
                  </a:cxn>
                  <a:cxn ang="0">
                    <a:pos x="T2" y="T3"/>
                  </a:cxn>
                  <a:cxn ang="0">
                    <a:pos x="T4" y="T5"/>
                  </a:cxn>
                  <a:cxn ang="0">
                    <a:pos x="T6" y="T7"/>
                  </a:cxn>
                  <a:cxn ang="0">
                    <a:pos x="T8" y="T9"/>
                  </a:cxn>
                </a:cxnLst>
                <a:rect l="0" t="0" r="r" b="b"/>
                <a:pathLst>
                  <a:path w="272" h="128">
                    <a:moveTo>
                      <a:pt x="0" y="56"/>
                    </a:moveTo>
                    <a:lnTo>
                      <a:pt x="270" y="128"/>
                    </a:lnTo>
                    <a:lnTo>
                      <a:pt x="272" y="120"/>
                    </a:lnTo>
                    <a:lnTo>
                      <a:pt x="0" y="0"/>
                    </a:lnTo>
                    <a:lnTo>
                      <a:pt x="0" y="56"/>
                    </a:lnTo>
                    <a:close/>
                  </a:path>
                </a:pathLst>
              </a:custGeom>
              <a:solidFill>
                <a:srgbClr val="3634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20" name="Freeform 251"/>
              <p:cNvSpPr>
                <a:spLocks/>
              </p:cNvSpPr>
              <p:nvPr/>
            </p:nvSpPr>
            <p:spPr bwMode="auto">
              <a:xfrm>
                <a:off x="2831647" y="5634718"/>
                <a:ext cx="117475" cy="117475"/>
              </a:xfrm>
              <a:custGeom>
                <a:avLst/>
                <a:gdLst>
                  <a:gd name="T0" fmla="*/ 0 w 74"/>
                  <a:gd name="T1" fmla="*/ 38 h 74"/>
                  <a:gd name="T2" fmla="*/ 0 w 74"/>
                  <a:gd name="T3" fmla="*/ 38 h 74"/>
                  <a:gd name="T4" fmla="*/ 2 w 74"/>
                  <a:gd name="T5" fmla="*/ 44 h 74"/>
                  <a:gd name="T6" fmla="*/ 4 w 74"/>
                  <a:gd name="T7" fmla="*/ 52 h 74"/>
                  <a:gd name="T8" fmla="*/ 8 w 74"/>
                  <a:gd name="T9" fmla="*/ 58 h 74"/>
                  <a:gd name="T10" fmla="*/ 12 w 74"/>
                  <a:gd name="T11" fmla="*/ 64 h 74"/>
                  <a:gd name="T12" fmla="*/ 18 w 74"/>
                  <a:gd name="T13" fmla="*/ 68 h 74"/>
                  <a:gd name="T14" fmla="*/ 24 w 74"/>
                  <a:gd name="T15" fmla="*/ 72 h 74"/>
                  <a:gd name="T16" fmla="*/ 30 w 74"/>
                  <a:gd name="T17" fmla="*/ 74 h 74"/>
                  <a:gd name="T18" fmla="*/ 38 w 74"/>
                  <a:gd name="T19" fmla="*/ 74 h 74"/>
                  <a:gd name="T20" fmla="*/ 38 w 74"/>
                  <a:gd name="T21" fmla="*/ 74 h 74"/>
                  <a:gd name="T22" fmla="*/ 44 w 74"/>
                  <a:gd name="T23" fmla="*/ 74 h 74"/>
                  <a:gd name="T24" fmla="*/ 52 w 74"/>
                  <a:gd name="T25" fmla="*/ 72 h 74"/>
                  <a:gd name="T26" fmla="*/ 58 w 74"/>
                  <a:gd name="T27" fmla="*/ 68 h 74"/>
                  <a:gd name="T28" fmla="*/ 64 w 74"/>
                  <a:gd name="T29" fmla="*/ 64 h 74"/>
                  <a:gd name="T30" fmla="*/ 68 w 74"/>
                  <a:gd name="T31" fmla="*/ 58 h 74"/>
                  <a:gd name="T32" fmla="*/ 72 w 74"/>
                  <a:gd name="T33" fmla="*/ 52 h 74"/>
                  <a:gd name="T34" fmla="*/ 74 w 74"/>
                  <a:gd name="T35" fmla="*/ 44 h 74"/>
                  <a:gd name="T36" fmla="*/ 74 w 74"/>
                  <a:gd name="T37" fmla="*/ 38 h 74"/>
                  <a:gd name="T38" fmla="*/ 74 w 74"/>
                  <a:gd name="T39" fmla="*/ 38 h 74"/>
                  <a:gd name="T40" fmla="*/ 74 w 74"/>
                  <a:gd name="T41" fmla="*/ 30 h 74"/>
                  <a:gd name="T42" fmla="*/ 72 w 74"/>
                  <a:gd name="T43" fmla="*/ 24 h 74"/>
                  <a:gd name="T44" fmla="*/ 68 w 74"/>
                  <a:gd name="T45" fmla="*/ 16 h 74"/>
                  <a:gd name="T46" fmla="*/ 64 w 74"/>
                  <a:gd name="T47" fmla="*/ 12 h 74"/>
                  <a:gd name="T48" fmla="*/ 58 w 74"/>
                  <a:gd name="T49" fmla="*/ 8 h 74"/>
                  <a:gd name="T50" fmla="*/ 52 w 74"/>
                  <a:gd name="T51" fmla="*/ 4 h 74"/>
                  <a:gd name="T52" fmla="*/ 44 w 74"/>
                  <a:gd name="T53" fmla="*/ 2 h 74"/>
                  <a:gd name="T54" fmla="*/ 38 w 74"/>
                  <a:gd name="T55" fmla="*/ 0 h 74"/>
                  <a:gd name="T56" fmla="*/ 38 w 74"/>
                  <a:gd name="T57" fmla="*/ 0 h 74"/>
                  <a:gd name="T58" fmla="*/ 30 w 74"/>
                  <a:gd name="T59" fmla="*/ 2 h 74"/>
                  <a:gd name="T60" fmla="*/ 24 w 74"/>
                  <a:gd name="T61" fmla="*/ 4 h 74"/>
                  <a:gd name="T62" fmla="*/ 18 w 74"/>
                  <a:gd name="T63" fmla="*/ 8 h 74"/>
                  <a:gd name="T64" fmla="*/ 12 w 74"/>
                  <a:gd name="T65" fmla="*/ 12 h 74"/>
                  <a:gd name="T66" fmla="*/ 8 w 74"/>
                  <a:gd name="T67" fmla="*/ 16 h 74"/>
                  <a:gd name="T68" fmla="*/ 4 w 74"/>
                  <a:gd name="T69" fmla="*/ 24 h 74"/>
                  <a:gd name="T70" fmla="*/ 2 w 74"/>
                  <a:gd name="T71" fmla="*/ 30 h 74"/>
                  <a:gd name="T72" fmla="*/ 0 w 74"/>
                  <a:gd name="T73" fmla="*/ 38 h 74"/>
                  <a:gd name="T74" fmla="*/ 0 w 74"/>
                  <a:gd name="T75" fmla="*/ 3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4" h="74">
                    <a:moveTo>
                      <a:pt x="0" y="38"/>
                    </a:moveTo>
                    <a:lnTo>
                      <a:pt x="0" y="38"/>
                    </a:lnTo>
                    <a:lnTo>
                      <a:pt x="2" y="44"/>
                    </a:lnTo>
                    <a:lnTo>
                      <a:pt x="4" y="52"/>
                    </a:lnTo>
                    <a:lnTo>
                      <a:pt x="8" y="58"/>
                    </a:lnTo>
                    <a:lnTo>
                      <a:pt x="12" y="64"/>
                    </a:lnTo>
                    <a:lnTo>
                      <a:pt x="18" y="68"/>
                    </a:lnTo>
                    <a:lnTo>
                      <a:pt x="24" y="72"/>
                    </a:lnTo>
                    <a:lnTo>
                      <a:pt x="30" y="74"/>
                    </a:lnTo>
                    <a:lnTo>
                      <a:pt x="38" y="74"/>
                    </a:lnTo>
                    <a:lnTo>
                      <a:pt x="38" y="74"/>
                    </a:lnTo>
                    <a:lnTo>
                      <a:pt x="44" y="74"/>
                    </a:lnTo>
                    <a:lnTo>
                      <a:pt x="52" y="72"/>
                    </a:lnTo>
                    <a:lnTo>
                      <a:pt x="58" y="68"/>
                    </a:lnTo>
                    <a:lnTo>
                      <a:pt x="64" y="64"/>
                    </a:lnTo>
                    <a:lnTo>
                      <a:pt x="68" y="58"/>
                    </a:lnTo>
                    <a:lnTo>
                      <a:pt x="72" y="52"/>
                    </a:lnTo>
                    <a:lnTo>
                      <a:pt x="74" y="44"/>
                    </a:lnTo>
                    <a:lnTo>
                      <a:pt x="74" y="38"/>
                    </a:lnTo>
                    <a:lnTo>
                      <a:pt x="74" y="38"/>
                    </a:lnTo>
                    <a:lnTo>
                      <a:pt x="74" y="30"/>
                    </a:lnTo>
                    <a:lnTo>
                      <a:pt x="72" y="24"/>
                    </a:lnTo>
                    <a:lnTo>
                      <a:pt x="68" y="16"/>
                    </a:lnTo>
                    <a:lnTo>
                      <a:pt x="64" y="12"/>
                    </a:lnTo>
                    <a:lnTo>
                      <a:pt x="58" y="8"/>
                    </a:lnTo>
                    <a:lnTo>
                      <a:pt x="52" y="4"/>
                    </a:lnTo>
                    <a:lnTo>
                      <a:pt x="44" y="2"/>
                    </a:lnTo>
                    <a:lnTo>
                      <a:pt x="38" y="0"/>
                    </a:lnTo>
                    <a:lnTo>
                      <a:pt x="38" y="0"/>
                    </a:lnTo>
                    <a:lnTo>
                      <a:pt x="30" y="2"/>
                    </a:lnTo>
                    <a:lnTo>
                      <a:pt x="24" y="4"/>
                    </a:lnTo>
                    <a:lnTo>
                      <a:pt x="18" y="8"/>
                    </a:lnTo>
                    <a:lnTo>
                      <a:pt x="12" y="12"/>
                    </a:lnTo>
                    <a:lnTo>
                      <a:pt x="8" y="16"/>
                    </a:lnTo>
                    <a:lnTo>
                      <a:pt x="4" y="24"/>
                    </a:lnTo>
                    <a:lnTo>
                      <a:pt x="2" y="30"/>
                    </a:lnTo>
                    <a:lnTo>
                      <a:pt x="0" y="38"/>
                    </a:lnTo>
                    <a:lnTo>
                      <a:pt x="0" y="38"/>
                    </a:lnTo>
                    <a:close/>
                  </a:path>
                </a:pathLst>
              </a:custGeom>
              <a:solidFill>
                <a:srgbClr val="3634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21" name="Freeform 252"/>
              <p:cNvSpPr>
                <a:spLocks/>
              </p:cNvSpPr>
              <p:nvPr/>
            </p:nvSpPr>
            <p:spPr bwMode="auto">
              <a:xfrm>
                <a:off x="2844347" y="5650593"/>
                <a:ext cx="92075" cy="88900"/>
              </a:xfrm>
              <a:custGeom>
                <a:avLst/>
                <a:gdLst>
                  <a:gd name="T0" fmla="*/ 0 w 58"/>
                  <a:gd name="T1" fmla="*/ 28 h 56"/>
                  <a:gd name="T2" fmla="*/ 0 w 58"/>
                  <a:gd name="T3" fmla="*/ 28 h 56"/>
                  <a:gd name="T4" fmla="*/ 4 w 58"/>
                  <a:gd name="T5" fmla="*/ 38 h 56"/>
                  <a:gd name="T6" fmla="*/ 10 w 58"/>
                  <a:gd name="T7" fmla="*/ 48 h 56"/>
                  <a:gd name="T8" fmla="*/ 18 w 58"/>
                  <a:gd name="T9" fmla="*/ 54 h 56"/>
                  <a:gd name="T10" fmla="*/ 30 w 58"/>
                  <a:gd name="T11" fmla="*/ 56 h 56"/>
                  <a:gd name="T12" fmla="*/ 30 w 58"/>
                  <a:gd name="T13" fmla="*/ 56 h 56"/>
                  <a:gd name="T14" fmla="*/ 40 w 58"/>
                  <a:gd name="T15" fmla="*/ 54 h 56"/>
                  <a:gd name="T16" fmla="*/ 50 w 58"/>
                  <a:gd name="T17" fmla="*/ 48 h 56"/>
                  <a:gd name="T18" fmla="*/ 56 w 58"/>
                  <a:gd name="T19" fmla="*/ 38 h 56"/>
                  <a:gd name="T20" fmla="*/ 58 w 58"/>
                  <a:gd name="T21" fmla="*/ 28 h 56"/>
                  <a:gd name="T22" fmla="*/ 58 w 58"/>
                  <a:gd name="T23" fmla="*/ 28 h 56"/>
                  <a:gd name="T24" fmla="*/ 56 w 58"/>
                  <a:gd name="T25" fmla="*/ 16 h 56"/>
                  <a:gd name="T26" fmla="*/ 50 w 58"/>
                  <a:gd name="T27" fmla="*/ 8 h 56"/>
                  <a:gd name="T28" fmla="*/ 40 w 58"/>
                  <a:gd name="T29" fmla="*/ 2 h 56"/>
                  <a:gd name="T30" fmla="*/ 30 w 58"/>
                  <a:gd name="T31" fmla="*/ 0 h 56"/>
                  <a:gd name="T32" fmla="*/ 30 w 58"/>
                  <a:gd name="T33" fmla="*/ 0 h 56"/>
                  <a:gd name="T34" fmla="*/ 18 w 58"/>
                  <a:gd name="T35" fmla="*/ 2 h 56"/>
                  <a:gd name="T36" fmla="*/ 10 w 58"/>
                  <a:gd name="T37" fmla="*/ 8 h 56"/>
                  <a:gd name="T38" fmla="*/ 4 w 58"/>
                  <a:gd name="T39" fmla="*/ 16 h 56"/>
                  <a:gd name="T40" fmla="*/ 0 w 58"/>
                  <a:gd name="T41" fmla="*/ 28 h 56"/>
                  <a:gd name="T42" fmla="*/ 0 w 58"/>
                  <a:gd name="T43" fmla="*/ 28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8" h="56">
                    <a:moveTo>
                      <a:pt x="0" y="28"/>
                    </a:moveTo>
                    <a:lnTo>
                      <a:pt x="0" y="28"/>
                    </a:lnTo>
                    <a:lnTo>
                      <a:pt x="4" y="38"/>
                    </a:lnTo>
                    <a:lnTo>
                      <a:pt x="10" y="48"/>
                    </a:lnTo>
                    <a:lnTo>
                      <a:pt x="18" y="54"/>
                    </a:lnTo>
                    <a:lnTo>
                      <a:pt x="30" y="56"/>
                    </a:lnTo>
                    <a:lnTo>
                      <a:pt x="30" y="56"/>
                    </a:lnTo>
                    <a:lnTo>
                      <a:pt x="40" y="54"/>
                    </a:lnTo>
                    <a:lnTo>
                      <a:pt x="50" y="48"/>
                    </a:lnTo>
                    <a:lnTo>
                      <a:pt x="56" y="38"/>
                    </a:lnTo>
                    <a:lnTo>
                      <a:pt x="58" y="28"/>
                    </a:lnTo>
                    <a:lnTo>
                      <a:pt x="58" y="28"/>
                    </a:lnTo>
                    <a:lnTo>
                      <a:pt x="56" y="16"/>
                    </a:lnTo>
                    <a:lnTo>
                      <a:pt x="50" y="8"/>
                    </a:lnTo>
                    <a:lnTo>
                      <a:pt x="40" y="2"/>
                    </a:lnTo>
                    <a:lnTo>
                      <a:pt x="30" y="0"/>
                    </a:lnTo>
                    <a:lnTo>
                      <a:pt x="30" y="0"/>
                    </a:lnTo>
                    <a:lnTo>
                      <a:pt x="18" y="2"/>
                    </a:lnTo>
                    <a:lnTo>
                      <a:pt x="10" y="8"/>
                    </a:lnTo>
                    <a:lnTo>
                      <a:pt x="4" y="16"/>
                    </a:lnTo>
                    <a:lnTo>
                      <a:pt x="0" y="28"/>
                    </a:lnTo>
                    <a:lnTo>
                      <a:pt x="0" y="28"/>
                    </a:lnTo>
                    <a:close/>
                  </a:path>
                </a:pathLst>
              </a:custGeom>
              <a:solidFill>
                <a:srgbClr val="312E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22" name="Freeform 253"/>
              <p:cNvSpPr>
                <a:spLocks/>
              </p:cNvSpPr>
              <p:nvPr/>
            </p:nvSpPr>
            <p:spPr bwMode="auto">
              <a:xfrm>
                <a:off x="2863397" y="5666468"/>
                <a:ext cx="57150" cy="57150"/>
              </a:xfrm>
              <a:custGeom>
                <a:avLst/>
                <a:gdLst>
                  <a:gd name="T0" fmla="*/ 0 w 36"/>
                  <a:gd name="T1" fmla="*/ 18 h 36"/>
                  <a:gd name="T2" fmla="*/ 0 w 36"/>
                  <a:gd name="T3" fmla="*/ 18 h 36"/>
                  <a:gd name="T4" fmla="*/ 0 w 36"/>
                  <a:gd name="T5" fmla="*/ 24 h 36"/>
                  <a:gd name="T6" fmla="*/ 4 w 36"/>
                  <a:gd name="T7" fmla="*/ 30 h 36"/>
                  <a:gd name="T8" fmla="*/ 10 w 36"/>
                  <a:gd name="T9" fmla="*/ 34 h 36"/>
                  <a:gd name="T10" fmla="*/ 18 w 36"/>
                  <a:gd name="T11" fmla="*/ 36 h 36"/>
                  <a:gd name="T12" fmla="*/ 18 w 36"/>
                  <a:gd name="T13" fmla="*/ 36 h 36"/>
                  <a:gd name="T14" fmla="*/ 24 w 36"/>
                  <a:gd name="T15" fmla="*/ 34 h 36"/>
                  <a:gd name="T16" fmla="*/ 30 w 36"/>
                  <a:gd name="T17" fmla="*/ 30 h 36"/>
                  <a:gd name="T18" fmla="*/ 34 w 36"/>
                  <a:gd name="T19" fmla="*/ 24 h 36"/>
                  <a:gd name="T20" fmla="*/ 36 w 36"/>
                  <a:gd name="T21" fmla="*/ 18 h 36"/>
                  <a:gd name="T22" fmla="*/ 36 w 36"/>
                  <a:gd name="T23" fmla="*/ 18 h 36"/>
                  <a:gd name="T24" fmla="*/ 34 w 36"/>
                  <a:gd name="T25" fmla="*/ 10 h 36"/>
                  <a:gd name="T26" fmla="*/ 30 w 36"/>
                  <a:gd name="T27" fmla="*/ 4 h 36"/>
                  <a:gd name="T28" fmla="*/ 24 w 36"/>
                  <a:gd name="T29" fmla="*/ 0 h 36"/>
                  <a:gd name="T30" fmla="*/ 18 w 36"/>
                  <a:gd name="T31" fmla="*/ 0 h 36"/>
                  <a:gd name="T32" fmla="*/ 18 w 36"/>
                  <a:gd name="T33" fmla="*/ 0 h 36"/>
                  <a:gd name="T34" fmla="*/ 10 w 36"/>
                  <a:gd name="T35" fmla="*/ 0 h 36"/>
                  <a:gd name="T36" fmla="*/ 4 w 36"/>
                  <a:gd name="T37" fmla="*/ 4 h 36"/>
                  <a:gd name="T38" fmla="*/ 0 w 36"/>
                  <a:gd name="T39" fmla="*/ 10 h 36"/>
                  <a:gd name="T40" fmla="*/ 0 w 36"/>
                  <a:gd name="T41" fmla="*/ 18 h 36"/>
                  <a:gd name="T42" fmla="*/ 0 w 36"/>
                  <a:gd name="T43" fmla="*/ 18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6" h="36">
                    <a:moveTo>
                      <a:pt x="0" y="18"/>
                    </a:moveTo>
                    <a:lnTo>
                      <a:pt x="0" y="18"/>
                    </a:lnTo>
                    <a:lnTo>
                      <a:pt x="0" y="24"/>
                    </a:lnTo>
                    <a:lnTo>
                      <a:pt x="4" y="30"/>
                    </a:lnTo>
                    <a:lnTo>
                      <a:pt x="10" y="34"/>
                    </a:lnTo>
                    <a:lnTo>
                      <a:pt x="18" y="36"/>
                    </a:lnTo>
                    <a:lnTo>
                      <a:pt x="18" y="36"/>
                    </a:lnTo>
                    <a:lnTo>
                      <a:pt x="24" y="34"/>
                    </a:lnTo>
                    <a:lnTo>
                      <a:pt x="30" y="30"/>
                    </a:lnTo>
                    <a:lnTo>
                      <a:pt x="34" y="24"/>
                    </a:lnTo>
                    <a:lnTo>
                      <a:pt x="36" y="18"/>
                    </a:lnTo>
                    <a:lnTo>
                      <a:pt x="36" y="18"/>
                    </a:lnTo>
                    <a:lnTo>
                      <a:pt x="34" y="10"/>
                    </a:lnTo>
                    <a:lnTo>
                      <a:pt x="30" y="4"/>
                    </a:lnTo>
                    <a:lnTo>
                      <a:pt x="24" y="0"/>
                    </a:lnTo>
                    <a:lnTo>
                      <a:pt x="18" y="0"/>
                    </a:lnTo>
                    <a:lnTo>
                      <a:pt x="18" y="0"/>
                    </a:lnTo>
                    <a:lnTo>
                      <a:pt x="10" y="0"/>
                    </a:lnTo>
                    <a:lnTo>
                      <a:pt x="4" y="4"/>
                    </a:lnTo>
                    <a:lnTo>
                      <a:pt x="0" y="10"/>
                    </a:lnTo>
                    <a:lnTo>
                      <a:pt x="0" y="18"/>
                    </a:lnTo>
                    <a:lnTo>
                      <a:pt x="0" y="18"/>
                    </a:lnTo>
                    <a:close/>
                  </a:path>
                </a:pathLst>
              </a:custGeom>
              <a:solidFill>
                <a:srgbClr val="4E4E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23" name="Freeform 254"/>
              <p:cNvSpPr>
                <a:spLocks/>
              </p:cNvSpPr>
              <p:nvPr/>
            </p:nvSpPr>
            <p:spPr bwMode="auto">
              <a:xfrm>
                <a:off x="2815772" y="5606143"/>
                <a:ext cx="149225" cy="85725"/>
              </a:xfrm>
              <a:custGeom>
                <a:avLst/>
                <a:gdLst>
                  <a:gd name="T0" fmla="*/ 48 w 94"/>
                  <a:gd name="T1" fmla="*/ 12 h 54"/>
                  <a:gd name="T2" fmla="*/ 48 w 94"/>
                  <a:gd name="T3" fmla="*/ 12 h 54"/>
                  <a:gd name="T4" fmla="*/ 38 w 94"/>
                  <a:gd name="T5" fmla="*/ 14 h 54"/>
                  <a:gd name="T6" fmla="*/ 30 w 94"/>
                  <a:gd name="T7" fmla="*/ 16 h 54"/>
                  <a:gd name="T8" fmla="*/ 24 w 94"/>
                  <a:gd name="T9" fmla="*/ 20 h 54"/>
                  <a:gd name="T10" fmla="*/ 16 w 94"/>
                  <a:gd name="T11" fmla="*/ 24 h 54"/>
                  <a:gd name="T12" fmla="*/ 10 w 94"/>
                  <a:gd name="T13" fmla="*/ 30 h 54"/>
                  <a:gd name="T14" fmla="*/ 6 w 94"/>
                  <a:gd name="T15" fmla="*/ 38 h 54"/>
                  <a:gd name="T16" fmla="*/ 2 w 94"/>
                  <a:gd name="T17" fmla="*/ 46 h 54"/>
                  <a:gd name="T18" fmla="*/ 0 w 94"/>
                  <a:gd name="T19" fmla="*/ 54 h 54"/>
                  <a:gd name="T20" fmla="*/ 0 w 94"/>
                  <a:gd name="T21" fmla="*/ 54 h 54"/>
                  <a:gd name="T22" fmla="*/ 0 w 94"/>
                  <a:gd name="T23" fmla="*/ 48 h 54"/>
                  <a:gd name="T24" fmla="*/ 0 w 94"/>
                  <a:gd name="T25" fmla="*/ 48 h 54"/>
                  <a:gd name="T26" fmla="*/ 2 w 94"/>
                  <a:gd name="T27" fmla="*/ 38 h 54"/>
                  <a:gd name="T28" fmla="*/ 4 w 94"/>
                  <a:gd name="T29" fmla="*/ 30 h 54"/>
                  <a:gd name="T30" fmla="*/ 8 w 94"/>
                  <a:gd name="T31" fmla="*/ 22 h 54"/>
                  <a:gd name="T32" fmla="*/ 14 w 94"/>
                  <a:gd name="T33" fmla="*/ 14 h 54"/>
                  <a:gd name="T34" fmla="*/ 22 w 94"/>
                  <a:gd name="T35" fmla="*/ 8 h 54"/>
                  <a:gd name="T36" fmla="*/ 30 w 94"/>
                  <a:gd name="T37" fmla="*/ 4 h 54"/>
                  <a:gd name="T38" fmla="*/ 38 w 94"/>
                  <a:gd name="T39" fmla="*/ 2 h 54"/>
                  <a:gd name="T40" fmla="*/ 48 w 94"/>
                  <a:gd name="T41" fmla="*/ 0 h 54"/>
                  <a:gd name="T42" fmla="*/ 48 w 94"/>
                  <a:gd name="T43" fmla="*/ 0 h 54"/>
                  <a:gd name="T44" fmla="*/ 58 w 94"/>
                  <a:gd name="T45" fmla="*/ 2 h 54"/>
                  <a:gd name="T46" fmla="*/ 66 w 94"/>
                  <a:gd name="T47" fmla="*/ 4 h 54"/>
                  <a:gd name="T48" fmla="*/ 74 w 94"/>
                  <a:gd name="T49" fmla="*/ 8 h 54"/>
                  <a:gd name="T50" fmla="*/ 80 w 94"/>
                  <a:gd name="T51" fmla="*/ 14 h 54"/>
                  <a:gd name="T52" fmla="*/ 86 w 94"/>
                  <a:gd name="T53" fmla="*/ 22 h 54"/>
                  <a:gd name="T54" fmla="*/ 90 w 94"/>
                  <a:gd name="T55" fmla="*/ 30 h 54"/>
                  <a:gd name="T56" fmla="*/ 94 w 94"/>
                  <a:gd name="T57" fmla="*/ 38 h 54"/>
                  <a:gd name="T58" fmla="*/ 94 w 94"/>
                  <a:gd name="T59" fmla="*/ 48 h 54"/>
                  <a:gd name="T60" fmla="*/ 94 w 94"/>
                  <a:gd name="T61" fmla="*/ 48 h 54"/>
                  <a:gd name="T62" fmla="*/ 94 w 94"/>
                  <a:gd name="T63" fmla="*/ 54 h 54"/>
                  <a:gd name="T64" fmla="*/ 94 w 94"/>
                  <a:gd name="T65" fmla="*/ 54 h 54"/>
                  <a:gd name="T66" fmla="*/ 92 w 94"/>
                  <a:gd name="T67" fmla="*/ 46 h 54"/>
                  <a:gd name="T68" fmla="*/ 90 w 94"/>
                  <a:gd name="T69" fmla="*/ 38 h 54"/>
                  <a:gd name="T70" fmla="*/ 84 w 94"/>
                  <a:gd name="T71" fmla="*/ 30 h 54"/>
                  <a:gd name="T72" fmla="*/ 78 w 94"/>
                  <a:gd name="T73" fmla="*/ 24 h 54"/>
                  <a:gd name="T74" fmla="*/ 72 w 94"/>
                  <a:gd name="T75" fmla="*/ 20 h 54"/>
                  <a:gd name="T76" fmla="*/ 64 w 94"/>
                  <a:gd name="T77" fmla="*/ 16 h 54"/>
                  <a:gd name="T78" fmla="*/ 56 w 94"/>
                  <a:gd name="T79" fmla="*/ 14 h 54"/>
                  <a:gd name="T80" fmla="*/ 48 w 94"/>
                  <a:gd name="T81" fmla="*/ 12 h 54"/>
                  <a:gd name="T82" fmla="*/ 48 w 94"/>
                  <a:gd name="T83" fmla="*/ 12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4" h="54">
                    <a:moveTo>
                      <a:pt x="48" y="12"/>
                    </a:moveTo>
                    <a:lnTo>
                      <a:pt x="48" y="12"/>
                    </a:lnTo>
                    <a:lnTo>
                      <a:pt x="38" y="14"/>
                    </a:lnTo>
                    <a:lnTo>
                      <a:pt x="30" y="16"/>
                    </a:lnTo>
                    <a:lnTo>
                      <a:pt x="24" y="20"/>
                    </a:lnTo>
                    <a:lnTo>
                      <a:pt x="16" y="24"/>
                    </a:lnTo>
                    <a:lnTo>
                      <a:pt x="10" y="30"/>
                    </a:lnTo>
                    <a:lnTo>
                      <a:pt x="6" y="38"/>
                    </a:lnTo>
                    <a:lnTo>
                      <a:pt x="2" y="46"/>
                    </a:lnTo>
                    <a:lnTo>
                      <a:pt x="0" y="54"/>
                    </a:lnTo>
                    <a:lnTo>
                      <a:pt x="0" y="54"/>
                    </a:lnTo>
                    <a:lnTo>
                      <a:pt x="0" y="48"/>
                    </a:lnTo>
                    <a:lnTo>
                      <a:pt x="0" y="48"/>
                    </a:lnTo>
                    <a:lnTo>
                      <a:pt x="2" y="38"/>
                    </a:lnTo>
                    <a:lnTo>
                      <a:pt x="4" y="30"/>
                    </a:lnTo>
                    <a:lnTo>
                      <a:pt x="8" y="22"/>
                    </a:lnTo>
                    <a:lnTo>
                      <a:pt x="14" y="14"/>
                    </a:lnTo>
                    <a:lnTo>
                      <a:pt x="22" y="8"/>
                    </a:lnTo>
                    <a:lnTo>
                      <a:pt x="30" y="4"/>
                    </a:lnTo>
                    <a:lnTo>
                      <a:pt x="38" y="2"/>
                    </a:lnTo>
                    <a:lnTo>
                      <a:pt x="48" y="0"/>
                    </a:lnTo>
                    <a:lnTo>
                      <a:pt x="48" y="0"/>
                    </a:lnTo>
                    <a:lnTo>
                      <a:pt x="58" y="2"/>
                    </a:lnTo>
                    <a:lnTo>
                      <a:pt x="66" y="4"/>
                    </a:lnTo>
                    <a:lnTo>
                      <a:pt x="74" y="8"/>
                    </a:lnTo>
                    <a:lnTo>
                      <a:pt x="80" y="14"/>
                    </a:lnTo>
                    <a:lnTo>
                      <a:pt x="86" y="22"/>
                    </a:lnTo>
                    <a:lnTo>
                      <a:pt x="90" y="30"/>
                    </a:lnTo>
                    <a:lnTo>
                      <a:pt x="94" y="38"/>
                    </a:lnTo>
                    <a:lnTo>
                      <a:pt x="94" y="48"/>
                    </a:lnTo>
                    <a:lnTo>
                      <a:pt x="94" y="48"/>
                    </a:lnTo>
                    <a:lnTo>
                      <a:pt x="94" y="54"/>
                    </a:lnTo>
                    <a:lnTo>
                      <a:pt x="94" y="54"/>
                    </a:lnTo>
                    <a:lnTo>
                      <a:pt x="92" y="46"/>
                    </a:lnTo>
                    <a:lnTo>
                      <a:pt x="90" y="38"/>
                    </a:lnTo>
                    <a:lnTo>
                      <a:pt x="84" y="30"/>
                    </a:lnTo>
                    <a:lnTo>
                      <a:pt x="78" y="24"/>
                    </a:lnTo>
                    <a:lnTo>
                      <a:pt x="72" y="20"/>
                    </a:lnTo>
                    <a:lnTo>
                      <a:pt x="64" y="16"/>
                    </a:lnTo>
                    <a:lnTo>
                      <a:pt x="56" y="14"/>
                    </a:lnTo>
                    <a:lnTo>
                      <a:pt x="48" y="12"/>
                    </a:lnTo>
                    <a:lnTo>
                      <a:pt x="48" y="12"/>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24" name="Freeform 255"/>
              <p:cNvSpPr>
                <a:spLocks/>
              </p:cNvSpPr>
              <p:nvPr/>
            </p:nvSpPr>
            <p:spPr bwMode="auto">
              <a:xfrm>
                <a:off x="1996622" y="5434693"/>
                <a:ext cx="431800" cy="190500"/>
              </a:xfrm>
              <a:custGeom>
                <a:avLst/>
                <a:gdLst>
                  <a:gd name="T0" fmla="*/ 272 w 272"/>
                  <a:gd name="T1" fmla="*/ 48 h 120"/>
                  <a:gd name="T2" fmla="*/ 2 w 272"/>
                  <a:gd name="T3" fmla="*/ 120 h 120"/>
                  <a:gd name="T4" fmla="*/ 0 w 272"/>
                  <a:gd name="T5" fmla="*/ 112 h 120"/>
                  <a:gd name="T6" fmla="*/ 272 w 272"/>
                  <a:gd name="T7" fmla="*/ 0 h 120"/>
                  <a:gd name="T8" fmla="*/ 272 w 272"/>
                  <a:gd name="T9" fmla="*/ 48 h 120"/>
                </a:gdLst>
                <a:ahLst/>
                <a:cxnLst>
                  <a:cxn ang="0">
                    <a:pos x="T0" y="T1"/>
                  </a:cxn>
                  <a:cxn ang="0">
                    <a:pos x="T2" y="T3"/>
                  </a:cxn>
                  <a:cxn ang="0">
                    <a:pos x="T4" y="T5"/>
                  </a:cxn>
                  <a:cxn ang="0">
                    <a:pos x="T6" y="T7"/>
                  </a:cxn>
                  <a:cxn ang="0">
                    <a:pos x="T8" y="T9"/>
                  </a:cxn>
                </a:cxnLst>
                <a:rect l="0" t="0" r="r" b="b"/>
                <a:pathLst>
                  <a:path w="272" h="120">
                    <a:moveTo>
                      <a:pt x="272" y="48"/>
                    </a:moveTo>
                    <a:lnTo>
                      <a:pt x="2" y="120"/>
                    </a:lnTo>
                    <a:lnTo>
                      <a:pt x="0" y="112"/>
                    </a:lnTo>
                    <a:lnTo>
                      <a:pt x="272" y="0"/>
                    </a:lnTo>
                    <a:lnTo>
                      <a:pt x="272" y="48"/>
                    </a:lnTo>
                    <a:close/>
                  </a:path>
                </a:pathLst>
              </a:custGeom>
              <a:solidFill>
                <a:srgbClr val="3634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25" name="Freeform 256"/>
              <p:cNvSpPr>
                <a:spLocks/>
              </p:cNvSpPr>
              <p:nvPr/>
            </p:nvSpPr>
            <p:spPr bwMode="auto">
              <a:xfrm>
                <a:off x="1952172" y="5634718"/>
                <a:ext cx="114300" cy="117475"/>
              </a:xfrm>
              <a:custGeom>
                <a:avLst/>
                <a:gdLst>
                  <a:gd name="T0" fmla="*/ 72 w 72"/>
                  <a:gd name="T1" fmla="*/ 38 h 74"/>
                  <a:gd name="T2" fmla="*/ 72 w 72"/>
                  <a:gd name="T3" fmla="*/ 38 h 74"/>
                  <a:gd name="T4" fmla="*/ 72 w 72"/>
                  <a:gd name="T5" fmla="*/ 44 h 74"/>
                  <a:gd name="T6" fmla="*/ 70 w 72"/>
                  <a:gd name="T7" fmla="*/ 52 h 74"/>
                  <a:gd name="T8" fmla="*/ 66 w 72"/>
                  <a:gd name="T9" fmla="*/ 58 h 74"/>
                  <a:gd name="T10" fmla="*/ 62 w 72"/>
                  <a:gd name="T11" fmla="*/ 64 h 74"/>
                  <a:gd name="T12" fmla="*/ 56 w 72"/>
                  <a:gd name="T13" fmla="*/ 68 h 74"/>
                  <a:gd name="T14" fmla="*/ 50 w 72"/>
                  <a:gd name="T15" fmla="*/ 72 h 74"/>
                  <a:gd name="T16" fmla="*/ 44 w 72"/>
                  <a:gd name="T17" fmla="*/ 74 h 74"/>
                  <a:gd name="T18" fmla="*/ 36 w 72"/>
                  <a:gd name="T19" fmla="*/ 74 h 74"/>
                  <a:gd name="T20" fmla="*/ 36 w 72"/>
                  <a:gd name="T21" fmla="*/ 74 h 74"/>
                  <a:gd name="T22" fmla="*/ 28 w 72"/>
                  <a:gd name="T23" fmla="*/ 74 h 74"/>
                  <a:gd name="T24" fmla="*/ 22 w 72"/>
                  <a:gd name="T25" fmla="*/ 72 h 74"/>
                  <a:gd name="T26" fmla="*/ 16 w 72"/>
                  <a:gd name="T27" fmla="*/ 68 h 74"/>
                  <a:gd name="T28" fmla="*/ 10 w 72"/>
                  <a:gd name="T29" fmla="*/ 64 h 74"/>
                  <a:gd name="T30" fmla="*/ 6 w 72"/>
                  <a:gd name="T31" fmla="*/ 58 h 74"/>
                  <a:gd name="T32" fmla="*/ 2 w 72"/>
                  <a:gd name="T33" fmla="*/ 52 h 74"/>
                  <a:gd name="T34" fmla="*/ 0 w 72"/>
                  <a:gd name="T35" fmla="*/ 44 h 74"/>
                  <a:gd name="T36" fmla="*/ 0 w 72"/>
                  <a:gd name="T37" fmla="*/ 38 h 74"/>
                  <a:gd name="T38" fmla="*/ 0 w 72"/>
                  <a:gd name="T39" fmla="*/ 38 h 74"/>
                  <a:gd name="T40" fmla="*/ 0 w 72"/>
                  <a:gd name="T41" fmla="*/ 30 h 74"/>
                  <a:gd name="T42" fmla="*/ 2 w 72"/>
                  <a:gd name="T43" fmla="*/ 24 h 74"/>
                  <a:gd name="T44" fmla="*/ 6 w 72"/>
                  <a:gd name="T45" fmla="*/ 16 h 74"/>
                  <a:gd name="T46" fmla="*/ 10 w 72"/>
                  <a:gd name="T47" fmla="*/ 12 h 74"/>
                  <a:gd name="T48" fmla="*/ 16 w 72"/>
                  <a:gd name="T49" fmla="*/ 8 h 74"/>
                  <a:gd name="T50" fmla="*/ 22 w 72"/>
                  <a:gd name="T51" fmla="*/ 4 h 74"/>
                  <a:gd name="T52" fmla="*/ 28 w 72"/>
                  <a:gd name="T53" fmla="*/ 2 h 74"/>
                  <a:gd name="T54" fmla="*/ 36 w 72"/>
                  <a:gd name="T55" fmla="*/ 0 h 74"/>
                  <a:gd name="T56" fmla="*/ 36 w 72"/>
                  <a:gd name="T57" fmla="*/ 0 h 74"/>
                  <a:gd name="T58" fmla="*/ 44 w 72"/>
                  <a:gd name="T59" fmla="*/ 2 h 74"/>
                  <a:gd name="T60" fmla="*/ 50 w 72"/>
                  <a:gd name="T61" fmla="*/ 4 h 74"/>
                  <a:gd name="T62" fmla="*/ 56 w 72"/>
                  <a:gd name="T63" fmla="*/ 8 h 74"/>
                  <a:gd name="T64" fmla="*/ 62 w 72"/>
                  <a:gd name="T65" fmla="*/ 12 h 74"/>
                  <a:gd name="T66" fmla="*/ 66 w 72"/>
                  <a:gd name="T67" fmla="*/ 16 h 74"/>
                  <a:gd name="T68" fmla="*/ 70 w 72"/>
                  <a:gd name="T69" fmla="*/ 24 h 74"/>
                  <a:gd name="T70" fmla="*/ 72 w 72"/>
                  <a:gd name="T71" fmla="*/ 30 h 74"/>
                  <a:gd name="T72" fmla="*/ 72 w 72"/>
                  <a:gd name="T73" fmla="*/ 38 h 74"/>
                  <a:gd name="T74" fmla="*/ 72 w 72"/>
                  <a:gd name="T75" fmla="*/ 3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2" h="74">
                    <a:moveTo>
                      <a:pt x="72" y="38"/>
                    </a:moveTo>
                    <a:lnTo>
                      <a:pt x="72" y="38"/>
                    </a:lnTo>
                    <a:lnTo>
                      <a:pt x="72" y="44"/>
                    </a:lnTo>
                    <a:lnTo>
                      <a:pt x="70" y="52"/>
                    </a:lnTo>
                    <a:lnTo>
                      <a:pt x="66" y="58"/>
                    </a:lnTo>
                    <a:lnTo>
                      <a:pt x="62" y="64"/>
                    </a:lnTo>
                    <a:lnTo>
                      <a:pt x="56" y="68"/>
                    </a:lnTo>
                    <a:lnTo>
                      <a:pt x="50" y="72"/>
                    </a:lnTo>
                    <a:lnTo>
                      <a:pt x="44" y="74"/>
                    </a:lnTo>
                    <a:lnTo>
                      <a:pt x="36" y="74"/>
                    </a:lnTo>
                    <a:lnTo>
                      <a:pt x="36" y="74"/>
                    </a:lnTo>
                    <a:lnTo>
                      <a:pt x="28" y="74"/>
                    </a:lnTo>
                    <a:lnTo>
                      <a:pt x="22" y="72"/>
                    </a:lnTo>
                    <a:lnTo>
                      <a:pt x="16" y="68"/>
                    </a:lnTo>
                    <a:lnTo>
                      <a:pt x="10" y="64"/>
                    </a:lnTo>
                    <a:lnTo>
                      <a:pt x="6" y="58"/>
                    </a:lnTo>
                    <a:lnTo>
                      <a:pt x="2" y="52"/>
                    </a:lnTo>
                    <a:lnTo>
                      <a:pt x="0" y="44"/>
                    </a:lnTo>
                    <a:lnTo>
                      <a:pt x="0" y="38"/>
                    </a:lnTo>
                    <a:lnTo>
                      <a:pt x="0" y="38"/>
                    </a:lnTo>
                    <a:lnTo>
                      <a:pt x="0" y="30"/>
                    </a:lnTo>
                    <a:lnTo>
                      <a:pt x="2" y="24"/>
                    </a:lnTo>
                    <a:lnTo>
                      <a:pt x="6" y="16"/>
                    </a:lnTo>
                    <a:lnTo>
                      <a:pt x="10" y="12"/>
                    </a:lnTo>
                    <a:lnTo>
                      <a:pt x="16" y="8"/>
                    </a:lnTo>
                    <a:lnTo>
                      <a:pt x="22" y="4"/>
                    </a:lnTo>
                    <a:lnTo>
                      <a:pt x="28" y="2"/>
                    </a:lnTo>
                    <a:lnTo>
                      <a:pt x="36" y="0"/>
                    </a:lnTo>
                    <a:lnTo>
                      <a:pt x="36" y="0"/>
                    </a:lnTo>
                    <a:lnTo>
                      <a:pt x="44" y="2"/>
                    </a:lnTo>
                    <a:lnTo>
                      <a:pt x="50" y="4"/>
                    </a:lnTo>
                    <a:lnTo>
                      <a:pt x="56" y="8"/>
                    </a:lnTo>
                    <a:lnTo>
                      <a:pt x="62" y="12"/>
                    </a:lnTo>
                    <a:lnTo>
                      <a:pt x="66" y="16"/>
                    </a:lnTo>
                    <a:lnTo>
                      <a:pt x="70" y="24"/>
                    </a:lnTo>
                    <a:lnTo>
                      <a:pt x="72" y="30"/>
                    </a:lnTo>
                    <a:lnTo>
                      <a:pt x="72" y="38"/>
                    </a:lnTo>
                    <a:lnTo>
                      <a:pt x="72" y="38"/>
                    </a:lnTo>
                    <a:close/>
                  </a:path>
                </a:pathLst>
              </a:custGeom>
              <a:solidFill>
                <a:srgbClr val="3634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26" name="Freeform 257"/>
              <p:cNvSpPr>
                <a:spLocks/>
              </p:cNvSpPr>
              <p:nvPr/>
            </p:nvSpPr>
            <p:spPr bwMode="auto">
              <a:xfrm>
                <a:off x="1964872" y="5650593"/>
                <a:ext cx="88900" cy="88900"/>
              </a:xfrm>
              <a:custGeom>
                <a:avLst/>
                <a:gdLst>
                  <a:gd name="T0" fmla="*/ 56 w 56"/>
                  <a:gd name="T1" fmla="*/ 28 h 56"/>
                  <a:gd name="T2" fmla="*/ 56 w 56"/>
                  <a:gd name="T3" fmla="*/ 28 h 56"/>
                  <a:gd name="T4" fmla="*/ 54 w 56"/>
                  <a:gd name="T5" fmla="*/ 38 h 56"/>
                  <a:gd name="T6" fmla="*/ 48 w 56"/>
                  <a:gd name="T7" fmla="*/ 48 h 56"/>
                  <a:gd name="T8" fmla="*/ 40 w 56"/>
                  <a:gd name="T9" fmla="*/ 54 h 56"/>
                  <a:gd name="T10" fmla="*/ 28 w 56"/>
                  <a:gd name="T11" fmla="*/ 56 h 56"/>
                  <a:gd name="T12" fmla="*/ 28 w 56"/>
                  <a:gd name="T13" fmla="*/ 56 h 56"/>
                  <a:gd name="T14" fmla="*/ 18 w 56"/>
                  <a:gd name="T15" fmla="*/ 54 h 56"/>
                  <a:gd name="T16" fmla="*/ 8 w 56"/>
                  <a:gd name="T17" fmla="*/ 48 h 56"/>
                  <a:gd name="T18" fmla="*/ 2 w 56"/>
                  <a:gd name="T19" fmla="*/ 38 h 56"/>
                  <a:gd name="T20" fmla="*/ 0 w 56"/>
                  <a:gd name="T21" fmla="*/ 28 h 56"/>
                  <a:gd name="T22" fmla="*/ 0 w 56"/>
                  <a:gd name="T23" fmla="*/ 28 h 56"/>
                  <a:gd name="T24" fmla="*/ 2 w 56"/>
                  <a:gd name="T25" fmla="*/ 16 h 56"/>
                  <a:gd name="T26" fmla="*/ 8 w 56"/>
                  <a:gd name="T27" fmla="*/ 8 h 56"/>
                  <a:gd name="T28" fmla="*/ 18 w 56"/>
                  <a:gd name="T29" fmla="*/ 2 h 56"/>
                  <a:gd name="T30" fmla="*/ 28 w 56"/>
                  <a:gd name="T31" fmla="*/ 0 h 56"/>
                  <a:gd name="T32" fmla="*/ 28 w 56"/>
                  <a:gd name="T33" fmla="*/ 0 h 56"/>
                  <a:gd name="T34" fmla="*/ 40 w 56"/>
                  <a:gd name="T35" fmla="*/ 2 h 56"/>
                  <a:gd name="T36" fmla="*/ 48 w 56"/>
                  <a:gd name="T37" fmla="*/ 8 h 56"/>
                  <a:gd name="T38" fmla="*/ 54 w 56"/>
                  <a:gd name="T39" fmla="*/ 16 h 56"/>
                  <a:gd name="T40" fmla="*/ 56 w 56"/>
                  <a:gd name="T41" fmla="*/ 28 h 56"/>
                  <a:gd name="T42" fmla="*/ 56 w 56"/>
                  <a:gd name="T43" fmla="*/ 28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6" h="56">
                    <a:moveTo>
                      <a:pt x="56" y="28"/>
                    </a:moveTo>
                    <a:lnTo>
                      <a:pt x="56" y="28"/>
                    </a:lnTo>
                    <a:lnTo>
                      <a:pt x="54" y="38"/>
                    </a:lnTo>
                    <a:lnTo>
                      <a:pt x="48" y="48"/>
                    </a:lnTo>
                    <a:lnTo>
                      <a:pt x="40" y="54"/>
                    </a:lnTo>
                    <a:lnTo>
                      <a:pt x="28" y="56"/>
                    </a:lnTo>
                    <a:lnTo>
                      <a:pt x="28" y="56"/>
                    </a:lnTo>
                    <a:lnTo>
                      <a:pt x="18" y="54"/>
                    </a:lnTo>
                    <a:lnTo>
                      <a:pt x="8" y="48"/>
                    </a:lnTo>
                    <a:lnTo>
                      <a:pt x="2" y="38"/>
                    </a:lnTo>
                    <a:lnTo>
                      <a:pt x="0" y="28"/>
                    </a:lnTo>
                    <a:lnTo>
                      <a:pt x="0" y="28"/>
                    </a:lnTo>
                    <a:lnTo>
                      <a:pt x="2" y="16"/>
                    </a:lnTo>
                    <a:lnTo>
                      <a:pt x="8" y="8"/>
                    </a:lnTo>
                    <a:lnTo>
                      <a:pt x="18" y="2"/>
                    </a:lnTo>
                    <a:lnTo>
                      <a:pt x="28" y="0"/>
                    </a:lnTo>
                    <a:lnTo>
                      <a:pt x="28" y="0"/>
                    </a:lnTo>
                    <a:lnTo>
                      <a:pt x="40" y="2"/>
                    </a:lnTo>
                    <a:lnTo>
                      <a:pt x="48" y="8"/>
                    </a:lnTo>
                    <a:lnTo>
                      <a:pt x="54" y="16"/>
                    </a:lnTo>
                    <a:lnTo>
                      <a:pt x="56" y="28"/>
                    </a:lnTo>
                    <a:lnTo>
                      <a:pt x="56" y="28"/>
                    </a:lnTo>
                    <a:close/>
                  </a:path>
                </a:pathLst>
              </a:custGeom>
              <a:solidFill>
                <a:srgbClr val="312E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27" name="Freeform 258"/>
              <p:cNvSpPr>
                <a:spLocks/>
              </p:cNvSpPr>
              <p:nvPr/>
            </p:nvSpPr>
            <p:spPr bwMode="auto">
              <a:xfrm>
                <a:off x="1980747" y="5666468"/>
                <a:ext cx="57150" cy="57150"/>
              </a:xfrm>
              <a:custGeom>
                <a:avLst/>
                <a:gdLst>
                  <a:gd name="T0" fmla="*/ 36 w 36"/>
                  <a:gd name="T1" fmla="*/ 18 h 36"/>
                  <a:gd name="T2" fmla="*/ 36 w 36"/>
                  <a:gd name="T3" fmla="*/ 18 h 36"/>
                  <a:gd name="T4" fmla="*/ 36 w 36"/>
                  <a:gd name="T5" fmla="*/ 24 h 36"/>
                  <a:gd name="T6" fmla="*/ 32 w 36"/>
                  <a:gd name="T7" fmla="*/ 30 h 36"/>
                  <a:gd name="T8" fmla="*/ 26 w 36"/>
                  <a:gd name="T9" fmla="*/ 34 h 36"/>
                  <a:gd name="T10" fmla="*/ 18 w 36"/>
                  <a:gd name="T11" fmla="*/ 36 h 36"/>
                  <a:gd name="T12" fmla="*/ 18 w 36"/>
                  <a:gd name="T13" fmla="*/ 36 h 36"/>
                  <a:gd name="T14" fmla="*/ 12 w 36"/>
                  <a:gd name="T15" fmla="*/ 34 h 36"/>
                  <a:gd name="T16" fmla="*/ 6 w 36"/>
                  <a:gd name="T17" fmla="*/ 30 h 36"/>
                  <a:gd name="T18" fmla="*/ 2 w 36"/>
                  <a:gd name="T19" fmla="*/ 24 h 36"/>
                  <a:gd name="T20" fmla="*/ 0 w 36"/>
                  <a:gd name="T21" fmla="*/ 18 h 36"/>
                  <a:gd name="T22" fmla="*/ 0 w 36"/>
                  <a:gd name="T23" fmla="*/ 18 h 36"/>
                  <a:gd name="T24" fmla="*/ 2 w 36"/>
                  <a:gd name="T25" fmla="*/ 10 h 36"/>
                  <a:gd name="T26" fmla="*/ 6 w 36"/>
                  <a:gd name="T27" fmla="*/ 4 h 36"/>
                  <a:gd name="T28" fmla="*/ 12 w 36"/>
                  <a:gd name="T29" fmla="*/ 0 h 36"/>
                  <a:gd name="T30" fmla="*/ 18 w 36"/>
                  <a:gd name="T31" fmla="*/ 0 h 36"/>
                  <a:gd name="T32" fmla="*/ 18 w 36"/>
                  <a:gd name="T33" fmla="*/ 0 h 36"/>
                  <a:gd name="T34" fmla="*/ 26 w 36"/>
                  <a:gd name="T35" fmla="*/ 0 h 36"/>
                  <a:gd name="T36" fmla="*/ 32 w 36"/>
                  <a:gd name="T37" fmla="*/ 4 h 36"/>
                  <a:gd name="T38" fmla="*/ 36 w 36"/>
                  <a:gd name="T39" fmla="*/ 10 h 36"/>
                  <a:gd name="T40" fmla="*/ 36 w 36"/>
                  <a:gd name="T41" fmla="*/ 18 h 36"/>
                  <a:gd name="T42" fmla="*/ 36 w 36"/>
                  <a:gd name="T43" fmla="*/ 18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6" h="36">
                    <a:moveTo>
                      <a:pt x="36" y="18"/>
                    </a:moveTo>
                    <a:lnTo>
                      <a:pt x="36" y="18"/>
                    </a:lnTo>
                    <a:lnTo>
                      <a:pt x="36" y="24"/>
                    </a:lnTo>
                    <a:lnTo>
                      <a:pt x="32" y="30"/>
                    </a:lnTo>
                    <a:lnTo>
                      <a:pt x="26" y="34"/>
                    </a:lnTo>
                    <a:lnTo>
                      <a:pt x="18" y="36"/>
                    </a:lnTo>
                    <a:lnTo>
                      <a:pt x="18" y="36"/>
                    </a:lnTo>
                    <a:lnTo>
                      <a:pt x="12" y="34"/>
                    </a:lnTo>
                    <a:lnTo>
                      <a:pt x="6" y="30"/>
                    </a:lnTo>
                    <a:lnTo>
                      <a:pt x="2" y="24"/>
                    </a:lnTo>
                    <a:lnTo>
                      <a:pt x="0" y="18"/>
                    </a:lnTo>
                    <a:lnTo>
                      <a:pt x="0" y="18"/>
                    </a:lnTo>
                    <a:lnTo>
                      <a:pt x="2" y="10"/>
                    </a:lnTo>
                    <a:lnTo>
                      <a:pt x="6" y="4"/>
                    </a:lnTo>
                    <a:lnTo>
                      <a:pt x="12" y="0"/>
                    </a:lnTo>
                    <a:lnTo>
                      <a:pt x="18" y="0"/>
                    </a:lnTo>
                    <a:lnTo>
                      <a:pt x="18" y="0"/>
                    </a:lnTo>
                    <a:lnTo>
                      <a:pt x="26" y="0"/>
                    </a:lnTo>
                    <a:lnTo>
                      <a:pt x="32" y="4"/>
                    </a:lnTo>
                    <a:lnTo>
                      <a:pt x="36" y="10"/>
                    </a:lnTo>
                    <a:lnTo>
                      <a:pt x="36" y="18"/>
                    </a:lnTo>
                    <a:lnTo>
                      <a:pt x="36" y="18"/>
                    </a:lnTo>
                    <a:close/>
                  </a:path>
                </a:pathLst>
              </a:custGeom>
              <a:solidFill>
                <a:srgbClr val="4E4E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28" name="Freeform 259"/>
              <p:cNvSpPr>
                <a:spLocks/>
              </p:cNvSpPr>
              <p:nvPr/>
            </p:nvSpPr>
            <p:spPr bwMode="auto">
              <a:xfrm>
                <a:off x="1936297" y="5606143"/>
                <a:ext cx="149225" cy="85725"/>
              </a:xfrm>
              <a:custGeom>
                <a:avLst/>
                <a:gdLst>
                  <a:gd name="T0" fmla="*/ 46 w 94"/>
                  <a:gd name="T1" fmla="*/ 12 h 54"/>
                  <a:gd name="T2" fmla="*/ 46 w 94"/>
                  <a:gd name="T3" fmla="*/ 12 h 54"/>
                  <a:gd name="T4" fmla="*/ 54 w 94"/>
                  <a:gd name="T5" fmla="*/ 14 h 54"/>
                  <a:gd name="T6" fmla="*/ 64 w 94"/>
                  <a:gd name="T7" fmla="*/ 16 h 54"/>
                  <a:gd name="T8" fmla="*/ 70 w 94"/>
                  <a:gd name="T9" fmla="*/ 20 h 54"/>
                  <a:gd name="T10" fmla="*/ 78 w 94"/>
                  <a:gd name="T11" fmla="*/ 24 h 54"/>
                  <a:gd name="T12" fmla="*/ 84 w 94"/>
                  <a:gd name="T13" fmla="*/ 30 h 54"/>
                  <a:gd name="T14" fmla="*/ 88 w 94"/>
                  <a:gd name="T15" fmla="*/ 38 h 54"/>
                  <a:gd name="T16" fmla="*/ 90 w 94"/>
                  <a:gd name="T17" fmla="*/ 46 h 54"/>
                  <a:gd name="T18" fmla="*/ 92 w 94"/>
                  <a:gd name="T19" fmla="*/ 54 h 54"/>
                  <a:gd name="T20" fmla="*/ 92 w 94"/>
                  <a:gd name="T21" fmla="*/ 54 h 54"/>
                  <a:gd name="T22" fmla="*/ 94 w 94"/>
                  <a:gd name="T23" fmla="*/ 48 h 54"/>
                  <a:gd name="T24" fmla="*/ 94 w 94"/>
                  <a:gd name="T25" fmla="*/ 48 h 54"/>
                  <a:gd name="T26" fmla="*/ 92 w 94"/>
                  <a:gd name="T27" fmla="*/ 38 h 54"/>
                  <a:gd name="T28" fmla="*/ 90 w 94"/>
                  <a:gd name="T29" fmla="*/ 30 h 54"/>
                  <a:gd name="T30" fmla="*/ 86 w 94"/>
                  <a:gd name="T31" fmla="*/ 22 h 54"/>
                  <a:gd name="T32" fmla="*/ 80 w 94"/>
                  <a:gd name="T33" fmla="*/ 14 h 54"/>
                  <a:gd name="T34" fmla="*/ 72 w 94"/>
                  <a:gd name="T35" fmla="*/ 8 h 54"/>
                  <a:gd name="T36" fmla="*/ 64 w 94"/>
                  <a:gd name="T37" fmla="*/ 4 h 54"/>
                  <a:gd name="T38" fmla="*/ 56 w 94"/>
                  <a:gd name="T39" fmla="*/ 2 h 54"/>
                  <a:gd name="T40" fmla="*/ 46 w 94"/>
                  <a:gd name="T41" fmla="*/ 0 h 54"/>
                  <a:gd name="T42" fmla="*/ 46 w 94"/>
                  <a:gd name="T43" fmla="*/ 0 h 54"/>
                  <a:gd name="T44" fmla="*/ 36 w 94"/>
                  <a:gd name="T45" fmla="*/ 2 h 54"/>
                  <a:gd name="T46" fmla="*/ 28 w 94"/>
                  <a:gd name="T47" fmla="*/ 4 h 54"/>
                  <a:gd name="T48" fmla="*/ 20 w 94"/>
                  <a:gd name="T49" fmla="*/ 8 h 54"/>
                  <a:gd name="T50" fmla="*/ 12 w 94"/>
                  <a:gd name="T51" fmla="*/ 14 h 54"/>
                  <a:gd name="T52" fmla="*/ 8 w 94"/>
                  <a:gd name="T53" fmla="*/ 22 h 54"/>
                  <a:gd name="T54" fmla="*/ 2 w 94"/>
                  <a:gd name="T55" fmla="*/ 30 h 54"/>
                  <a:gd name="T56" fmla="*/ 0 w 94"/>
                  <a:gd name="T57" fmla="*/ 38 h 54"/>
                  <a:gd name="T58" fmla="*/ 0 w 94"/>
                  <a:gd name="T59" fmla="*/ 48 h 54"/>
                  <a:gd name="T60" fmla="*/ 0 w 94"/>
                  <a:gd name="T61" fmla="*/ 48 h 54"/>
                  <a:gd name="T62" fmla="*/ 0 w 94"/>
                  <a:gd name="T63" fmla="*/ 54 h 54"/>
                  <a:gd name="T64" fmla="*/ 0 w 94"/>
                  <a:gd name="T65" fmla="*/ 54 h 54"/>
                  <a:gd name="T66" fmla="*/ 2 w 94"/>
                  <a:gd name="T67" fmla="*/ 46 h 54"/>
                  <a:gd name="T68" fmla="*/ 4 w 94"/>
                  <a:gd name="T69" fmla="*/ 38 h 54"/>
                  <a:gd name="T70" fmla="*/ 10 w 94"/>
                  <a:gd name="T71" fmla="*/ 30 h 54"/>
                  <a:gd name="T72" fmla="*/ 16 w 94"/>
                  <a:gd name="T73" fmla="*/ 24 h 54"/>
                  <a:gd name="T74" fmla="*/ 22 w 94"/>
                  <a:gd name="T75" fmla="*/ 20 h 54"/>
                  <a:gd name="T76" fmla="*/ 30 w 94"/>
                  <a:gd name="T77" fmla="*/ 16 h 54"/>
                  <a:gd name="T78" fmla="*/ 38 w 94"/>
                  <a:gd name="T79" fmla="*/ 14 h 54"/>
                  <a:gd name="T80" fmla="*/ 46 w 94"/>
                  <a:gd name="T81" fmla="*/ 12 h 54"/>
                  <a:gd name="T82" fmla="*/ 46 w 94"/>
                  <a:gd name="T83" fmla="*/ 12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4" h="54">
                    <a:moveTo>
                      <a:pt x="46" y="12"/>
                    </a:moveTo>
                    <a:lnTo>
                      <a:pt x="46" y="12"/>
                    </a:lnTo>
                    <a:lnTo>
                      <a:pt x="54" y="14"/>
                    </a:lnTo>
                    <a:lnTo>
                      <a:pt x="64" y="16"/>
                    </a:lnTo>
                    <a:lnTo>
                      <a:pt x="70" y="20"/>
                    </a:lnTo>
                    <a:lnTo>
                      <a:pt x="78" y="24"/>
                    </a:lnTo>
                    <a:lnTo>
                      <a:pt x="84" y="30"/>
                    </a:lnTo>
                    <a:lnTo>
                      <a:pt x="88" y="38"/>
                    </a:lnTo>
                    <a:lnTo>
                      <a:pt x="90" y="46"/>
                    </a:lnTo>
                    <a:lnTo>
                      <a:pt x="92" y="54"/>
                    </a:lnTo>
                    <a:lnTo>
                      <a:pt x="92" y="54"/>
                    </a:lnTo>
                    <a:lnTo>
                      <a:pt x="94" y="48"/>
                    </a:lnTo>
                    <a:lnTo>
                      <a:pt x="94" y="48"/>
                    </a:lnTo>
                    <a:lnTo>
                      <a:pt x="92" y="38"/>
                    </a:lnTo>
                    <a:lnTo>
                      <a:pt x="90" y="30"/>
                    </a:lnTo>
                    <a:lnTo>
                      <a:pt x="86" y="22"/>
                    </a:lnTo>
                    <a:lnTo>
                      <a:pt x="80" y="14"/>
                    </a:lnTo>
                    <a:lnTo>
                      <a:pt x="72" y="8"/>
                    </a:lnTo>
                    <a:lnTo>
                      <a:pt x="64" y="4"/>
                    </a:lnTo>
                    <a:lnTo>
                      <a:pt x="56" y="2"/>
                    </a:lnTo>
                    <a:lnTo>
                      <a:pt x="46" y="0"/>
                    </a:lnTo>
                    <a:lnTo>
                      <a:pt x="46" y="0"/>
                    </a:lnTo>
                    <a:lnTo>
                      <a:pt x="36" y="2"/>
                    </a:lnTo>
                    <a:lnTo>
                      <a:pt x="28" y="4"/>
                    </a:lnTo>
                    <a:lnTo>
                      <a:pt x="20" y="8"/>
                    </a:lnTo>
                    <a:lnTo>
                      <a:pt x="12" y="14"/>
                    </a:lnTo>
                    <a:lnTo>
                      <a:pt x="8" y="22"/>
                    </a:lnTo>
                    <a:lnTo>
                      <a:pt x="2" y="30"/>
                    </a:lnTo>
                    <a:lnTo>
                      <a:pt x="0" y="38"/>
                    </a:lnTo>
                    <a:lnTo>
                      <a:pt x="0" y="48"/>
                    </a:lnTo>
                    <a:lnTo>
                      <a:pt x="0" y="48"/>
                    </a:lnTo>
                    <a:lnTo>
                      <a:pt x="0" y="54"/>
                    </a:lnTo>
                    <a:lnTo>
                      <a:pt x="0" y="54"/>
                    </a:lnTo>
                    <a:lnTo>
                      <a:pt x="2" y="46"/>
                    </a:lnTo>
                    <a:lnTo>
                      <a:pt x="4" y="38"/>
                    </a:lnTo>
                    <a:lnTo>
                      <a:pt x="10" y="30"/>
                    </a:lnTo>
                    <a:lnTo>
                      <a:pt x="16" y="24"/>
                    </a:lnTo>
                    <a:lnTo>
                      <a:pt x="22" y="20"/>
                    </a:lnTo>
                    <a:lnTo>
                      <a:pt x="30" y="16"/>
                    </a:lnTo>
                    <a:lnTo>
                      <a:pt x="38" y="14"/>
                    </a:lnTo>
                    <a:lnTo>
                      <a:pt x="46" y="12"/>
                    </a:lnTo>
                    <a:lnTo>
                      <a:pt x="46" y="12"/>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29" name="Rectangle 260"/>
              <p:cNvSpPr>
                <a:spLocks noChangeArrowheads="1"/>
              </p:cNvSpPr>
              <p:nvPr/>
            </p:nvSpPr>
            <p:spPr bwMode="auto">
              <a:xfrm>
                <a:off x="2155372" y="4494893"/>
                <a:ext cx="590550" cy="107950"/>
              </a:xfrm>
              <a:prstGeom prst="rect">
                <a:avLst/>
              </a:prstGeom>
              <a:solidFill>
                <a:srgbClr val="41414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30" name="Rectangle 261"/>
              <p:cNvSpPr>
                <a:spLocks noChangeArrowheads="1"/>
              </p:cNvSpPr>
              <p:nvPr/>
            </p:nvSpPr>
            <p:spPr bwMode="auto">
              <a:xfrm>
                <a:off x="2434772" y="4602843"/>
                <a:ext cx="41275" cy="860425"/>
              </a:xfrm>
              <a:prstGeom prst="rect">
                <a:avLst/>
              </a:prstGeom>
              <a:solidFill>
                <a:srgbClr val="41414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31" name="Rectangle 262"/>
              <p:cNvSpPr>
                <a:spLocks noChangeArrowheads="1"/>
              </p:cNvSpPr>
              <p:nvPr/>
            </p:nvSpPr>
            <p:spPr bwMode="auto">
              <a:xfrm>
                <a:off x="2412547" y="4688568"/>
                <a:ext cx="85725" cy="298450"/>
              </a:xfrm>
              <a:prstGeom prst="rect">
                <a:avLst/>
              </a:prstGeom>
              <a:solidFill>
                <a:srgbClr val="231F2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32" name="Rectangle 263"/>
              <p:cNvSpPr>
                <a:spLocks noChangeArrowheads="1"/>
              </p:cNvSpPr>
              <p:nvPr/>
            </p:nvSpPr>
            <p:spPr bwMode="auto">
              <a:xfrm>
                <a:off x="2428422" y="5136243"/>
                <a:ext cx="53975" cy="298450"/>
              </a:xfrm>
              <a:prstGeom prst="rect">
                <a:avLst/>
              </a:prstGeom>
              <a:solidFill>
                <a:srgbClr val="36343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33" name="Rectangle 264"/>
              <p:cNvSpPr>
                <a:spLocks noChangeArrowheads="1"/>
              </p:cNvSpPr>
              <p:nvPr/>
            </p:nvSpPr>
            <p:spPr bwMode="auto">
              <a:xfrm>
                <a:off x="2412547" y="5218793"/>
                <a:ext cx="85725" cy="301625"/>
              </a:xfrm>
              <a:prstGeom prst="rect">
                <a:avLst/>
              </a:prstGeom>
              <a:solidFill>
                <a:srgbClr val="231F2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34" name="Freeform 265"/>
              <p:cNvSpPr>
                <a:spLocks/>
              </p:cNvSpPr>
              <p:nvPr/>
            </p:nvSpPr>
            <p:spPr bwMode="auto">
              <a:xfrm>
                <a:off x="1987097" y="4377418"/>
                <a:ext cx="936625" cy="184150"/>
              </a:xfrm>
              <a:custGeom>
                <a:avLst/>
                <a:gdLst>
                  <a:gd name="T0" fmla="*/ 588 w 590"/>
                  <a:gd name="T1" fmla="*/ 4 h 116"/>
                  <a:gd name="T2" fmla="*/ 588 w 590"/>
                  <a:gd name="T3" fmla="*/ 4 h 116"/>
                  <a:gd name="T4" fmla="*/ 590 w 590"/>
                  <a:gd name="T5" fmla="*/ 12 h 116"/>
                  <a:gd name="T6" fmla="*/ 590 w 590"/>
                  <a:gd name="T7" fmla="*/ 24 h 116"/>
                  <a:gd name="T8" fmla="*/ 588 w 590"/>
                  <a:gd name="T9" fmla="*/ 46 h 116"/>
                  <a:gd name="T10" fmla="*/ 588 w 590"/>
                  <a:gd name="T11" fmla="*/ 46 h 116"/>
                  <a:gd name="T12" fmla="*/ 588 w 590"/>
                  <a:gd name="T13" fmla="*/ 52 h 116"/>
                  <a:gd name="T14" fmla="*/ 582 w 590"/>
                  <a:gd name="T15" fmla="*/ 60 h 116"/>
                  <a:gd name="T16" fmla="*/ 576 w 590"/>
                  <a:gd name="T17" fmla="*/ 66 h 116"/>
                  <a:gd name="T18" fmla="*/ 566 w 590"/>
                  <a:gd name="T19" fmla="*/ 72 h 116"/>
                  <a:gd name="T20" fmla="*/ 554 w 590"/>
                  <a:gd name="T21" fmla="*/ 78 h 116"/>
                  <a:gd name="T22" fmla="*/ 538 w 590"/>
                  <a:gd name="T23" fmla="*/ 84 h 116"/>
                  <a:gd name="T24" fmla="*/ 502 w 590"/>
                  <a:gd name="T25" fmla="*/ 94 h 116"/>
                  <a:gd name="T26" fmla="*/ 460 w 590"/>
                  <a:gd name="T27" fmla="*/ 104 h 116"/>
                  <a:gd name="T28" fmla="*/ 410 w 590"/>
                  <a:gd name="T29" fmla="*/ 110 h 116"/>
                  <a:gd name="T30" fmla="*/ 354 w 590"/>
                  <a:gd name="T31" fmla="*/ 114 h 116"/>
                  <a:gd name="T32" fmla="*/ 294 w 590"/>
                  <a:gd name="T33" fmla="*/ 116 h 116"/>
                  <a:gd name="T34" fmla="*/ 294 w 590"/>
                  <a:gd name="T35" fmla="*/ 116 h 116"/>
                  <a:gd name="T36" fmla="*/ 236 w 590"/>
                  <a:gd name="T37" fmla="*/ 114 h 116"/>
                  <a:gd name="T38" fmla="*/ 180 w 590"/>
                  <a:gd name="T39" fmla="*/ 110 h 116"/>
                  <a:gd name="T40" fmla="*/ 130 w 590"/>
                  <a:gd name="T41" fmla="*/ 104 h 116"/>
                  <a:gd name="T42" fmla="*/ 88 w 590"/>
                  <a:gd name="T43" fmla="*/ 94 h 116"/>
                  <a:gd name="T44" fmla="*/ 52 w 590"/>
                  <a:gd name="T45" fmla="*/ 84 h 116"/>
                  <a:gd name="T46" fmla="*/ 36 w 590"/>
                  <a:gd name="T47" fmla="*/ 78 h 116"/>
                  <a:gd name="T48" fmla="*/ 24 w 590"/>
                  <a:gd name="T49" fmla="*/ 72 h 116"/>
                  <a:gd name="T50" fmla="*/ 14 w 590"/>
                  <a:gd name="T51" fmla="*/ 66 h 116"/>
                  <a:gd name="T52" fmla="*/ 6 w 590"/>
                  <a:gd name="T53" fmla="*/ 60 h 116"/>
                  <a:gd name="T54" fmla="*/ 2 w 590"/>
                  <a:gd name="T55" fmla="*/ 52 h 116"/>
                  <a:gd name="T56" fmla="*/ 0 w 590"/>
                  <a:gd name="T57" fmla="*/ 46 h 116"/>
                  <a:gd name="T58" fmla="*/ 0 w 590"/>
                  <a:gd name="T59" fmla="*/ 46 h 116"/>
                  <a:gd name="T60" fmla="*/ 0 w 590"/>
                  <a:gd name="T61" fmla="*/ 22 h 116"/>
                  <a:gd name="T62" fmla="*/ 0 w 590"/>
                  <a:gd name="T63" fmla="*/ 8 h 116"/>
                  <a:gd name="T64" fmla="*/ 0 w 590"/>
                  <a:gd name="T65" fmla="*/ 0 h 116"/>
                  <a:gd name="T66" fmla="*/ 588 w 590"/>
                  <a:gd name="T67" fmla="*/ 4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90" h="116">
                    <a:moveTo>
                      <a:pt x="588" y="4"/>
                    </a:moveTo>
                    <a:lnTo>
                      <a:pt x="588" y="4"/>
                    </a:lnTo>
                    <a:lnTo>
                      <a:pt x="590" y="12"/>
                    </a:lnTo>
                    <a:lnTo>
                      <a:pt x="590" y="24"/>
                    </a:lnTo>
                    <a:lnTo>
                      <a:pt x="588" y="46"/>
                    </a:lnTo>
                    <a:lnTo>
                      <a:pt x="588" y="46"/>
                    </a:lnTo>
                    <a:lnTo>
                      <a:pt x="588" y="52"/>
                    </a:lnTo>
                    <a:lnTo>
                      <a:pt x="582" y="60"/>
                    </a:lnTo>
                    <a:lnTo>
                      <a:pt x="576" y="66"/>
                    </a:lnTo>
                    <a:lnTo>
                      <a:pt x="566" y="72"/>
                    </a:lnTo>
                    <a:lnTo>
                      <a:pt x="554" y="78"/>
                    </a:lnTo>
                    <a:lnTo>
                      <a:pt x="538" y="84"/>
                    </a:lnTo>
                    <a:lnTo>
                      <a:pt x="502" y="94"/>
                    </a:lnTo>
                    <a:lnTo>
                      <a:pt x="460" y="104"/>
                    </a:lnTo>
                    <a:lnTo>
                      <a:pt x="410" y="110"/>
                    </a:lnTo>
                    <a:lnTo>
                      <a:pt x="354" y="114"/>
                    </a:lnTo>
                    <a:lnTo>
                      <a:pt x="294" y="116"/>
                    </a:lnTo>
                    <a:lnTo>
                      <a:pt x="294" y="116"/>
                    </a:lnTo>
                    <a:lnTo>
                      <a:pt x="236" y="114"/>
                    </a:lnTo>
                    <a:lnTo>
                      <a:pt x="180" y="110"/>
                    </a:lnTo>
                    <a:lnTo>
                      <a:pt x="130" y="104"/>
                    </a:lnTo>
                    <a:lnTo>
                      <a:pt x="88" y="94"/>
                    </a:lnTo>
                    <a:lnTo>
                      <a:pt x="52" y="84"/>
                    </a:lnTo>
                    <a:lnTo>
                      <a:pt x="36" y="78"/>
                    </a:lnTo>
                    <a:lnTo>
                      <a:pt x="24" y="72"/>
                    </a:lnTo>
                    <a:lnTo>
                      <a:pt x="14" y="66"/>
                    </a:lnTo>
                    <a:lnTo>
                      <a:pt x="6" y="60"/>
                    </a:lnTo>
                    <a:lnTo>
                      <a:pt x="2" y="52"/>
                    </a:lnTo>
                    <a:lnTo>
                      <a:pt x="0" y="46"/>
                    </a:lnTo>
                    <a:lnTo>
                      <a:pt x="0" y="46"/>
                    </a:lnTo>
                    <a:lnTo>
                      <a:pt x="0" y="22"/>
                    </a:lnTo>
                    <a:lnTo>
                      <a:pt x="0" y="8"/>
                    </a:lnTo>
                    <a:lnTo>
                      <a:pt x="0" y="0"/>
                    </a:lnTo>
                    <a:lnTo>
                      <a:pt x="588" y="4"/>
                    </a:ln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35" name="Freeform 266"/>
              <p:cNvSpPr>
                <a:spLocks/>
              </p:cNvSpPr>
              <p:nvPr/>
            </p:nvSpPr>
            <p:spPr bwMode="auto">
              <a:xfrm>
                <a:off x="1987097" y="4272643"/>
                <a:ext cx="933450" cy="222250"/>
              </a:xfrm>
              <a:custGeom>
                <a:avLst/>
                <a:gdLst>
                  <a:gd name="T0" fmla="*/ 0 w 588"/>
                  <a:gd name="T1" fmla="*/ 70 h 140"/>
                  <a:gd name="T2" fmla="*/ 0 w 588"/>
                  <a:gd name="T3" fmla="*/ 70 h 140"/>
                  <a:gd name="T4" fmla="*/ 2 w 588"/>
                  <a:gd name="T5" fmla="*/ 78 h 140"/>
                  <a:gd name="T6" fmla="*/ 6 w 588"/>
                  <a:gd name="T7" fmla="*/ 84 h 140"/>
                  <a:gd name="T8" fmla="*/ 14 w 588"/>
                  <a:gd name="T9" fmla="*/ 90 h 140"/>
                  <a:gd name="T10" fmla="*/ 24 w 588"/>
                  <a:gd name="T11" fmla="*/ 98 h 140"/>
                  <a:gd name="T12" fmla="*/ 36 w 588"/>
                  <a:gd name="T13" fmla="*/ 104 h 140"/>
                  <a:gd name="T14" fmla="*/ 52 w 588"/>
                  <a:gd name="T15" fmla="*/ 110 h 140"/>
                  <a:gd name="T16" fmla="*/ 88 w 588"/>
                  <a:gd name="T17" fmla="*/ 120 h 140"/>
                  <a:gd name="T18" fmla="*/ 130 w 588"/>
                  <a:gd name="T19" fmla="*/ 128 h 140"/>
                  <a:gd name="T20" fmla="*/ 180 w 588"/>
                  <a:gd name="T21" fmla="*/ 134 h 140"/>
                  <a:gd name="T22" fmla="*/ 236 w 588"/>
                  <a:gd name="T23" fmla="*/ 138 h 140"/>
                  <a:gd name="T24" fmla="*/ 294 w 588"/>
                  <a:gd name="T25" fmla="*/ 140 h 140"/>
                  <a:gd name="T26" fmla="*/ 294 w 588"/>
                  <a:gd name="T27" fmla="*/ 140 h 140"/>
                  <a:gd name="T28" fmla="*/ 354 w 588"/>
                  <a:gd name="T29" fmla="*/ 138 h 140"/>
                  <a:gd name="T30" fmla="*/ 410 w 588"/>
                  <a:gd name="T31" fmla="*/ 134 h 140"/>
                  <a:gd name="T32" fmla="*/ 460 w 588"/>
                  <a:gd name="T33" fmla="*/ 128 h 140"/>
                  <a:gd name="T34" fmla="*/ 502 w 588"/>
                  <a:gd name="T35" fmla="*/ 120 h 140"/>
                  <a:gd name="T36" fmla="*/ 538 w 588"/>
                  <a:gd name="T37" fmla="*/ 110 h 140"/>
                  <a:gd name="T38" fmla="*/ 554 w 588"/>
                  <a:gd name="T39" fmla="*/ 104 h 140"/>
                  <a:gd name="T40" fmla="*/ 566 w 588"/>
                  <a:gd name="T41" fmla="*/ 98 h 140"/>
                  <a:gd name="T42" fmla="*/ 576 w 588"/>
                  <a:gd name="T43" fmla="*/ 90 h 140"/>
                  <a:gd name="T44" fmla="*/ 582 w 588"/>
                  <a:gd name="T45" fmla="*/ 84 h 140"/>
                  <a:gd name="T46" fmla="*/ 588 w 588"/>
                  <a:gd name="T47" fmla="*/ 78 h 140"/>
                  <a:gd name="T48" fmla="*/ 588 w 588"/>
                  <a:gd name="T49" fmla="*/ 70 h 140"/>
                  <a:gd name="T50" fmla="*/ 588 w 588"/>
                  <a:gd name="T51" fmla="*/ 70 h 140"/>
                  <a:gd name="T52" fmla="*/ 588 w 588"/>
                  <a:gd name="T53" fmla="*/ 64 h 140"/>
                  <a:gd name="T54" fmla="*/ 582 w 588"/>
                  <a:gd name="T55" fmla="*/ 56 h 140"/>
                  <a:gd name="T56" fmla="*/ 576 w 588"/>
                  <a:gd name="T57" fmla="*/ 50 h 140"/>
                  <a:gd name="T58" fmla="*/ 566 w 588"/>
                  <a:gd name="T59" fmla="*/ 44 h 140"/>
                  <a:gd name="T60" fmla="*/ 554 w 588"/>
                  <a:gd name="T61" fmla="*/ 36 h 140"/>
                  <a:gd name="T62" fmla="*/ 538 w 588"/>
                  <a:gd name="T63" fmla="*/ 32 h 140"/>
                  <a:gd name="T64" fmla="*/ 502 w 588"/>
                  <a:gd name="T65" fmla="*/ 20 h 140"/>
                  <a:gd name="T66" fmla="*/ 460 w 588"/>
                  <a:gd name="T67" fmla="*/ 12 h 140"/>
                  <a:gd name="T68" fmla="*/ 410 w 588"/>
                  <a:gd name="T69" fmla="*/ 6 h 140"/>
                  <a:gd name="T70" fmla="*/ 354 w 588"/>
                  <a:gd name="T71" fmla="*/ 2 h 140"/>
                  <a:gd name="T72" fmla="*/ 294 w 588"/>
                  <a:gd name="T73" fmla="*/ 0 h 140"/>
                  <a:gd name="T74" fmla="*/ 294 w 588"/>
                  <a:gd name="T75" fmla="*/ 0 h 140"/>
                  <a:gd name="T76" fmla="*/ 236 w 588"/>
                  <a:gd name="T77" fmla="*/ 2 h 140"/>
                  <a:gd name="T78" fmla="*/ 180 w 588"/>
                  <a:gd name="T79" fmla="*/ 6 h 140"/>
                  <a:gd name="T80" fmla="*/ 130 w 588"/>
                  <a:gd name="T81" fmla="*/ 12 h 140"/>
                  <a:gd name="T82" fmla="*/ 88 w 588"/>
                  <a:gd name="T83" fmla="*/ 20 h 140"/>
                  <a:gd name="T84" fmla="*/ 52 w 588"/>
                  <a:gd name="T85" fmla="*/ 32 h 140"/>
                  <a:gd name="T86" fmla="*/ 36 w 588"/>
                  <a:gd name="T87" fmla="*/ 36 h 140"/>
                  <a:gd name="T88" fmla="*/ 24 w 588"/>
                  <a:gd name="T89" fmla="*/ 44 h 140"/>
                  <a:gd name="T90" fmla="*/ 14 w 588"/>
                  <a:gd name="T91" fmla="*/ 50 h 140"/>
                  <a:gd name="T92" fmla="*/ 6 w 588"/>
                  <a:gd name="T93" fmla="*/ 56 h 140"/>
                  <a:gd name="T94" fmla="*/ 2 w 588"/>
                  <a:gd name="T95" fmla="*/ 64 h 140"/>
                  <a:gd name="T96" fmla="*/ 0 w 588"/>
                  <a:gd name="T97" fmla="*/ 70 h 140"/>
                  <a:gd name="T98" fmla="*/ 0 w 588"/>
                  <a:gd name="T99" fmla="*/ 7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88" h="140">
                    <a:moveTo>
                      <a:pt x="0" y="70"/>
                    </a:moveTo>
                    <a:lnTo>
                      <a:pt x="0" y="70"/>
                    </a:lnTo>
                    <a:lnTo>
                      <a:pt x="2" y="78"/>
                    </a:lnTo>
                    <a:lnTo>
                      <a:pt x="6" y="84"/>
                    </a:lnTo>
                    <a:lnTo>
                      <a:pt x="14" y="90"/>
                    </a:lnTo>
                    <a:lnTo>
                      <a:pt x="24" y="98"/>
                    </a:lnTo>
                    <a:lnTo>
                      <a:pt x="36" y="104"/>
                    </a:lnTo>
                    <a:lnTo>
                      <a:pt x="52" y="110"/>
                    </a:lnTo>
                    <a:lnTo>
                      <a:pt x="88" y="120"/>
                    </a:lnTo>
                    <a:lnTo>
                      <a:pt x="130" y="128"/>
                    </a:lnTo>
                    <a:lnTo>
                      <a:pt x="180" y="134"/>
                    </a:lnTo>
                    <a:lnTo>
                      <a:pt x="236" y="138"/>
                    </a:lnTo>
                    <a:lnTo>
                      <a:pt x="294" y="140"/>
                    </a:lnTo>
                    <a:lnTo>
                      <a:pt x="294" y="140"/>
                    </a:lnTo>
                    <a:lnTo>
                      <a:pt x="354" y="138"/>
                    </a:lnTo>
                    <a:lnTo>
                      <a:pt x="410" y="134"/>
                    </a:lnTo>
                    <a:lnTo>
                      <a:pt x="460" y="128"/>
                    </a:lnTo>
                    <a:lnTo>
                      <a:pt x="502" y="120"/>
                    </a:lnTo>
                    <a:lnTo>
                      <a:pt x="538" y="110"/>
                    </a:lnTo>
                    <a:lnTo>
                      <a:pt x="554" y="104"/>
                    </a:lnTo>
                    <a:lnTo>
                      <a:pt x="566" y="98"/>
                    </a:lnTo>
                    <a:lnTo>
                      <a:pt x="576" y="90"/>
                    </a:lnTo>
                    <a:lnTo>
                      <a:pt x="582" y="84"/>
                    </a:lnTo>
                    <a:lnTo>
                      <a:pt x="588" y="78"/>
                    </a:lnTo>
                    <a:lnTo>
                      <a:pt x="588" y="70"/>
                    </a:lnTo>
                    <a:lnTo>
                      <a:pt x="588" y="70"/>
                    </a:lnTo>
                    <a:lnTo>
                      <a:pt x="588" y="64"/>
                    </a:lnTo>
                    <a:lnTo>
                      <a:pt x="582" y="56"/>
                    </a:lnTo>
                    <a:lnTo>
                      <a:pt x="576" y="50"/>
                    </a:lnTo>
                    <a:lnTo>
                      <a:pt x="566" y="44"/>
                    </a:lnTo>
                    <a:lnTo>
                      <a:pt x="554" y="36"/>
                    </a:lnTo>
                    <a:lnTo>
                      <a:pt x="538" y="32"/>
                    </a:lnTo>
                    <a:lnTo>
                      <a:pt x="502" y="20"/>
                    </a:lnTo>
                    <a:lnTo>
                      <a:pt x="460" y="12"/>
                    </a:lnTo>
                    <a:lnTo>
                      <a:pt x="410" y="6"/>
                    </a:lnTo>
                    <a:lnTo>
                      <a:pt x="354" y="2"/>
                    </a:lnTo>
                    <a:lnTo>
                      <a:pt x="294" y="0"/>
                    </a:lnTo>
                    <a:lnTo>
                      <a:pt x="294" y="0"/>
                    </a:lnTo>
                    <a:lnTo>
                      <a:pt x="236" y="2"/>
                    </a:lnTo>
                    <a:lnTo>
                      <a:pt x="180" y="6"/>
                    </a:lnTo>
                    <a:lnTo>
                      <a:pt x="130" y="12"/>
                    </a:lnTo>
                    <a:lnTo>
                      <a:pt x="88" y="20"/>
                    </a:lnTo>
                    <a:lnTo>
                      <a:pt x="52" y="32"/>
                    </a:lnTo>
                    <a:lnTo>
                      <a:pt x="36" y="36"/>
                    </a:lnTo>
                    <a:lnTo>
                      <a:pt x="24" y="44"/>
                    </a:lnTo>
                    <a:lnTo>
                      <a:pt x="14" y="50"/>
                    </a:lnTo>
                    <a:lnTo>
                      <a:pt x="6" y="56"/>
                    </a:lnTo>
                    <a:lnTo>
                      <a:pt x="2" y="64"/>
                    </a:lnTo>
                    <a:lnTo>
                      <a:pt x="0" y="70"/>
                    </a:lnTo>
                    <a:lnTo>
                      <a:pt x="0" y="70"/>
                    </a:lnTo>
                    <a:close/>
                  </a:path>
                </a:pathLst>
              </a:custGeom>
              <a:solidFill>
                <a:srgbClr val="A6A8A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36" name="Freeform 267"/>
              <p:cNvSpPr>
                <a:spLocks/>
              </p:cNvSpPr>
              <p:nvPr/>
            </p:nvSpPr>
            <p:spPr bwMode="auto">
              <a:xfrm>
                <a:off x="2193472" y="3294743"/>
                <a:ext cx="482600" cy="923925"/>
              </a:xfrm>
              <a:custGeom>
                <a:avLst/>
                <a:gdLst>
                  <a:gd name="T0" fmla="*/ 0 w 304"/>
                  <a:gd name="T1" fmla="*/ 548 h 582"/>
                  <a:gd name="T2" fmla="*/ 0 w 304"/>
                  <a:gd name="T3" fmla="*/ 548 h 582"/>
                  <a:gd name="T4" fmla="*/ 6 w 304"/>
                  <a:gd name="T5" fmla="*/ 536 h 582"/>
                  <a:gd name="T6" fmla="*/ 12 w 304"/>
                  <a:gd name="T7" fmla="*/ 522 h 582"/>
                  <a:gd name="T8" fmla="*/ 22 w 304"/>
                  <a:gd name="T9" fmla="*/ 494 h 582"/>
                  <a:gd name="T10" fmla="*/ 28 w 304"/>
                  <a:gd name="T11" fmla="*/ 464 h 582"/>
                  <a:gd name="T12" fmla="*/ 30 w 304"/>
                  <a:gd name="T13" fmla="*/ 436 h 582"/>
                  <a:gd name="T14" fmla="*/ 32 w 304"/>
                  <a:gd name="T15" fmla="*/ 410 h 582"/>
                  <a:gd name="T16" fmla="*/ 32 w 304"/>
                  <a:gd name="T17" fmla="*/ 390 h 582"/>
                  <a:gd name="T18" fmla="*/ 30 w 304"/>
                  <a:gd name="T19" fmla="*/ 372 h 582"/>
                  <a:gd name="T20" fmla="*/ 30 w 304"/>
                  <a:gd name="T21" fmla="*/ 372 h 582"/>
                  <a:gd name="T22" fmla="*/ 22 w 304"/>
                  <a:gd name="T23" fmla="*/ 328 h 582"/>
                  <a:gd name="T24" fmla="*/ 14 w 304"/>
                  <a:gd name="T25" fmla="*/ 286 h 582"/>
                  <a:gd name="T26" fmla="*/ 10 w 304"/>
                  <a:gd name="T27" fmla="*/ 246 h 582"/>
                  <a:gd name="T28" fmla="*/ 8 w 304"/>
                  <a:gd name="T29" fmla="*/ 210 h 582"/>
                  <a:gd name="T30" fmla="*/ 8 w 304"/>
                  <a:gd name="T31" fmla="*/ 176 h 582"/>
                  <a:gd name="T32" fmla="*/ 8 w 304"/>
                  <a:gd name="T33" fmla="*/ 146 h 582"/>
                  <a:gd name="T34" fmla="*/ 12 w 304"/>
                  <a:gd name="T35" fmla="*/ 118 h 582"/>
                  <a:gd name="T36" fmla="*/ 16 w 304"/>
                  <a:gd name="T37" fmla="*/ 94 h 582"/>
                  <a:gd name="T38" fmla="*/ 24 w 304"/>
                  <a:gd name="T39" fmla="*/ 52 h 582"/>
                  <a:gd name="T40" fmla="*/ 34 w 304"/>
                  <a:gd name="T41" fmla="*/ 24 h 582"/>
                  <a:gd name="T42" fmla="*/ 42 w 304"/>
                  <a:gd name="T43" fmla="*/ 6 h 582"/>
                  <a:gd name="T44" fmla="*/ 44 w 304"/>
                  <a:gd name="T45" fmla="*/ 0 h 582"/>
                  <a:gd name="T46" fmla="*/ 232 w 304"/>
                  <a:gd name="T47" fmla="*/ 0 h 582"/>
                  <a:gd name="T48" fmla="*/ 232 w 304"/>
                  <a:gd name="T49" fmla="*/ 0 h 582"/>
                  <a:gd name="T50" fmla="*/ 238 w 304"/>
                  <a:gd name="T51" fmla="*/ 4 h 582"/>
                  <a:gd name="T52" fmla="*/ 252 w 304"/>
                  <a:gd name="T53" fmla="*/ 16 h 582"/>
                  <a:gd name="T54" fmla="*/ 270 w 304"/>
                  <a:gd name="T55" fmla="*/ 36 h 582"/>
                  <a:gd name="T56" fmla="*/ 280 w 304"/>
                  <a:gd name="T57" fmla="*/ 46 h 582"/>
                  <a:gd name="T58" fmla="*/ 288 w 304"/>
                  <a:gd name="T59" fmla="*/ 60 h 582"/>
                  <a:gd name="T60" fmla="*/ 296 w 304"/>
                  <a:gd name="T61" fmla="*/ 72 h 582"/>
                  <a:gd name="T62" fmla="*/ 302 w 304"/>
                  <a:gd name="T63" fmla="*/ 88 h 582"/>
                  <a:gd name="T64" fmla="*/ 304 w 304"/>
                  <a:gd name="T65" fmla="*/ 102 h 582"/>
                  <a:gd name="T66" fmla="*/ 304 w 304"/>
                  <a:gd name="T67" fmla="*/ 118 h 582"/>
                  <a:gd name="T68" fmla="*/ 302 w 304"/>
                  <a:gd name="T69" fmla="*/ 132 h 582"/>
                  <a:gd name="T70" fmla="*/ 294 w 304"/>
                  <a:gd name="T71" fmla="*/ 148 h 582"/>
                  <a:gd name="T72" fmla="*/ 282 w 304"/>
                  <a:gd name="T73" fmla="*/ 164 h 582"/>
                  <a:gd name="T74" fmla="*/ 264 w 304"/>
                  <a:gd name="T75" fmla="*/ 180 h 582"/>
                  <a:gd name="T76" fmla="*/ 264 w 304"/>
                  <a:gd name="T77" fmla="*/ 180 h 582"/>
                  <a:gd name="T78" fmla="*/ 264 w 304"/>
                  <a:gd name="T79" fmla="*/ 230 h 582"/>
                  <a:gd name="T80" fmla="*/ 260 w 304"/>
                  <a:gd name="T81" fmla="*/ 350 h 582"/>
                  <a:gd name="T82" fmla="*/ 260 w 304"/>
                  <a:gd name="T83" fmla="*/ 418 h 582"/>
                  <a:gd name="T84" fmla="*/ 262 w 304"/>
                  <a:gd name="T85" fmla="*/ 484 h 582"/>
                  <a:gd name="T86" fmla="*/ 264 w 304"/>
                  <a:gd name="T87" fmla="*/ 542 h 582"/>
                  <a:gd name="T88" fmla="*/ 268 w 304"/>
                  <a:gd name="T89" fmla="*/ 582 h 582"/>
                  <a:gd name="T90" fmla="*/ 0 w 304"/>
                  <a:gd name="T91" fmla="*/ 548 h 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04" h="582">
                    <a:moveTo>
                      <a:pt x="0" y="548"/>
                    </a:moveTo>
                    <a:lnTo>
                      <a:pt x="0" y="548"/>
                    </a:lnTo>
                    <a:lnTo>
                      <a:pt x="6" y="536"/>
                    </a:lnTo>
                    <a:lnTo>
                      <a:pt x="12" y="522"/>
                    </a:lnTo>
                    <a:lnTo>
                      <a:pt x="22" y="494"/>
                    </a:lnTo>
                    <a:lnTo>
                      <a:pt x="28" y="464"/>
                    </a:lnTo>
                    <a:lnTo>
                      <a:pt x="30" y="436"/>
                    </a:lnTo>
                    <a:lnTo>
                      <a:pt x="32" y="410"/>
                    </a:lnTo>
                    <a:lnTo>
                      <a:pt x="32" y="390"/>
                    </a:lnTo>
                    <a:lnTo>
                      <a:pt x="30" y="372"/>
                    </a:lnTo>
                    <a:lnTo>
                      <a:pt x="30" y="372"/>
                    </a:lnTo>
                    <a:lnTo>
                      <a:pt x="22" y="328"/>
                    </a:lnTo>
                    <a:lnTo>
                      <a:pt x="14" y="286"/>
                    </a:lnTo>
                    <a:lnTo>
                      <a:pt x="10" y="246"/>
                    </a:lnTo>
                    <a:lnTo>
                      <a:pt x="8" y="210"/>
                    </a:lnTo>
                    <a:lnTo>
                      <a:pt x="8" y="176"/>
                    </a:lnTo>
                    <a:lnTo>
                      <a:pt x="8" y="146"/>
                    </a:lnTo>
                    <a:lnTo>
                      <a:pt x="12" y="118"/>
                    </a:lnTo>
                    <a:lnTo>
                      <a:pt x="16" y="94"/>
                    </a:lnTo>
                    <a:lnTo>
                      <a:pt x="24" y="52"/>
                    </a:lnTo>
                    <a:lnTo>
                      <a:pt x="34" y="24"/>
                    </a:lnTo>
                    <a:lnTo>
                      <a:pt x="42" y="6"/>
                    </a:lnTo>
                    <a:lnTo>
                      <a:pt x="44" y="0"/>
                    </a:lnTo>
                    <a:lnTo>
                      <a:pt x="232" y="0"/>
                    </a:lnTo>
                    <a:lnTo>
                      <a:pt x="232" y="0"/>
                    </a:lnTo>
                    <a:lnTo>
                      <a:pt x="238" y="4"/>
                    </a:lnTo>
                    <a:lnTo>
                      <a:pt x="252" y="16"/>
                    </a:lnTo>
                    <a:lnTo>
                      <a:pt x="270" y="36"/>
                    </a:lnTo>
                    <a:lnTo>
                      <a:pt x="280" y="46"/>
                    </a:lnTo>
                    <a:lnTo>
                      <a:pt x="288" y="60"/>
                    </a:lnTo>
                    <a:lnTo>
                      <a:pt x="296" y="72"/>
                    </a:lnTo>
                    <a:lnTo>
                      <a:pt x="302" y="88"/>
                    </a:lnTo>
                    <a:lnTo>
                      <a:pt x="304" y="102"/>
                    </a:lnTo>
                    <a:lnTo>
                      <a:pt x="304" y="118"/>
                    </a:lnTo>
                    <a:lnTo>
                      <a:pt x="302" y="132"/>
                    </a:lnTo>
                    <a:lnTo>
                      <a:pt x="294" y="148"/>
                    </a:lnTo>
                    <a:lnTo>
                      <a:pt x="282" y="164"/>
                    </a:lnTo>
                    <a:lnTo>
                      <a:pt x="264" y="180"/>
                    </a:lnTo>
                    <a:lnTo>
                      <a:pt x="264" y="180"/>
                    </a:lnTo>
                    <a:lnTo>
                      <a:pt x="264" y="230"/>
                    </a:lnTo>
                    <a:lnTo>
                      <a:pt x="260" y="350"/>
                    </a:lnTo>
                    <a:lnTo>
                      <a:pt x="260" y="418"/>
                    </a:lnTo>
                    <a:lnTo>
                      <a:pt x="262" y="484"/>
                    </a:lnTo>
                    <a:lnTo>
                      <a:pt x="264" y="542"/>
                    </a:lnTo>
                    <a:lnTo>
                      <a:pt x="268" y="582"/>
                    </a:lnTo>
                    <a:lnTo>
                      <a:pt x="0" y="548"/>
                    </a:lnTo>
                    <a:close/>
                  </a:path>
                </a:pathLst>
              </a:custGeom>
              <a:solidFill>
                <a:srgbClr val="FBBEA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37" name="Freeform 268"/>
              <p:cNvSpPr>
                <a:spLocks/>
              </p:cNvSpPr>
              <p:nvPr/>
            </p:nvSpPr>
            <p:spPr bwMode="auto">
              <a:xfrm>
                <a:off x="2193472" y="3294743"/>
                <a:ext cx="482600" cy="923925"/>
              </a:xfrm>
              <a:custGeom>
                <a:avLst/>
                <a:gdLst>
                  <a:gd name="T0" fmla="*/ 0 w 304"/>
                  <a:gd name="T1" fmla="*/ 548 h 582"/>
                  <a:gd name="T2" fmla="*/ 0 w 304"/>
                  <a:gd name="T3" fmla="*/ 548 h 582"/>
                  <a:gd name="T4" fmla="*/ 6 w 304"/>
                  <a:gd name="T5" fmla="*/ 536 h 582"/>
                  <a:gd name="T6" fmla="*/ 12 w 304"/>
                  <a:gd name="T7" fmla="*/ 522 h 582"/>
                  <a:gd name="T8" fmla="*/ 22 w 304"/>
                  <a:gd name="T9" fmla="*/ 494 h 582"/>
                  <a:gd name="T10" fmla="*/ 28 w 304"/>
                  <a:gd name="T11" fmla="*/ 464 h 582"/>
                  <a:gd name="T12" fmla="*/ 30 w 304"/>
                  <a:gd name="T13" fmla="*/ 436 h 582"/>
                  <a:gd name="T14" fmla="*/ 32 w 304"/>
                  <a:gd name="T15" fmla="*/ 410 h 582"/>
                  <a:gd name="T16" fmla="*/ 32 w 304"/>
                  <a:gd name="T17" fmla="*/ 390 h 582"/>
                  <a:gd name="T18" fmla="*/ 30 w 304"/>
                  <a:gd name="T19" fmla="*/ 372 h 582"/>
                  <a:gd name="T20" fmla="*/ 30 w 304"/>
                  <a:gd name="T21" fmla="*/ 372 h 582"/>
                  <a:gd name="T22" fmla="*/ 22 w 304"/>
                  <a:gd name="T23" fmla="*/ 328 h 582"/>
                  <a:gd name="T24" fmla="*/ 14 w 304"/>
                  <a:gd name="T25" fmla="*/ 286 h 582"/>
                  <a:gd name="T26" fmla="*/ 10 w 304"/>
                  <a:gd name="T27" fmla="*/ 246 h 582"/>
                  <a:gd name="T28" fmla="*/ 8 w 304"/>
                  <a:gd name="T29" fmla="*/ 210 h 582"/>
                  <a:gd name="T30" fmla="*/ 8 w 304"/>
                  <a:gd name="T31" fmla="*/ 176 h 582"/>
                  <a:gd name="T32" fmla="*/ 8 w 304"/>
                  <a:gd name="T33" fmla="*/ 146 h 582"/>
                  <a:gd name="T34" fmla="*/ 12 w 304"/>
                  <a:gd name="T35" fmla="*/ 118 h 582"/>
                  <a:gd name="T36" fmla="*/ 16 w 304"/>
                  <a:gd name="T37" fmla="*/ 94 h 582"/>
                  <a:gd name="T38" fmla="*/ 24 w 304"/>
                  <a:gd name="T39" fmla="*/ 52 h 582"/>
                  <a:gd name="T40" fmla="*/ 34 w 304"/>
                  <a:gd name="T41" fmla="*/ 24 h 582"/>
                  <a:gd name="T42" fmla="*/ 42 w 304"/>
                  <a:gd name="T43" fmla="*/ 6 h 582"/>
                  <a:gd name="T44" fmla="*/ 44 w 304"/>
                  <a:gd name="T45" fmla="*/ 0 h 582"/>
                  <a:gd name="T46" fmla="*/ 232 w 304"/>
                  <a:gd name="T47" fmla="*/ 0 h 582"/>
                  <a:gd name="T48" fmla="*/ 232 w 304"/>
                  <a:gd name="T49" fmla="*/ 0 h 582"/>
                  <a:gd name="T50" fmla="*/ 238 w 304"/>
                  <a:gd name="T51" fmla="*/ 4 h 582"/>
                  <a:gd name="T52" fmla="*/ 252 w 304"/>
                  <a:gd name="T53" fmla="*/ 16 h 582"/>
                  <a:gd name="T54" fmla="*/ 270 w 304"/>
                  <a:gd name="T55" fmla="*/ 36 h 582"/>
                  <a:gd name="T56" fmla="*/ 280 w 304"/>
                  <a:gd name="T57" fmla="*/ 46 h 582"/>
                  <a:gd name="T58" fmla="*/ 288 w 304"/>
                  <a:gd name="T59" fmla="*/ 60 h 582"/>
                  <a:gd name="T60" fmla="*/ 296 w 304"/>
                  <a:gd name="T61" fmla="*/ 72 h 582"/>
                  <a:gd name="T62" fmla="*/ 302 w 304"/>
                  <a:gd name="T63" fmla="*/ 88 h 582"/>
                  <a:gd name="T64" fmla="*/ 304 w 304"/>
                  <a:gd name="T65" fmla="*/ 102 h 582"/>
                  <a:gd name="T66" fmla="*/ 304 w 304"/>
                  <a:gd name="T67" fmla="*/ 118 h 582"/>
                  <a:gd name="T68" fmla="*/ 302 w 304"/>
                  <a:gd name="T69" fmla="*/ 132 h 582"/>
                  <a:gd name="T70" fmla="*/ 294 w 304"/>
                  <a:gd name="T71" fmla="*/ 148 h 582"/>
                  <a:gd name="T72" fmla="*/ 282 w 304"/>
                  <a:gd name="T73" fmla="*/ 164 h 582"/>
                  <a:gd name="T74" fmla="*/ 264 w 304"/>
                  <a:gd name="T75" fmla="*/ 180 h 582"/>
                  <a:gd name="T76" fmla="*/ 264 w 304"/>
                  <a:gd name="T77" fmla="*/ 180 h 582"/>
                  <a:gd name="T78" fmla="*/ 264 w 304"/>
                  <a:gd name="T79" fmla="*/ 230 h 582"/>
                  <a:gd name="T80" fmla="*/ 260 w 304"/>
                  <a:gd name="T81" fmla="*/ 350 h 582"/>
                  <a:gd name="T82" fmla="*/ 260 w 304"/>
                  <a:gd name="T83" fmla="*/ 418 h 582"/>
                  <a:gd name="T84" fmla="*/ 262 w 304"/>
                  <a:gd name="T85" fmla="*/ 484 h 582"/>
                  <a:gd name="T86" fmla="*/ 264 w 304"/>
                  <a:gd name="T87" fmla="*/ 542 h 582"/>
                  <a:gd name="T88" fmla="*/ 268 w 304"/>
                  <a:gd name="T89" fmla="*/ 582 h 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04" h="582">
                    <a:moveTo>
                      <a:pt x="0" y="548"/>
                    </a:moveTo>
                    <a:lnTo>
                      <a:pt x="0" y="548"/>
                    </a:lnTo>
                    <a:lnTo>
                      <a:pt x="6" y="536"/>
                    </a:lnTo>
                    <a:lnTo>
                      <a:pt x="12" y="522"/>
                    </a:lnTo>
                    <a:lnTo>
                      <a:pt x="22" y="494"/>
                    </a:lnTo>
                    <a:lnTo>
                      <a:pt x="28" y="464"/>
                    </a:lnTo>
                    <a:lnTo>
                      <a:pt x="30" y="436"/>
                    </a:lnTo>
                    <a:lnTo>
                      <a:pt x="32" y="410"/>
                    </a:lnTo>
                    <a:lnTo>
                      <a:pt x="32" y="390"/>
                    </a:lnTo>
                    <a:lnTo>
                      <a:pt x="30" y="372"/>
                    </a:lnTo>
                    <a:lnTo>
                      <a:pt x="30" y="372"/>
                    </a:lnTo>
                    <a:lnTo>
                      <a:pt x="22" y="328"/>
                    </a:lnTo>
                    <a:lnTo>
                      <a:pt x="14" y="286"/>
                    </a:lnTo>
                    <a:lnTo>
                      <a:pt x="10" y="246"/>
                    </a:lnTo>
                    <a:lnTo>
                      <a:pt x="8" y="210"/>
                    </a:lnTo>
                    <a:lnTo>
                      <a:pt x="8" y="176"/>
                    </a:lnTo>
                    <a:lnTo>
                      <a:pt x="8" y="146"/>
                    </a:lnTo>
                    <a:lnTo>
                      <a:pt x="12" y="118"/>
                    </a:lnTo>
                    <a:lnTo>
                      <a:pt x="16" y="94"/>
                    </a:lnTo>
                    <a:lnTo>
                      <a:pt x="24" y="52"/>
                    </a:lnTo>
                    <a:lnTo>
                      <a:pt x="34" y="24"/>
                    </a:lnTo>
                    <a:lnTo>
                      <a:pt x="42" y="6"/>
                    </a:lnTo>
                    <a:lnTo>
                      <a:pt x="44" y="0"/>
                    </a:lnTo>
                    <a:lnTo>
                      <a:pt x="232" y="0"/>
                    </a:lnTo>
                    <a:lnTo>
                      <a:pt x="232" y="0"/>
                    </a:lnTo>
                    <a:lnTo>
                      <a:pt x="238" y="4"/>
                    </a:lnTo>
                    <a:lnTo>
                      <a:pt x="252" y="16"/>
                    </a:lnTo>
                    <a:lnTo>
                      <a:pt x="270" y="36"/>
                    </a:lnTo>
                    <a:lnTo>
                      <a:pt x="280" y="46"/>
                    </a:lnTo>
                    <a:lnTo>
                      <a:pt x="288" y="60"/>
                    </a:lnTo>
                    <a:lnTo>
                      <a:pt x="296" y="72"/>
                    </a:lnTo>
                    <a:lnTo>
                      <a:pt x="302" y="88"/>
                    </a:lnTo>
                    <a:lnTo>
                      <a:pt x="304" y="102"/>
                    </a:lnTo>
                    <a:lnTo>
                      <a:pt x="304" y="118"/>
                    </a:lnTo>
                    <a:lnTo>
                      <a:pt x="302" y="132"/>
                    </a:lnTo>
                    <a:lnTo>
                      <a:pt x="294" y="148"/>
                    </a:lnTo>
                    <a:lnTo>
                      <a:pt x="282" y="164"/>
                    </a:lnTo>
                    <a:lnTo>
                      <a:pt x="264" y="180"/>
                    </a:lnTo>
                    <a:lnTo>
                      <a:pt x="264" y="180"/>
                    </a:lnTo>
                    <a:lnTo>
                      <a:pt x="264" y="230"/>
                    </a:lnTo>
                    <a:lnTo>
                      <a:pt x="260" y="350"/>
                    </a:lnTo>
                    <a:lnTo>
                      <a:pt x="260" y="418"/>
                    </a:lnTo>
                    <a:lnTo>
                      <a:pt x="262" y="484"/>
                    </a:lnTo>
                    <a:lnTo>
                      <a:pt x="264" y="542"/>
                    </a:lnTo>
                    <a:lnTo>
                      <a:pt x="268" y="58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38" name="Freeform 269"/>
              <p:cNvSpPr>
                <a:spLocks/>
              </p:cNvSpPr>
              <p:nvPr/>
            </p:nvSpPr>
            <p:spPr bwMode="auto">
              <a:xfrm>
                <a:off x="2126797" y="2437493"/>
                <a:ext cx="568325" cy="660400"/>
              </a:xfrm>
              <a:custGeom>
                <a:avLst/>
                <a:gdLst>
                  <a:gd name="T0" fmla="*/ 352 w 358"/>
                  <a:gd name="T1" fmla="*/ 270 h 416"/>
                  <a:gd name="T2" fmla="*/ 324 w 358"/>
                  <a:gd name="T3" fmla="*/ 240 h 416"/>
                  <a:gd name="T4" fmla="*/ 322 w 358"/>
                  <a:gd name="T5" fmla="*/ 230 h 416"/>
                  <a:gd name="T6" fmla="*/ 324 w 358"/>
                  <a:gd name="T7" fmla="*/ 208 h 416"/>
                  <a:gd name="T8" fmla="*/ 324 w 358"/>
                  <a:gd name="T9" fmla="*/ 162 h 416"/>
                  <a:gd name="T10" fmla="*/ 312 w 358"/>
                  <a:gd name="T11" fmla="*/ 114 h 416"/>
                  <a:gd name="T12" fmla="*/ 292 w 358"/>
                  <a:gd name="T13" fmla="*/ 72 h 416"/>
                  <a:gd name="T14" fmla="*/ 278 w 358"/>
                  <a:gd name="T15" fmla="*/ 52 h 416"/>
                  <a:gd name="T16" fmla="*/ 248 w 358"/>
                  <a:gd name="T17" fmla="*/ 28 h 416"/>
                  <a:gd name="T18" fmla="*/ 212 w 358"/>
                  <a:gd name="T19" fmla="*/ 10 h 416"/>
                  <a:gd name="T20" fmla="*/ 172 w 358"/>
                  <a:gd name="T21" fmla="*/ 0 h 416"/>
                  <a:gd name="T22" fmla="*/ 134 w 358"/>
                  <a:gd name="T23" fmla="*/ 0 h 416"/>
                  <a:gd name="T24" fmla="*/ 120 w 358"/>
                  <a:gd name="T25" fmla="*/ 2 h 416"/>
                  <a:gd name="T26" fmla="*/ 92 w 358"/>
                  <a:gd name="T27" fmla="*/ 12 h 416"/>
                  <a:gd name="T28" fmla="*/ 66 w 358"/>
                  <a:gd name="T29" fmla="*/ 26 h 416"/>
                  <a:gd name="T30" fmla="*/ 44 w 358"/>
                  <a:gd name="T31" fmla="*/ 44 h 416"/>
                  <a:gd name="T32" fmla="*/ 36 w 358"/>
                  <a:gd name="T33" fmla="*/ 54 h 416"/>
                  <a:gd name="T34" fmla="*/ 24 w 358"/>
                  <a:gd name="T35" fmla="*/ 70 h 416"/>
                  <a:gd name="T36" fmla="*/ 10 w 358"/>
                  <a:gd name="T37" fmla="*/ 104 h 416"/>
                  <a:gd name="T38" fmla="*/ 2 w 358"/>
                  <a:gd name="T39" fmla="*/ 138 h 416"/>
                  <a:gd name="T40" fmla="*/ 0 w 358"/>
                  <a:gd name="T41" fmla="*/ 178 h 416"/>
                  <a:gd name="T42" fmla="*/ 6 w 358"/>
                  <a:gd name="T43" fmla="*/ 226 h 416"/>
                  <a:gd name="T44" fmla="*/ 22 w 358"/>
                  <a:gd name="T45" fmla="*/ 282 h 416"/>
                  <a:gd name="T46" fmla="*/ 36 w 358"/>
                  <a:gd name="T47" fmla="*/ 312 h 416"/>
                  <a:gd name="T48" fmla="*/ 52 w 358"/>
                  <a:gd name="T49" fmla="*/ 334 h 416"/>
                  <a:gd name="T50" fmla="*/ 78 w 358"/>
                  <a:gd name="T51" fmla="*/ 362 h 416"/>
                  <a:gd name="T52" fmla="*/ 116 w 358"/>
                  <a:gd name="T53" fmla="*/ 388 h 416"/>
                  <a:gd name="T54" fmla="*/ 140 w 358"/>
                  <a:gd name="T55" fmla="*/ 396 h 416"/>
                  <a:gd name="T56" fmla="*/ 166 w 358"/>
                  <a:gd name="T57" fmla="*/ 406 h 416"/>
                  <a:gd name="T58" fmla="*/ 218 w 358"/>
                  <a:gd name="T59" fmla="*/ 414 h 416"/>
                  <a:gd name="T60" fmla="*/ 272 w 358"/>
                  <a:gd name="T61" fmla="*/ 414 h 416"/>
                  <a:gd name="T62" fmla="*/ 284 w 358"/>
                  <a:gd name="T63" fmla="*/ 414 h 416"/>
                  <a:gd name="T64" fmla="*/ 298 w 358"/>
                  <a:gd name="T65" fmla="*/ 408 h 416"/>
                  <a:gd name="T66" fmla="*/ 304 w 358"/>
                  <a:gd name="T67" fmla="*/ 396 h 416"/>
                  <a:gd name="T68" fmla="*/ 306 w 358"/>
                  <a:gd name="T69" fmla="*/ 380 h 416"/>
                  <a:gd name="T70" fmla="*/ 306 w 358"/>
                  <a:gd name="T71" fmla="*/ 352 h 416"/>
                  <a:gd name="T72" fmla="*/ 312 w 358"/>
                  <a:gd name="T73" fmla="*/ 314 h 416"/>
                  <a:gd name="T74" fmla="*/ 356 w 358"/>
                  <a:gd name="T75" fmla="*/ 286 h 416"/>
                  <a:gd name="T76" fmla="*/ 358 w 358"/>
                  <a:gd name="T77" fmla="*/ 282 h 416"/>
                  <a:gd name="T78" fmla="*/ 352 w 358"/>
                  <a:gd name="T79" fmla="*/ 270 h 4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58" h="416">
                    <a:moveTo>
                      <a:pt x="352" y="270"/>
                    </a:moveTo>
                    <a:lnTo>
                      <a:pt x="352" y="270"/>
                    </a:lnTo>
                    <a:lnTo>
                      <a:pt x="334" y="254"/>
                    </a:lnTo>
                    <a:lnTo>
                      <a:pt x="324" y="240"/>
                    </a:lnTo>
                    <a:lnTo>
                      <a:pt x="322" y="232"/>
                    </a:lnTo>
                    <a:lnTo>
                      <a:pt x="322" y="230"/>
                    </a:lnTo>
                    <a:lnTo>
                      <a:pt x="322" y="230"/>
                    </a:lnTo>
                    <a:lnTo>
                      <a:pt x="324" y="208"/>
                    </a:lnTo>
                    <a:lnTo>
                      <a:pt x="324" y="184"/>
                    </a:lnTo>
                    <a:lnTo>
                      <a:pt x="324" y="162"/>
                    </a:lnTo>
                    <a:lnTo>
                      <a:pt x="320" y="138"/>
                    </a:lnTo>
                    <a:lnTo>
                      <a:pt x="312" y="114"/>
                    </a:lnTo>
                    <a:lnTo>
                      <a:pt x="304" y="92"/>
                    </a:lnTo>
                    <a:lnTo>
                      <a:pt x="292" y="72"/>
                    </a:lnTo>
                    <a:lnTo>
                      <a:pt x="278" y="52"/>
                    </a:lnTo>
                    <a:lnTo>
                      <a:pt x="278" y="52"/>
                    </a:lnTo>
                    <a:lnTo>
                      <a:pt x="264" y="38"/>
                    </a:lnTo>
                    <a:lnTo>
                      <a:pt x="248" y="28"/>
                    </a:lnTo>
                    <a:lnTo>
                      <a:pt x="230" y="18"/>
                    </a:lnTo>
                    <a:lnTo>
                      <a:pt x="212" y="10"/>
                    </a:lnTo>
                    <a:lnTo>
                      <a:pt x="192" y="4"/>
                    </a:lnTo>
                    <a:lnTo>
                      <a:pt x="172" y="0"/>
                    </a:lnTo>
                    <a:lnTo>
                      <a:pt x="152" y="0"/>
                    </a:lnTo>
                    <a:lnTo>
                      <a:pt x="134" y="0"/>
                    </a:lnTo>
                    <a:lnTo>
                      <a:pt x="134" y="0"/>
                    </a:lnTo>
                    <a:lnTo>
                      <a:pt x="120" y="2"/>
                    </a:lnTo>
                    <a:lnTo>
                      <a:pt x="106" y="6"/>
                    </a:lnTo>
                    <a:lnTo>
                      <a:pt x="92" y="12"/>
                    </a:lnTo>
                    <a:lnTo>
                      <a:pt x="80" y="18"/>
                    </a:lnTo>
                    <a:lnTo>
                      <a:pt x="66" y="26"/>
                    </a:lnTo>
                    <a:lnTo>
                      <a:pt x="54" y="34"/>
                    </a:lnTo>
                    <a:lnTo>
                      <a:pt x="44" y="44"/>
                    </a:lnTo>
                    <a:lnTo>
                      <a:pt x="36" y="54"/>
                    </a:lnTo>
                    <a:lnTo>
                      <a:pt x="36" y="54"/>
                    </a:lnTo>
                    <a:lnTo>
                      <a:pt x="32" y="58"/>
                    </a:lnTo>
                    <a:lnTo>
                      <a:pt x="24" y="70"/>
                    </a:lnTo>
                    <a:lnTo>
                      <a:pt x="14" y="92"/>
                    </a:lnTo>
                    <a:lnTo>
                      <a:pt x="10" y="104"/>
                    </a:lnTo>
                    <a:lnTo>
                      <a:pt x="6" y="120"/>
                    </a:lnTo>
                    <a:lnTo>
                      <a:pt x="2" y="138"/>
                    </a:lnTo>
                    <a:lnTo>
                      <a:pt x="0" y="156"/>
                    </a:lnTo>
                    <a:lnTo>
                      <a:pt x="0" y="178"/>
                    </a:lnTo>
                    <a:lnTo>
                      <a:pt x="2" y="200"/>
                    </a:lnTo>
                    <a:lnTo>
                      <a:pt x="6" y="226"/>
                    </a:lnTo>
                    <a:lnTo>
                      <a:pt x="12" y="252"/>
                    </a:lnTo>
                    <a:lnTo>
                      <a:pt x="22" y="282"/>
                    </a:lnTo>
                    <a:lnTo>
                      <a:pt x="36" y="312"/>
                    </a:lnTo>
                    <a:lnTo>
                      <a:pt x="36" y="312"/>
                    </a:lnTo>
                    <a:lnTo>
                      <a:pt x="44" y="322"/>
                    </a:lnTo>
                    <a:lnTo>
                      <a:pt x="52" y="334"/>
                    </a:lnTo>
                    <a:lnTo>
                      <a:pt x="64" y="348"/>
                    </a:lnTo>
                    <a:lnTo>
                      <a:pt x="78" y="362"/>
                    </a:lnTo>
                    <a:lnTo>
                      <a:pt x="96" y="376"/>
                    </a:lnTo>
                    <a:lnTo>
                      <a:pt x="116" y="388"/>
                    </a:lnTo>
                    <a:lnTo>
                      <a:pt x="128" y="392"/>
                    </a:lnTo>
                    <a:lnTo>
                      <a:pt x="140" y="396"/>
                    </a:lnTo>
                    <a:lnTo>
                      <a:pt x="140" y="396"/>
                    </a:lnTo>
                    <a:lnTo>
                      <a:pt x="166" y="406"/>
                    </a:lnTo>
                    <a:lnTo>
                      <a:pt x="192" y="410"/>
                    </a:lnTo>
                    <a:lnTo>
                      <a:pt x="218" y="414"/>
                    </a:lnTo>
                    <a:lnTo>
                      <a:pt x="238" y="416"/>
                    </a:lnTo>
                    <a:lnTo>
                      <a:pt x="272" y="414"/>
                    </a:lnTo>
                    <a:lnTo>
                      <a:pt x="284" y="414"/>
                    </a:lnTo>
                    <a:lnTo>
                      <a:pt x="284" y="414"/>
                    </a:lnTo>
                    <a:lnTo>
                      <a:pt x="292" y="412"/>
                    </a:lnTo>
                    <a:lnTo>
                      <a:pt x="298" y="408"/>
                    </a:lnTo>
                    <a:lnTo>
                      <a:pt x="302" y="404"/>
                    </a:lnTo>
                    <a:lnTo>
                      <a:pt x="304" y="396"/>
                    </a:lnTo>
                    <a:lnTo>
                      <a:pt x="306" y="384"/>
                    </a:lnTo>
                    <a:lnTo>
                      <a:pt x="306" y="380"/>
                    </a:lnTo>
                    <a:lnTo>
                      <a:pt x="306" y="380"/>
                    </a:lnTo>
                    <a:lnTo>
                      <a:pt x="306" y="352"/>
                    </a:lnTo>
                    <a:lnTo>
                      <a:pt x="308" y="332"/>
                    </a:lnTo>
                    <a:lnTo>
                      <a:pt x="312" y="314"/>
                    </a:lnTo>
                    <a:lnTo>
                      <a:pt x="356" y="286"/>
                    </a:lnTo>
                    <a:lnTo>
                      <a:pt x="356" y="286"/>
                    </a:lnTo>
                    <a:lnTo>
                      <a:pt x="356" y="284"/>
                    </a:lnTo>
                    <a:lnTo>
                      <a:pt x="358" y="282"/>
                    </a:lnTo>
                    <a:lnTo>
                      <a:pt x="356" y="276"/>
                    </a:lnTo>
                    <a:lnTo>
                      <a:pt x="352" y="270"/>
                    </a:lnTo>
                    <a:lnTo>
                      <a:pt x="352" y="270"/>
                    </a:lnTo>
                    <a:close/>
                  </a:path>
                </a:pathLst>
              </a:custGeom>
              <a:solidFill>
                <a:srgbClr val="FBBEA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39" name="Freeform 270"/>
              <p:cNvSpPr>
                <a:spLocks/>
              </p:cNvSpPr>
              <p:nvPr/>
            </p:nvSpPr>
            <p:spPr bwMode="auto">
              <a:xfrm>
                <a:off x="2060122" y="2389868"/>
                <a:ext cx="590550" cy="669925"/>
              </a:xfrm>
              <a:custGeom>
                <a:avLst/>
                <a:gdLst>
                  <a:gd name="T0" fmla="*/ 372 w 372"/>
                  <a:gd name="T1" fmla="*/ 88 h 422"/>
                  <a:gd name="T2" fmla="*/ 372 w 372"/>
                  <a:gd name="T3" fmla="*/ 98 h 422"/>
                  <a:gd name="T4" fmla="*/ 364 w 372"/>
                  <a:gd name="T5" fmla="*/ 120 h 422"/>
                  <a:gd name="T6" fmla="*/ 350 w 372"/>
                  <a:gd name="T7" fmla="*/ 134 h 422"/>
                  <a:gd name="T8" fmla="*/ 328 w 372"/>
                  <a:gd name="T9" fmla="*/ 150 h 422"/>
                  <a:gd name="T10" fmla="*/ 296 w 372"/>
                  <a:gd name="T11" fmla="*/ 164 h 422"/>
                  <a:gd name="T12" fmla="*/ 250 w 372"/>
                  <a:gd name="T13" fmla="*/ 178 h 422"/>
                  <a:gd name="T14" fmla="*/ 242 w 372"/>
                  <a:gd name="T15" fmla="*/ 182 h 422"/>
                  <a:gd name="T16" fmla="*/ 216 w 372"/>
                  <a:gd name="T17" fmla="*/ 204 h 422"/>
                  <a:gd name="T18" fmla="*/ 200 w 372"/>
                  <a:gd name="T19" fmla="*/ 230 h 422"/>
                  <a:gd name="T20" fmla="*/ 194 w 372"/>
                  <a:gd name="T21" fmla="*/ 246 h 422"/>
                  <a:gd name="T22" fmla="*/ 182 w 372"/>
                  <a:gd name="T23" fmla="*/ 242 h 422"/>
                  <a:gd name="T24" fmla="*/ 168 w 372"/>
                  <a:gd name="T25" fmla="*/ 244 h 422"/>
                  <a:gd name="T26" fmla="*/ 162 w 372"/>
                  <a:gd name="T27" fmla="*/ 258 h 422"/>
                  <a:gd name="T28" fmla="*/ 162 w 372"/>
                  <a:gd name="T29" fmla="*/ 272 h 422"/>
                  <a:gd name="T30" fmla="*/ 170 w 372"/>
                  <a:gd name="T31" fmla="*/ 302 h 422"/>
                  <a:gd name="T32" fmla="*/ 170 w 372"/>
                  <a:gd name="T33" fmla="*/ 334 h 422"/>
                  <a:gd name="T34" fmla="*/ 162 w 372"/>
                  <a:gd name="T35" fmla="*/ 366 h 422"/>
                  <a:gd name="T36" fmla="*/ 160 w 372"/>
                  <a:gd name="T37" fmla="*/ 372 h 422"/>
                  <a:gd name="T38" fmla="*/ 160 w 372"/>
                  <a:gd name="T39" fmla="*/ 394 h 422"/>
                  <a:gd name="T40" fmla="*/ 166 w 372"/>
                  <a:gd name="T41" fmla="*/ 414 h 422"/>
                  <a:gd name="T42" fmla="*/ 172 w 372"/>
                  <a:gd name="T43" fmla="*/ 422 h 422"/>
                  <a:gd name="T44" fmla="*/ 150 w 372"/>
                  <a:gd name="T45" fmla="*/ 414 h 422"/>
                  <a:gd name="T46" fmla="*/ 112 w 372"/>
                  <a:gd name="T47" fmla="*/ 392 h 422"/>
                  <a:gd name="T48" fmla="*/ 82 w 372"/>
                  <a:gd name="T49" fmla="*/ 368 h 422"/>
                  <a:gd name="T50" fmla="*/ 54 w 372"/>
                  <a:gd name="T51" fmla="*/ 332 h 422"/>
                  <a:gd name="T52" fmla="*/ 28 w 372"/>
                  <a:gd name="T53" fmla="*/ 286 h 422"/>
                  <a:gd name="T54" fmla="*/ 8 w 372"/>
                  <a:gd name="T55" fmla="*/ 228 h 422"/>
                  <a:gd name="T56" fmla="*/ 0 w 372"/>
                  <a:gd name="T57" fmla="*/ 192 h 422"/>
                  <a:gd name="T58" fmla="*/ 6 w 372"/>
                  <a:gd name="T59" fmla="*/ 156 h 422"/>
                  <a:gd name="T60" fmla="*/ 16 w 372"/>
                  <a:gd name="T61" fmla="*/ 120 h 422"/>
                  <a:gd name="T62" fmla="*/ 36 w 372"/>
                  <a:gd name="T63" fmla="*/ 82 h 422"/>
                  <a:gd name="T64" fmla="*/ 70 w 372"/>
                  <a:gd name="T65" fmla="*/ 44 h 422"/>
                  <a:gd name="T66" fmla="*/ 104 w 372"/>
                  <a:gd name="T67" fmla="*/ 22 h 422"/>
                  <a:gd name="T68" fmla="*/ 134 w 372"/>
                  <a:gd name="T69" fmla="*/ 10 h 422"/>
                  <a:gd name="T70" fmla="*/ 166 w 372"/>
                  <a:gd name="T71" fmla="*/ 2 h 422"/>
                  <a:gd name="T72" fmla="*/ 206 w 372"/>
                  <a:gd name="T73" fmla="*/ 0 h 422"/>
                  <a:gd name="T74" fmla="*/ 250 w 372"/>
                  <a:gd name="T75" fmla="*/ 2 h 422"/>
                  <a:gd name="T76" fmla="*/ 274 w 372"/>
                  <a:gd name="T77" fmla="*/ 6 h 422"/>
                  <a:gd name="T78" fmla="*/ 298 w 372"/>
                  <a:gd name="T79" fmla="*/ 16 h 422"/>
                  <a:gd name="T80" fmla="*/ 330 w 372"/>
                  <a:gd name="T81" fmla="*/ 34 h 422"/>
                  <a:gd name="T82" fmla="*/ 360 w 372"/>
                  <a:gd name="T83" fmla="*/ 66 h 422"/>
                  <a:gd name="T84" fmla="*/ 372 w 372"/>
                  <a:gd name="T85" fmla="*/ 88 h 4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72" h="422">
                    <a:moveTo>
                      <a:pt x="372" y="88"/>
                    </a:moveTo>
                    <a:lnTo>
                      <a:pt x="372" y="88"/>
                    </a:lnTo>
                    <a:lnTo>
                      <a:pt x="372" y="92"/>
                    </a:lnTo>
                    <a:lnTo>
                      <a:pt x="372" y="98"/>
                    </a:lnTo>
                    <a:lnTo>
                      <a:pt x="370" y="108"/>
                    </a:lnTo>
                    <a:lnTo>
                      <a:pt x="364" y="120"/>
                    </a:lnTo>
                    <a:lnTo>
                      <a:pt x="358" y="128"/>
                    </a:lnTo>
                    <a:lnTo>
                      <a:pt x="350" y="134"/>
                    </a:lnTo>
                    <a:lnTo>
                      <a:pt x="342" y="142"/>
                    </a:lnTo>
                    <a:lnTo>
                      <a:pt x="328" y="150"/>
                    </a:lnTo>
                    <a:lnTo>
                      <a:pt x="314" y="156"/>
                    </a:lnTo>
                    <a:lnTo>
                      <a:pt x="296" y="164"/>
                    </a:lnTo>
                    <a:lnTo>
                      <a:pt x="274" y="170"/>
                    </a:lnTo>
                    <a:lnTo>
                      <a:pt x="250" y="178"/>
                    </a:lnTo>
                    <a:lnTo>
                      <a:pt x="250" y="178"/>
                    </a:lnTo>
                    <a:lnTo>
                      <a:pt x="242" y="182"/>
                    </a:lnTo>
                    <a:lnTo>
                      <a:pt x="226" y="194"/>
                    </a:lnTo>
                    <a:lnTo>
                      <a:pt x="216" y="204"/>
                    </a:lnTo>
                    <a:lnTo>
                      <a:pt x="208" y="216"/>
                    </a:lnTo>
                    <a:lnTo>
                      <a:pt x="200" y="230"/>
                    </a:lnTo>
                    <a:lnTo>
                      <a:pt x="194" y="246"/>
                    </a:lnTo>
                    <a:lnTo>
                      <a:pt x="194" y="246"/>
                    </a:lnTo>
                    <a:lnTo>
                      <a:pt x="188" y="242"/>
                    </a:lnTo>
                    <a:lnTo>
                      <a:pt x="182" y="242"/>
                    </a:lnTo>
                    <a:lnTo>
                      <a:pt x="174" y="242"/>
                    </a:lnTo>
                    <a:lnTo>
                      <a:pt x="168" y="244"/>
                    </a:lnTo>
                    <a:lnTo>
                      <a:pt x="164" y="248"/>
                    </a:lnTo>
                    <a:lnTo>
                      <a:pt x="162" y="258"/>
                    </a:lnTo>
                    <a:lnTo>
                      <a:pt x="162" y="272"/>
                    </a:lnTo>
                    <a:lnTo>
                      <a:pt x="162" y="272"/>
                    </a:lnTo>
                    <a:lnTo>
                      <a:pt x="166" y="280"/>
                    </a:lnTo>
                    <a:lnTo>
                      <a:pt x="170" y="302"/>
                    </a:lnTo>
                    <a:lnTo>
                      <a:pt x="172" y="318"/>
                    </a:lnTo>
                    <a:lnTo>
                      <a:pt x="170" y="334"/>
                    </a:lnTo>
                    <a:lnTo>
                      <a:pt x="168" y="350"/>
                    </a:lnTo>
                    <a:lnTo>
                      <a:pt x="162" y="366"/>
                    </a:lnTo>
                    <a:lnTo>
                      <a:pt x="162" y="366"/>
                    </a:lnTo>
                    <a:lnTo>
                      <a:pt x="160" y="372"/>
                    </a:lnTo>
                    <a:lnTo>
                      <a:pt x="158" y="386"/>
                    </a:lnTo>
                    <a:lnTo>
                      <a:pt x="160" y="394"/>
                    </a:lnTo>
                    <a:lnTo>
                      <a:pt x="162" y="404"/>
                    </a:lnTo>
                    <a:lnTo>
                      <a:pt x="166" y="414"/>
                    </a:lnTo>
                    <a:lnTo>
                      <a:pt x="172" y="422"/>
                    </a:lnTo>
                    <a:lnTo>
                      <a:pt x="172" y="422"/>
                    </a:lnTo>
                    <a:lnTo>
                      <a:pt x="166" y="420"/>
                    </a:lnTo>
                    <a:lnTo>
                      <a:pt x="150" y="414"/>
                    </a:lnTo>
                    <a:lnTo>
                      <a:pt x="126" y="402"/>
                    </a:lnTo>
                    <a:lnTo>
                      <a:pt x="112" y="392"/>
                    </a:lnTo>
                    <a:lnTo>
                      <a:pt x="98" y="380"/>
                    </a:lnTo>
                    <a:lnTo>
                      <a:pt x="82" y="368"/>
                    </a:lnTo>
                    <a:lnTo>
                      <a:pt x="68" y="352"/>
                    </a:lnTo>
                    <a:lnTo>
                      <a:pt x="54" y="332"/>
                    </a:lnTo>
                    <a:lnTo>
                      <a:pt x="40" y="310"/>
                    </a:lnTo>
                    <a:lnTo>
                      <a:pt x="28" y="286"/>
                    </a:lnTo>
                    <a:lnTo>
                      <a:pt x="16" y="258"/>
                    </a:lnTo>
                    <a:lnTo>
                      <a:pt x="8" y="228"/>
                    </a:lnTo>
                    <a:lnTo>
                      <a:pt x="0" y="192"/>
                    </a:lnTo>
                    <a:lnTo>
                      <a:pt x="0" y="192"/>
                    </a:lnTo>
                    <a:lnTo>
                      <a:pt x="2" y="182"/>
                    </a:lnTo>
                    <a:lnTo>
                      <a:pt x="6" y="156"/>
                    </a:lnTo>
                    <a:lnTo>
                      <a:pt x="10" y="140"/>
                    </a:lnTo>
                    <a:lnTo>
                      <a:pt x="16" y="120"/>
                    </a:lnTo>
                    <a:lnTo>
                      <a:pt x="26" y="102"/>
                    </a:lnTo>
                    <a:lnTo>
                      <a:pt x="36" y="82"/>
                    </a:lnTo>
                    <a:lnTo>
                      <a:pt x="52" y="62"/>
                    </a:lnTo>
                    <a:lnTo>
                      <a:pt x="70" y="44"/>
                    </a:lnTo>
                    <a:lnTo>
                      <a:pt x="92" y="28"/>
                    </a:lnTo>
                    <a:lnTo>
                      <a:pt x="104" y="22"/>
                    </a:lnTo>
                    <a:lnTo>
                      <a:pt x="118" y="16"/>
                    </a:lnTo>
                    <a:lnTo>
                      <a:pt x="134" y="10"/>
                    </a:lnTo>
                    <a:lnTo>
                      <a:pt x="150" y="6"/>
                    </a:lnTo>
                    <a:lnTo>
                      <a:pt x="166" y="2"/>
                    </a:lnTo>
                    <a:lnTo>
                      <a:pt x="186" y="0"/>
                    </a:lnTo>
                    <a:lnTo>
                      <a:pt x="206" y="0"/>
                    </a:lnTo>
                    <a:lnTo>
                      <a:pt x="228" y="0"/>
                    </a:lnTo>
                    <a:lnTo>
                      <a:pt x="250" y="2"/>
                    </a:lnTo>
                    <a:lnTo>
                      <a:pt x="274" y="6"/>
                    </a:lnTo>
                    <a:lnTo>
                      <a:pt x="274" y="6"/>
                    </a:lnTo>
                    <a:lnTo>
                      <a:pt x="286" y="10"/>
                    </a:lnTo>
                    <a:lnTo>
                      <a:pt x="298" y="16"/>
                    </a:lnTo>
                    <a:lnTo>
                      <a:pt x="314" y="24"/>
                    </a:lnTo>
                    <a:lnTo>
                      <a:pt x="330" y="34"/>
                    </a:lnTo>
                    <a:lnTo>
                      <a:pt x="346" y="48"/>
                    </a:lnTo>
                    <a:lnTo>
                      <a:pt x="360" y="66"/>
                    </a:lnTo>
                    <a:lnTo>
                      <a:pt x="366" y="78"/>
                    </a:lnTo>
                    <a:lnTo>
                      <a:pt x="372" y="88"/>
                    </a:lnTo>
                    <a:lnTo>
                      <a:pt x="372" y="88"/>
                    </a:lnTo>
                    <a:close/>
                  </a:path>
                </a:pathLst>
              </a:custGeom>
              <a:solidFill>
                <a:srgbClr val="44121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40" name="Rectangle 271"/>
              <p:cNvSpPr>
                <a:spLocks noChangeArrowheads="1"/>
              </p:cNvSpPr>
              <p:nvPr/>
            </p:nvSpPr>
            <p:spPr bwMode="auto">
              <a:xfrm>
                <a:off x="2323647" y="3059793"/>
                <a:ext cx="139700" cy="130175"/>
              </a:xfrm>
              <a:prstGeom prst="rect">
                <a:avLst/>
              </a:prstGeom>
              <a:solidFill>
                <a:srgbClr val="FBBEA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41" name="Freeform 272"/>
              <p:cNvSpPr>
                <a:spLocks/>
              </p:cNvSpPr>
              <p:nvPr/>
            </p:nvSpPr>
            <p:spPr bwMode="auto">
              <a:xfrm>
                <a:off x="2342697" y="3066143"/>
                <a:ext cx="120650" cy="98425"/>
              </a:xfrm>
              <a:custGeom>
                <a:avLst/>
                <a:gdLst>
                  <a:gd name="T0" fmla="*/ 76 w 76"/>
                  <a:gd name="T1" fmla="*/ 18 h 62"/>
                  <a:gd name="T2" fmla="*/ 76 w 76"/>
                  <a:gd name="T3" fmla="*/ 18 h 62"/>
                  <a:gd name="T4" fmla="*/ 44 w 76"/>
                  <a:gd name="T5" fmla="*/ 12 h 62"/>
                  <a:gd name="T6" fmla="*/ 20 w 76"/>
                  <a:gd name="T7" fmla="*/ 6 h 62"/>
                  <a:gd name="T8" fmla="*/ 0 w 76"/>
                  <a:gd name="T9" fmla="*/ 0 h 62"/>
                  <a:gd name="T10" fmla="*/ 76 w 76"/>
                  <a:gd name="T11" fmla="*/ 62 h 62"/>
                  <a:gd name="T12" fmla="*/ 76 w 76"/>
                  <a:gd name="T13" fmla="*/ 18 h 62"/>
                </a:gdLst>
                <a:ahLst/>
                <a:cxnLst>
                  <a:cxn ang="0">
                    <a:pos x="T0" y="T1"/>
                  </a:cxn>
                  <a:cxn ang="0">
                    <a:pos x="T2" y="T3"/>
                  </a:cxn>
                  <a:cxn ang="0">
                    <a:pos x="T4" y="T5"/>
                  </a:cxn>
                  <a:cxn ang="0">
                    <a:pos x="T6" y="T7"/>
                  </a:cxn>
                  <a:cxn ang="0">
                    <a:pos x="T8" y="T9"/>
                  </a:cxn>
                  <a:cxn ang="0">
                    <a:pos x="T10" y="T11"/>
                  </a:cxn>
                  <a:cxn ang="0">
                    <a:pos x="T12" y="T13"/>
                  </a:cxn>
                </a:cxnLst>
                <a:rect l="0" t="0" r="r" b="b"/>
                <a:pathLst>
                  <a:path w="76" h="62">
                    <a:moveTo>
                      <a:pt x="76" y="18"/>
                    </a:moveTo>
                    <a:lnTo>
                      <a:pt x="76" y="18"/>
                    </a:lnTo>
                    <a:lnTo>
                      <a:pt x="44" y="12"/>
                    </a:lnTo>
                    <a:lnTo>
                      <a:pt x="20" y="6"/>
                    </a:lnTo>
                    <a:lnTo>
                      <a:pt x="0" y="0"/>
                    </a:lnTo>
                    <a:lnTo>
                      <a:pt x="76" y="62"/>
                    </a:lnTo>
                    <a:lnTo>
                      <a:pt x="76" y="18"/>
                    </a:lnTo>
                    <a:close/>
                  </a:path>
                </a:pathLst>
              </a:custGeom>
              <a:solidFill>
                <a:srgbClr val="D1A18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42" name="Freeform 273"/>
              <p:cNvSpPr>
                <a:spLocks/>
              </p:cNvSpPr>
              <p:nvPr/>
            </p:nvSpPr>
            <p:spPr bwMode="auto">
              <a:xfrm>
                <a:off x="2263322" y="3186793"/>
                <a:ext cx="304800" cy="111125"/>
              </a:xfrm>
              <a:custGeom>
                <a:avLst/>
                <a:gdLst>
                  <a:gd name="T0" fmla="*/ 126 w 192"/>
                  <a:gd name="T1" fmla="*/ 0 h 70"/>
                  <a:gd name="T2" fmla="*/ 192 w 192"/>
                  <a:gd name="T3" fmla="*/ 70 h 70"/>
                  <a:gd name="T4" fmla="*/ 0 w 192"/>
                  <a:gd name="T5" fmla="*/ 68 h 70"/>
                  <a:gd name="T6" fmla="*/ 38 w 192"/>
                  <a:gd name="T7" fmla="*/ 0 h 70"/>
                  <a:gd name="T8" fmla="*/ 126 w 192"/>
                  <a:gd name="T9" fmla="*/ 0 h 70"/>
                </a:gdLst>
                <a:ahLst/>
                <a:cxnLst>
                  <a:cxn ang="0">
                    <a:pos x="T0" y="T1"/>
                  </a:cxn>
                  <a:cxn ang="0">
                    <a:pos x="T2" y="T3"/>
                  </a:cxn>
                  <a:cxn ang="0">
                    <a:pos x="T4" y="T5"/>
                  </a:cxn>
                  <a:cxn ang="0">
                    <a:pos x="T6" y="T7"/>
                  </a:cxn>
                  <a:cxn ang="0">
                    <a:pos x="T8" y="T9"/>
                  </a:cxn>
                </a:cxnLst>
                <a:rect l="0" t="0" r="r" b="b"/>
                <a:pathLst>
                  <a:path w="192" h="70">
                    <a:moveTo>
                      <a:pt x="126" y="0"/>
                    </a:moveTo>
                    <a:lnTo>
                      <a:pt x="192" y="70"/>
                    </a:lnTo>
                    <a:lnTo>
                      <a:pt x="0" y="68"/>
                    </a:lnTo>
                    <a:lnTo>
                      <a:pt x="38" y="0"/>
                    </a:lnTo>
                    <a:lnTo>
                      <a:pt x="126" y="0"/>
                    </a:lnTo>
                    <a:close/>
                  </a:path>
                </a:pathLst>
              </a:custGeom>
              <a:solidFill>
                <a:srgbClr val="FBBEA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43" name="Freeform 274"/>
              <p:cNvSpPr>
                <a:spLocks/>
              </p:cNvSpPr>
              <p:nvPr/>
            </p:nvSpPr>
            <p:spPr bwMode="auto">
              <a:xfrm>
                <a:off x="2193472" y="3218543"/>
                <a:ext cx="482600" cy="946150"/>
              </a:xfrm>
              <a:custGeom>
                <a:avLst/>
                <a:gdLst>
                  <a:gd name="T0" fmla="*/ 0 w 304"/>
                  <a:gd name="T1" fmla="*/ 596 h 596"/>
                  <a:gd name="T2" fmla="*/ 0 w 304"/>
                  <a:gd name="T3" fmla="*/ 596 h 596"/>
                  <a:gd name="T4" fmla="*/ 6 w 304"/>
                  <a:gd name="T5" fmla="*/ 584 h 596"/>
                  <a:gd name="T6" fmla="*/ 12 w 304"/>
                  <a:gd name="T7" fmla="*/ 570 h 596"/>
                  <a:gd name="T8" fmla="*/ 22 w 304"/>
                  <a:gd name="T9" fmla="*/ 542 h 596"/>
                  <a:gd name="T10" fmla="*/ 28 w 304"/>
                  <a:gd name="T11" fmla="*/ 512 h 596"/>
                  <a:gd name="T12" fmla="*/ 30 w 304"/>
                  <a:gd name="T13" fmla="*/ 484 h 596"/>
                  <a:gd name="T14" fmla="*/ 32 w 304"/>
                  <a:gd name="T15" fmla="*/ 458 h 596"/>
                  <a:gd name="T16" fmla="*/ 32 w 304"/>
                  <a:gd name="T17" fmla="*/ 438 h 596"/>
                  <a:gd name="T18" fmla="*/ 30 w 304"/>
                  <a:gd name="T19" fmla="*/ 420 h 596"/>
                  <a:gd name="T20" fmla="*/ 30 w 304"/>
                  <a:gd name="T21" fmla="*/ 420 h 596"/>
                  <a:gd name="T22" fmla="*/ 18 w 304"/>
                  <a:gd name="T23" fmla="*/ 366 h 596"/>
                  <a:gd name="T24" fmla="*/ 10 w 304"/>
                  <a:gd name="T25" fmla="*/ 316 h 596"/>
                  <a:gd name="T26" fmla="*/ 6 w 304"/>
                  <a:gd name="T27" fmla="*/ 270 h 596"/>
                  <a:gd name="T28" fmla="*/ 4 w 304"/>
                  <a:gd name="T29" fmla="*/ 230 h 596"/>
                  <a:gd name="T30" fmla="*/ 6 w 304"/>
                  <a:gd name="T31" fmla="*/ 192 h 596"/>
                  <a:gd name="T32" fmla="*/ 10 w 304"/>
                  <a:gd name="T33" fmla="*/ 156 h 596"/>
                  <a:gd name="T34" fmla="*/ 16 w 304"/>
                  <a:gd name="T35" fmla="*/ 126 h 596"/>
                  <a:gd name="T36" fmla="*/ 22 w 304"/>
                  <a:gd name="T37" fmla="*/ 98 h 596"/>
                  <a:gd name="T38" fmla="*/ 30 w 304"/>
                  <a:gd name="T39" fmla="*/ 76 h 596"/>
                  <a:gd name="T40" fmla="*/ 38 w 304"/>
                  <a:gd name="T41" fmla="*/ 54 h 596"/>
                  <a:gd name="T42" fmla="*/ 46 w 304"/>
                  <a:gd name="T43" fmla="*/ 38 h 596"/>
                  <a:gd name="T44" fmla="*/ 54 w 304"/>
                  <a:gd name="T45" fmla="*/ 24 h 596"/>
                  <a:gd name="T46" fmla="*/ 66 w 304"/>
                  <a:gd name="T47" fmla="*/ 6 h 596"/>
                  <a:gd name="T48" fmla="*/ 70 w 304"/>
                  <a:gd name="T49" fmla="*/ 0 h 596"/>
                  <a:gd name="T50" fmla="*/ 232 w 304"/>
                  <a:gd name="T51" fmla="*/ 48 h 596"/>
                  <a:gd name="T52" fmla="*/ 232 w 304"/>
                  <a:gd name="T53" fmla="*/ 48 h 596"/>
                  <a:gd name="T54" fmla="*/ 238 w 304"/>
                  <a:gd name="T55" fmla="*/ 52 h 596"/>
                  <a:gd name="T56" fmla="*/ 252 w 304"/>
                  <a:gd name="T57" fmla="*/ 64 h 596"/>
                  <a:gd name="T58" fmla="*/ 270 w 304"/>
                  <a:gd name="T59" fmla="*/ 84 h 596"/>
                  <a:gd name="T60" fmla="*/ 280 w 304"/>
                  <a:gd name="T61" fmla="*/ 94 h 596"/>
                  <a:gd name="T62" fmla="*/ 288 w 304"/>
                  <a:gd name="T63" fmla="*/ 108 h 596"/>
                  <a:gd name="T64" fmla="*/ 296 w 304"/>
                  <a:gd name="T65" fmla="*/ 120 h 596"/>
                  <a:gd name="T66" fmla="*/ 302 w 304"/>
                  <a:gd name="T67" fmla="*/ 136 h 596"/>
                  <a:gd name="T68" fmla="*/ 304 w 304"/>
                  <a:gd name="T69" fmla="*/ 150 h 596"/>
                  <a:gd name="T70" fmla="*/ 304 w 304"/>
                  <a:gd name="T71" fmla="*/ 166 h 596"/>
                  <a:gd name="T72" fmla="*/ 302 w 304"/>
                  <a:gd name="T73" fmla="*/ 180 h 596"/>
                  <a:gd name="T74" fmla="*/ 294 w 304"/>
                  <a:gd name="T75" fmla="*/ 196 h 596"/>
                  <a:gd name="T76" fmla="*/ 282 w 304"/>
                  <a:gd name="T77" fmla="*/ 212 h 596"/>
                  <a:gd name="T78" fmla="*/ 264 w 304"/>
                  <a:gd name="T79" fmla="*/ 228 h 596"/>
                  <a:gd name="T80" fmla="*/ 264 w 304"/>
                  <a:gd name="T81" fmla="*/ 228 h 596"/>
                  <a:gd name="T82" fmla="*/ 264 w 304"/>
                  <a:gd name="T83" fmla="*/ 366 h 596"/>
                  <a:gd name="T84" fmla="*/ 264 w 304"/>
                  <a:gd name="T85" fmla="*/ 480 h 596"/>
                  <a:gd name="T86" fmla="*/ 264 w 304"/>
                  <a:gd name="T87" fmla="*/ 570 h 596"/>
                  <a:gd name="T88" fmla="*/ 264 w 304"/>
                  <a:gd name="T89" fmla="*/ 570 h 596"/>
                  <a:gd name="T90" fmla="*/ 150 w 304"/>
                  <a:gd name="T91" fmla="*/ 578 h 596"/>
                  <a:gd name="T92" fmla="*/ 150 w 304"/>
                  <a:gd name="T93" fmla="*/ 578 h 596"/>
                  <a:gd name="T94" fmla="*/ 130 w 304"/>
                  <a:gd name="T95" fmla="*/ 580 h 596"/>
                  <a:gd name="T96" fmla="*/ 150 w 304"/>
                  <a:gd name="T97" fmla="*/ 578 h 596"/>
                  <a:gd name="T98" fmla="*/ 0 w 304"/>
                  <a:gd name="T99" fmla="*/ 596 h 5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04" h="596">
                    <a:moveTo>
                      <a:pt x="0" y="596"/>
                    </a:moveTo>
                    <a:lnTo>
                      <a:pt x="0" y="596"/>
                    </a:lnTo>
                    <a:lnTo>
                      <a:pt x="6" y="584"/>
                    </a:lnTo>
                    <a:lnTo>
                      <a:pt x="12" y="570"/>
                    </a:lnTo>
                    <a:lnTo>
                      <a:pt x="22" y="542"/>
                    </a:lnTo>
                    <a:lnTo>
                      <a:pt x="28" y="512"/>
                    </a:lnTo>
                    <a:lnTo>
                      <a:pt x="30" y="484"/>
                    </a:lnTo>
                    <a:lnTo>
                      <a:pt x="32" y="458"/>
                    </a:lnTo>
                    <a:lnTo>
                      <a:pt x="32" y="438"/>
                    </a:lnTo>
                    <a:lnTo>
                      <a:pt x="30" y="420"/>
                    </a:lnTo>
                    <a:lnTo>
                      <a:pt x="30" y="420"/>
                    </a:lnTo>
                    <a:lnTo>
                      <a:pt x="18" y="366"/>
                    </a:lnTo>
                    <a:lnTo>
                      <a:pt x="10" y="316"/>
                    </a:lnTo>
                    <a:lnTo>
                      <a:pt x="6" y="270"/>
                    </a:lnTo>
                    <a:lnTo>
                      <a:pt x="4" y="230"/>
                    </a:lnTo>
                    <a:lnTo>
                      <a:pt x="6" y="192"/>
                    </a:lnTo>
                    <a:lnTo>
                      <a:pt x="10" y="156"/>
                    </a:lnTo>
                    <a:lnTo>
                      <a:pt x="16" y="126"/>
                    </a:lnTo>
                    <a:lnTo>
                      <a:pt x="22" y="98"/>
                    </a:lnTo>
                    <a:lnTo>
                      <a:pt x="30" y="76"/>
                    </a:lnTo>
                    <a:lnTo>
                      <a:pt x="38" y="54"/>
                    </a:lnTo>
                    <a:lnTo>
                      <a:pt x="46" y="38"/>
                    </a:lnTo>
                    <a:lnTo>
                      <a:pt x="54" y="24"/>
                    </a:lnTo>
                    <a:lnTo>
                      <a:pt x="66" y="6"/>
                    </a:lnTo>
                    <a:lnTo>
                      <a:pt x="70" y="0"/>
                    </a:lnTo>
                    <a:lnTo>
                      <a:pt x="232" y="48"/>
                    </a:lnTo>
                    <a:lnTo>
                      <a:pt x="232" y="48"/>
                    </a:lnTo>
                    <a:lnTo>
                      <a:pt x="238" y="52"/>
                    </a:lnTo>
                    <a:lnTo>
                      <a:pt x="252" y="64"/>
                    </a:lnTo>
                    <a:lnTo>
                      <a:pt x="270" y="84"/>
                    </a:lnTo>
                    <a:lnTo>
                      <a:pt x="280" y="94"/>
                    </a:lnTo>
                    <a:lnTo>
                      <a:pt x="288" y="108"/>
                    </a:lnTo>
                    <a:lnTo>
                      <a:pt x="296" y="120"/>
                    </a:lnTo>
                    <a:lnTo>
                      <a:pt x="302" y="136"/>
                    </a:lnTo>
                    <a:lnTo>
                      <a:pt x="304" y="150"/>
                    </a:lnTo>
                    <a:lnTo>
                      <a:pt x="304" y="166"/>
                    </a:lnTo>
                    <a:lnTo>
                      <a:pt x="302" y="180"/>
                    </a:lnTo>
                    <a:lnTo>
                      <a:pt x="294" y="196"/>
                    </a:lnTo>
                    <a:lnTo>
                      <a:pt x="282" y="212"/>
                    </a:lnTo>
                    <a:lnTo>
                      <a:pt x="264" y="228"/>
                    </a:lnTo>
                    <a:lnTo>
                      <a:pt x="264" y="228"/>
                    </a:lnTo>
                    <a:lnTo>
                      <a:pt x="264" y="366"/>
                    </a:lnTo>
                    <a:lnTo>
                      <a:pt x="264" y="480"/>
                    </a:lnTo>
                    <a:lnTo>
                      <a:pt x="264" y="570"/>
                    </a:lnTo>
                    <a:lnTo>
                      <a:pt x="264" y="570"/>
                    </a:lnTo>
                    <a:lnTo>
                      <a:pt x="150" y="578"/>
                    </a:lnTo>
                    <a:lnTo>
                      <a:pt x="150" y="578"/>
                    </a:lnTo>
                    <a:lnTo>
                      <a:pt x="130" y="580"/>
                    </a:lnTo>
                    <a:lnTo>
                      <a:pt x="150" y="578"/>
                    </a:lnTo>
                    <a:lnTo>
                      <a:pt x="0" y="596"/>
                    </a:lnTo>
                    <a:close/>
                  </a:path>
                </a:pathLst>
              </a:custGeom>
              <a:solidFill>
                <a:srgbClr val="003B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44" name="Freeform 275"/>
              <p:cNvSpPr>
                <a:spLocks/>
              </p:cNvSpPr>
              <p:nvPr/>
            </p:nvSpPr>
            <p:spPr bwMode="auto">
              <a:xfrm>
                <a:off x="2193472" y="3218543"/>
                <a:ext cx="482600" cy="946150"/>
              </a:xfrm>
              <a:custGeom>
                <a:avLst/>
                <a:gdLst>
                  <a:gd name="T0" fmla="*/ 0 w 304"/>
                  <a:gd name="T1" fmla="*/ 596 h 596"/>
                  <a:gd name="T2" fmla="*/ 0 w 304"/>
                  <a:gd name="T3" fmla="*/ 596 h 596"/>
                  <a:gd name="T4" fmla="*/ 6 w 304"/>
                  <a:gd name="T5" fmla="*/ 584 h 596"/>
                  <a:gd name="T6" fmla="*/ 12 w 304"/>
                  <a:gd name="T7" fmla="*/ 570 h 596"/>
                  <a:gd name="T8" fmla="*/ 22 w 304"/>
                  <a:gd name="T9" fmla="*/ 542 h 596"/>
                  <a:gd name="T10" fmla="*/ 28 w 304"/>
                  <a:gd name="T11" fmla="*/ 512 h 596"/>
                  <a:gd name="T12" fmla="*/ 30 w 304"/>
                  <a:gd name="T13" fmla="*/ 484 h 596"/>
                  <a:gd name="T14" fmla="*/ 32 w 304"/>
                  <a:gd name="T15" fmla="*/ 458 h 596"/>
                  <a:gd name="T16" fmla="*/ 32 w 304"/>
                  <a:gd name="T17" fmla="*/ 438 h 596"/>
                  <a:gd name="T18" fmla="*/ 30 w 304"/>
                  <a:gd name="T19" fmla="*/ 420 h 596"/>
                  <a:gd name="T20" fmla="*/ 30 w 304"/>
                  <a:gd name="T21" fmla="*/ 420 h 596"/>
                  <a:gd name="T22" fmla="*/ 18 w 304"/>
                  <a:gd name="T23" fmla="*/ 366 h 596"/>
                  <a:gd name="T24" fmla="*/ 10 w 304"/>
                  <a:gd name="T25" fmla="*/ 316 h 596"/>
                  <a:gd name="T26" fmla="*/ 6 w 304"/>
                  <a:gd name="T27" fmla="*/ 270 h 596"/>
                  <a:gd name="T28" fmla="*/ 4 w 304"/>
                  <a:gd name="T29" fmla="*/ 230 h 596"/>
                  <a:gd name="T30" fmla="*/ 6 w 304"/>
                  <a:gd name="T31" fmla="*/ 192 h 596"/>
                  <a:gd name="T32" fmla="*/ 10 w 304"/>
                  <a:gd name="T33" fmla="*/ 156 h 596"/>
                  <a:gd name="T34" fmla="*/ 16 w 304"/>
                  <a:gd name="T35" fmla="*/ 126 h 596"/>
                  <a:gd name="T36" fmla="*/ 22 w 304"/>
                  <a:gd name="T37" fmla="*/ 98 h 596"/>
                  <a:gd name="T38" fmla="*/ 30 w 304"/>
                  <a:gd name="T39" fmla="*/ 76 h 596"/>
                  <a:gd name="T40" fmla="*/ 38 w 304"/>
                  <a:gd name="T41" fmla="*/ 54 h 596"/>
                  <a:gd name="T42" fmla="*/ 46 w 304"/>
                  <a:gd name="T43" fmla="*/ 38 h 596"/>
                  <a:gd name="T44" fmla="*/ 54 w 304"/>
                  <a:gd name="T45" fmla="*/ 24 h 596"/>
                  <a:gd name="T46" fmla="*/ 66 w 304"/>
                  <a:gd name="T47" fmla="*/ 6 h 596"/>
                  <a:gd name="T48" fmla="*/ 70 w 304"/>
                  <a:gd name="T49" fmla="*/ 0 h 596"/>
                  <a:gd name="T50" fmla="*/ 232 w 304"/>
                  <a:gd name="T51" fmla="*/ 48 h 596"/>
                  <a:gd name="T52" fmla="*/ 232 w 304"/>
                  <a:gd name="T53" fmla="*/ 48 h 596"/>
                  <a:gd name="T54" fmla="*/ 238 w 304"/>
                  <a:gd name="T55" fmla="*/ 52 h 596"/>
                  <a:gd name="T56" fmla="*/ 252 w 304"/>
                  <a:gd name="T57" fmla="*/ 64 h 596"/>
                  <a:gd name="T58" fmla="*/ 270 w 304"/>
                  <a:gd name="T59" fmla="*/ 84 h 596"/>
                  <a:gd name="T60" fmla="*/ 280 w 304"/>
                  <a:gd name="T61" fmla="*/ 94 h 596"/>
                  <a:gd name="T62" fmla="*/ 288 w 304"/>
                  <a:gd name="T63" fmla="*/ 108 h 596"/>
                  <a:gd name="T64" fmla="*/ 296 w 304"/>
                  <a:gd name="T65" fmla="*/ 120 h 596"/>
                  <a:gd name="T66" fmla="*/ 302 w 304"/>
                  <a:gd name="T67" fmla="*/ 136 h 596"/>
                  <a:gd name="T68" fmla="*/ 304 w 304"/>
                  <a:gd name="T69" fmla="*/ 150 h 596"/>
                  <a:gd name="T70" fmla="*/ 304 w 304"/>
                  <a:gd name="T71" fmla="*/ 166 h 596"/>
                  <a:gd name="T72" fmla="*/ 302 w 304"/>
                  <a:gd name="T73" fmla="*/ 180 h 596"/>
                  <a:gd name="T74" fmla="*/ 294 w 304"/>
                  <a:gd name="T75" fmla="*/ 196 h 596"/>
                  <a:gd name="T76" fmla="*/ 282 w 304"/>
                  <a:gd name="T77" fmla="*/ 212 h 596"/>
                  <a:gd name="T78" fmla="*/ 264 w 304"/>
                  <a:gd name="T79" fmla="*/ 228 h 596"/>
                  <a:gd name="T80" fmla="*/ 264 w 304"/>
                  <a:gd name="T81" fmla="*/ 228 h 596"/>
                  <a:gd name="T82" fmla="*/ 264 w 304"/>
                  <a:gd name="T83" fmla="*/ 366 h 596"/>
                  <a:gd name="T84" fmla="*/ 264 w 304"/>
                  <a:gd name="T85" fmla="*/ 480 h 596"/>
                  <a:gd name="T86" fmla="*/ 264 w 304"/>
                  <a:gd name="T87" fmla="*/ 570 h 596"/>
                  <a:gd name="T88" fmla="*/ 264 w 304"/>
                  <a:gd name="T89" fmla="*/ 570 h 596"/>
                  <a:gd name="T90" fmla="*/ 150 w 304"/>
                  <a:gd name="T91" fmla="*/ 578 h 596"/>
                  <a:gd name="T92" fmla="*/ 150 w 304"/>
                  <a:gd name="T93" fmla="*/ 578 h 596"/>
                  <a:gd name="T94" fmla="*/ 130 w 304"/>
                  <a:gd name="T95" fmla="*/ 580 h 596"/>
                  <a:gd name="T96" fmla="*/ 150 w 304"/>
                  <a:gd name="T97" fmla="*/ 578 h 5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04" h="596">
                    <a:moveTo>
                      <a:pt x="0" y="596"/>
                    </a:moveTo>
                    <a:lnTo>
                      <a:pt x="0" y="596"/>
                    </a:lnTo>
                    <a:lnTo>
                      <a:pt x="6" y="584"/>
                    </a:lnTo>
                    <a:lnTo>
                      <a:pt x="12" y="570"/>
                    </a:lnTo>
                    <a:lnTo>
                      <a:pt x="22" y="542"/>
                    </a:lnTo>
                    <a:lnTo>
                      <a:pt x="28" y="512"/>
                    </a:lnTo>
                    <a:lnTo>
                      <a:pt x="30" y="484"/>
                    </a:lnTo>
                    <a:lnTo>
                      <a:pt x="32" y="458"/>
                    </a:lnTo>
                    <a:lnTo>
                      <a:pt x="32" y="438"/>
                    </a:lnTo>
                    <a:lnTo>
                      <a:pt x="30" y="420"/>
                    </a:lnTo>
                    <a:lnTo>
                      <a:pt x="30" y="420"/>
                    </a:lnTo>
                    <a:lnTo>
                      <a:pt x="18" y="366"/>
                    </a:lnTo>
                    <a:lnTo>
                      <a:pt x="10" y="316"/>
                    </a:lnTo>
                    <a:lnTo>
                      <a:pt x="6" y="270"/>
                    </a:lnTo>
                    <a:lnTo>
                      <a:pt x="4" y="230"/>
                    </a:lnTo>
                    <a:lnTo>
                      <a:pt x="6" y="192"/>
                    </a:lnTo>
                    <a:lnTo>
                      <a:pt x="10" y="156"/>
                    </a:lnTo>
                    <a:lnTo>
                      <a:pt x="16" y="126"/>
                    </a:lnTo>
                    <a:lnTo>
                      <a:pt x="22" y="98"/>
                    </a:lnTo>
                    <a:lnTo>
                      <a:pt x="30" y="76"/>
                    </a:lnTo>
                    <a:lnTo>
                      <a:pt x="38" y="54"/>
                    </a:lnTo>
                    <a:lnTo>
                      <a:pt x="46" y="38"/>
                    </a:lnTo>
                    <a:lnTo>
                      <a:pt x="54" y="24"/>
                    </a:lnTo>
                    <a:lnTo>
                      <a:pt x="66" y="6"/>
                    </a:lnTo>
                    <a:lnTo>
                      <a:pt x="70" y="0"/>
                    </a:lnTo>
                    <a:lnTo>
                      <a:pt x="232" y="48"/>
                    </a:lnTo>
                    <a:lnTo>
                      <a:pt x="232" y="48"/>
                    </a:lnTo>
                    <a:lnTo>
                      <a:pt x="238" y="52"/>
                    </a:lnTo>
                    <a:lnTo>
                      <a:pt x="252" y="64"/>
                    </a:lnTo>
                    <a:lnTo>
                      <a:pt x="270" y="84"/>
                    </a:lnTo>
                    <a:lnTo>
                      <a:pt x="280" y="94"/>
                    </a:lnTo>
                    <a:lnTo>
                      <a:pt x="288" y="108"/>
                    </a:lnTo>
                    <a:lnTo>
                      <a:pt x="296" y="120"/>
                    </a:lnTo>
                    <a:lnTo>
                      <a:pt x="302" y="136"/>
                    </a:lnTo>
                    <a:lnTo>
                      <a:pt x="304" y="150"/>
                    </a:lnTo>
                    <a:lnTo>
                      <a:pt x="304" y="166"/>
                    </a:lnTo>
                    <a:lnTo>
                      <a:pt x="302" y="180"/>
                    </a:lnTo>
                    <a:lnTo>
                      <a:pt x="294" y="196"/>
                    </a:lnTo>
                    <a:lnTo>
                      <a:pt x="282" y="212"/>
                    </a:lnTo>
                    <a:lnTo>
                      <a:pt x="264" y="228"/>
                    </a:lnTo>
                    <a:lnTo>
                      <a:pt x="264" y="228"/>
                    </a:lnTo>
                    <a:lnTo>
                      <a:pt x="264" y="366"/>
                    </a:lnTo>
                    <a:lnTo>
                      <a:pt x="264" y="480"/>
                    </a:lnTo>
                    <a:lnTo>
                      <a:pt x="264" y="570"/>
                    </a:lnTo>
                    <a:lnTo>
                      <a:pt x="264" y="570"/>
                    </a:lnTo>
                    <a:lnTo>
                      <a:pt x="150" y="578"/>
                    </a:lnTo>
                    <a:lnTo>
                      <a:pt x="150" y="578"/>
                    </a:lnTo>
                    <a:lnTo>
                      <a:pt x="130" y="580"/>
                    </a:lnTo>
                    <a:lnTo>
                      <a:pt x="150" y="57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45" name="Freeform 276"/>
              <p:cNvSpPr>
                <a:spLocks/>
              </p:cNvSpPr>
              <p:nvPr/>
            </p:nvSpPr>
            <p:spPr bwMode="auto">
              <a:xfrm>
                <a:off x="2422072" y="4117068"/>
                <a:ext cx="200025" cy="69850"/>
              </a:xfrm>
              <a:custGeom>
                <a:avLst/>
                <a:gdLst>
                  <a:gd name="T0" fmla="*/ 0 w 126"/>
                  <a:gd name="T1" fmla="*/ 10 h 44"/>
                  <a:gd name="T2" fmla="*/ 120 w 126"/>
                  <a:gd name="T3" fmla="*/ 0 h 44"/>
                  <a:gd name="T4" fmla="*/ 126 w 126"/>
                  <a:gd name="T5" fmla="*/ 44 h 44"/>
                  <a:gd name="T6" fmla="*/ 126 w 126"/>
                  <a:gd name="T7" fmla="*/ 44 h 44"/>
                  <a:gd name="T8" fmla="*/ 70 w 126"/>
                  <a:gd name="T9" fmla="*/ 30 h 44"/>
                  <a:gd name="T10" fmla="*/ 28 w 126"/>
                  <a:gd name="T11" fmla="*/ 20 h 44"/>
                  <a:gd name="T12" fmla="*/ 0 w 126"/>
                  <a:gd name="T13" fmla="*/ 10 h 44"/>
                  <a:gd name="T14" fmla="*/ 0 w 126"/>
                  <a:gd name="T15" fmla="*/ 10 h 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6" h="44">
                    <a:moveTo>
                      <a:pt x="0" y="10"/>
                    </a:moveTo>
                    <a:lnTo>
                      <a:pt x="120" y="0"/>
                    </a:lnTo>
                    <a:lnTo>
                      <a:pt x="126" y="44"/>
                    </a:lnTo>
                    <a:lnTo>
                      <a:pt x="126" y="44"/>
                    </a:lnTo>
                    <a:lnTo>
                      <a:pt x="70" y="30"/>
                    </a:lnTo>
                    <a:lnTo>
                      <a:pt x="28" y="20"/>
                    </a:lnTo>
                    <a:lnTo>
                      <a:pt x="0" y="10"/>
                    </a:lnTo>
                    <a:lnTo>
                      <a:pt x="0" y="10"/>
                    </a:lnTo>
                    <a:close/>
                  </a:path>
                </a:pathLst>
              </a:custGeom>
              <a:solidFill>
                <a:srgbClr val="EA41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46" name="Freeform 277"/>
              <p:cNvSpPr>
                <a:spLocks/>
              </p:cNvSpPr>
              <p:nvPr/>
            </p:nvSpPr>
            <p:spPr bwMode="auto">
              <a:xfrm>
                <a:off x="2304597" y="2758168"/>
                <a:ext cx="66675" cy="98425"/>
              </a:xfrm>
              <a:custGeom>
                <a:avLst/>
                <a:gdLst>
                  <a:gd name="T0" fmla="*/ 0 w 42"/>
                  <a:gd name="T1" fmla="*/ 36 h 62"/>
                  <a:gd name="T2" fmla="*/ 0 w 42"/>
                  <a:gd name="T3" fmla="*/ 36 h 62"/>
                  <a:gd name="T4" fmla="*/ 4 w 42"/>
                  <a:gd name="T5" fmla="*/ 48 h 62"/>
                  <a:gd name="T6" fmla="*/ 12 w 42"/>
                  <a:gd name="T7" fmla="*/ 56 h 62"/>
                  <a:gd name="T8" fmla="*/ 20 w 42"/>
                  <a:gd name="T9" fmla="*/ 62 h 62"/>
                  <a:gd name="T10" fmla="*/ 24 w 42"/>
                  <a:gd name="T11" fmla="*/ 62 h 62"/>
                  <a:gd name="T12" fmla="*/ 28 w 42"/>
                  <a:gd name="T13" fmla="*/ 62 h 62"/>
                  <a:gd name="T14" fmla="*/ 28 w 42"/>
                  <a:gd name="T15" fmla="*/ 62 h 62"/>
                  <a:gd name="T16" fmla="*/ 32 w 42"/>
                  <a:gd name="T17" fmla="*/ 62 h 62"/>
                  <a:gd name="T18" fmla="*/ 34 w 42"/>
                  <a:gd name="T19" fmla="*/ 58 h 62"/>
                  <a:gd name="T20" fmla="*/ 40 w 42"/>
                  <a:gd name="T21" fmla="*/ 50 h 62"/>
                  <a:gd name="T22" fmla="*/ 42 w 42"/>
                  <a:gd name="T23" fmla="*/ 40 h 62"/>
                  <a:gd name="T24" fmla="*/ 40 w 42"/>
                  <a:gd name="T25" fmla="*/ 28 h 62"/>
                  <a:gd name="T26" fmla="*/ 40 w 42"/>
                  <a:gd name="T27" fmla="*/ 28 h 62"/>
                  <a:gd name="T28" fmla="*/ 36 w 42"/>
                  <a:gd name="T29" fmla="*/ 16 h 62"/>
                  <a:gd name="T30" fmla="*/ 30 w 42"/>
                  <a:gd name="T31" fmla="*/ 6 h 62"/>
                  <a:gd name="T32" fmla="*/ 22 w 42"/>
                  <a:gd name="T33" fmla="*/ 0 h 62"/>
                  <a:gd name="T34" fmla="*/ 18 w 42"/>
                  <a:gd name="T35" fmla="*/ 0 h 62"/>
                  <a:gd name="T36" fmla="*/ 14 w 42"/>
                  <a:gd name="T37" fmla="*/ 0 h 62"/>
                  <a:gd name="T38" fmla="*/ 14 w 42"/>
                  <a:gd name="T39" fmla="*/ 0 h 62"/>
                  <a:gd name="T40" fmla="*/ 10 w 42"/>
                  <a:gd name="T41" fmla="*/ 0 h 62"/>
                  <a:gd name="T42" fmla="*/ 6 w 42"/>
                  <a:gd name="T43" fmla="*/ 4 h 62"/>
                  <a:gd name="T44" fmla="*/ 2 w 42"/>
                  <a:gd name="T45" fmla="*/ 12 h 62"/>
                  <a:gd name="T46" fmla="*/ 0 w 42"/>
                  <a:gd name="T47" fmla="*/ 22 h 62"/>
                  <a:gd name="T48" fmla="*/ 0 w 42"/>
                  <a:gd name="T49" fmla="*/ 36 h 62"/>
                  <a:gd name="T50" fmla="*/ 0 w 42"/>
                  <a:gd name="T51" fmla="*/ 36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2" h="62">
                    <a:moveTo>
                      <a:pt x="0" y="36"/>
                    </a:moveTo>
                    <a:lnTo>
                      <a:pt x="0" y="36"/>
                    </a:lnTo>
                    <a:lnTo>
                      <a:pt x="4" y="48"/>
                    </a:lnTo>
                    <a:lnTo>
                      <a:pt x="12" y="56"/>
                    </a:lnTo>
                    <a:lnTo>
                      <a:pt x="20" y="62"/>
                    </a:lnTo>
                    <a:lnTo>
                      <a:pt x="24" y="62"/>
                    </a:lnTo>
                    <a:lnTo>
                      <a:pt x="28" y="62"/>
                    </a:lnTo>
                    <a:lnTo>
                      <a:pt x="28" y="62"/>
                    </a:lnTo>
                    <a:lnTo>
                      <a:pt x="32" y="62"/>
                    </a:lnTo>
                    <a:lnTo>
                      <a:pt x="34" y="58"/>
                    </a:lnTo>
                    <a:lnTo>
                      <a:pt x="40" y="50"/>
                    </a:lnTo>
                    <a:lnTo>
                      <a:pt x="42" y="40"/>
                    </a:lnTo>
                    <a:lnTo>
                      <a:pt x="40" y="28"/>
                    </a:lnTo>
                    <a:lnTo>
                      <a:pt x="40" y="28"/>
                    </a:lnTo>
                    <a:lnTo>
                      <a:pt x="36" y="16"/>
                    </a:lnTo>
                    <a:lnTo>
                      <a:pt x="30" y="6"/>
                    </a:lnTo>
                    <a:lnTo>
                      <a:pt x="22" y="0"/>
                    </a:lnTo>
                    <a:lnTo>
                      <a:pt x="18" y="0"/>
                    </a:lnTo>
                    <a:lnTo>
                      <a:pt x="14" y="0"/>
                    </a:lnTo>
                    <a:lnTo>
                      <a:pt x="14" y="0"/>
                    </a:lnTo>
                    <a:lnTo>
                      <a:pt x="10" y="0"/>
                    </a:lnTo>
                    <a:lnTo>
                      <a:pt x="6" y="4"/>
                    </a:lnTo>
                    <a:lnTo>
                      <a:pt x="2" y="12"/>
                    </a:lnTo>
                    <a:lnTo>
                      <a:pt x="0" y="22"/>
                    </a:lnTo>
                    <a:lnTo>
                      <a:pt x="0" y="36"/>
                    </a:lnTo>
                    <a:lnTo>
                      <a:pt x="0" y="36"/>
                    </a:lnTo>
                    <a:close/>
                  </a:path>
                </a:pathLst>
              </a:custGeom>
              <a:solidFill>
                <a:srgbClr val="FBBEA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47" name="Freeform 278"/>
              <p:cNvSpPr>
                <a:spLocks/>
              </p:cNvSpPr>
              <p:nvPr/>
            </p:nvSpPr>
            <p:spPr bwMode="auto">
              <a:xfrm>
                <a:off x="2295072" y="2653393"/>
                <a:ext cx="225425" cy="714375"/>
              </a:xfrm>
              <a:custGeom>
                <a:avLst/>
                <a:gdLst>
                  <a:gd name="T0" fmla="*/ 132 w 142"/>
                  <a:gd name="T1" fmla="*/ 2 h 450"/>
                  <a:gd name="T2" fmla="*/ 132 w 142"/>
                  <a:gd name="T3" fmla="*/ 2 h 450"/>
                  <a:gd name="T4" fmla="*/ 132 w 142"/>
                  <a:gd name="T5" fmla="*/ 20 h 450"/>
                  <a:gd name="T6" fmla="*/ 130 w 142"/>
                  <a:gd name="T7" fmla="*/ 38 h 450"/>
                  <a:gd name="T8" fmla="*/ 126 w 142"/>
                  <a:gd name="T9" fmla="*/ 60 h 450"/>
                  <a:gd name="T10" fmla="*/ 120 w 142"/>
                  <a:gd name="T11" fmla="*/ 88 h 450"/>
                  <a:gd name="T12" fmla="*/ 108 w 142"/>
                  <a:gd name="T13" fmla="*/ 116 h 450"/>
                  <a:gd name="T14" fmla="*/ 100 w 142"/>
                  <a:gd name="T15" fmla="*/ 130 h 450"/>
                  <a:gd name="T16" fmla="*/ 90 w 142"/>
                  <a:gd name="T17" fmla="*/ 144 h 450"/>
                  <a:gd name="T18" fmla="*/ 80 w 142"/>
                  <a:gd name="T19" fmla="*/ 160 h 450"/>
                  <a:gd name="T20" fmla="*/ 68 w 142"/>
                  <a:gd name="T21" fmla="*/ 174 h 450"/>
                  <a:gd name="T22" fmla="*/ 68 w 142"/>
                  <a:gd name="T23" fmla="*/ 174 h 450"/>
                  <a:gd name="T24" fmla="*/ 64 w 142"/>
                  <a:gd name="T25" fmla="*/ 178 h 450"/>
                  <a:gd name="T26" fmla="*/ 58 w 142"/>
                  <a:gd name="T27" fmla="*/ 194 h 450"/>
                  <a:gd name="T28" fmla="*/ 52 w 142"/>
                  <a:gd name="T29" fmla="*/ 218 h 450"/>
                  <a:gd name="T30" fmla="*/ 50 w 142"/>
                  <a:gd name="T31" fmla="*/ 232 h 450"/>
                  <a:gd name="T32" fmla="*/ 48 w 142"/>
                  <a:gd name="T33" fmla="*/ 250 h 450"/>
                  <a:gd name="T34" fmla="*/ 50 w 142"/>
                  <a:gd name="T35" fmla="*/ 270 h 450"/>
                  <a:gd name="T36" fmla="*/ 52 w 142"/>
                  <a:gd name="T37" fmla="*/ 290 h 450"/>
                  <a:gd name="T38" fmla="*/ 58 w 142"/>
                  <a:gd name="T39" fmla="*/ 314 h 450"/>
                  <a:gd name="T40" fmla="*/ 66 w 142"/>
                  <a:gd name="T41" fmla="*/ 338 h 450"/>
                  <a:gd name="T42" fmla="*/ 80 w 142"/>
                  <a:gd name="T43" fmla="*/ 364 h 450"/>
                  <a:gd name="T44" fmla="*/ 96 w 142"/>
                  <a:gd name="T45" fmla="*/ 392 h 450"/>
                  <a:gd name="T46" fmla="*/ 116 w 142"/>
                  <a:gd name="T47" fmla="*/ 420 h 450"/>
                  <a:gd name="T48" fmla="*/ 142 w 142"/>
                  <a:gd name="T49" fmla="*/ 450 h 450"/>
                  <a:gd name="T50" fmla="*/ 142 w 142"/>
                  <a:gd name="T51" fmla="*/ 450 h 450"/>
                  <a:gd name="T52" fmla="*/ 134 w 142"/>
                  <a:gd name="T53" fmla="*/ 446 h 450"/>
                  <a:gd name="T54" fmla="*/ 112 w 142"/>
                  <a:gd name="T55" fmla="*/ 434 h 450"/>
                  <a:gd name="T56" fmla="*/ 98 w 142"/>
                  <a:gd name="T57" fmla="*/ 426 h 450"/>
                  <a:gd name="T58" fmla="*/ 82 w 142"/>
                  <a:gd name="T59" fmla="*/ 412 h 450"/>
                  <a:gd name="T60" fmla="*/ 68 w 142"/>
                  <a:gd name="T61" fmla="*/ 398 h 450"/>
                  <a:gd name="T62" fmla="*/ 52 w 142"/>
                  <a:gd name="T63" fmla="*/ 380 h 450"/>
                  <a:gd name="T64" fmla="*/ 36 w 142"/>
                  <a:gd name="T65" fmla="*/ 360 h 450"/>
                  <a:gd name="T66" fmla="*/ 24 w 142"/>
                  <a:gd name="T67" fmla="*/ 336 h 450"/>
                  <a:gd name="T68" fmla="*/ 12 w 142"/>
                  <a:gd name="T69" fmla="*/ 308 h 450"/>
                  <a:gd name="T70" fmla="*/ 6 w 142"/>
                  <a:gd name="T71" fmla="*/ 278 h 450"/>
                  <a:gd name="T72" fmla="*/ 2 w 142"/>
                  <a:gd name="T73" fmla="*/ 244 h 450"/>
                  <a:gd name="T74" fmla="*/ 0 w 142"/>
                  <a:gd name="T75" fmla="*/ 224 h 450"/>
                  <a:gd name="T76" fmla="*/ 2 w 142"/>
                  <a:gd name="T77" fmla="*/ 206 h 450"/>
                  <a:gd name="T78" fmla="*/ 4 w 142"/>
                  <a:gd name="T79" fmla="*/ 186 h 450"/>
                  <a:gd name="T80" fmla="*/ 8 w 142"/>
                  <a:gd name="T81" fmla="*/ 164 h 450"/>
                  <a:gd name="T82" fmla="*/ 12 w 142"/>
                  <a:gd name="T83" fmla="*/ 142 h 450"/>
                  <a:gd name="T84" fmla="*/ 18 w 142"/>
                  <a:gd name="T85" fmla="*/ 118 h 450"/>
                  <a:gd name="T86" fmla="*/ 18 w 142"/>
                  <a:gd name="T87" fmla="*/ 118 h 450"/>
                  <a:gd name="T88" fmla="*/ 26 w 142"/>
                  <a:gd name="T89" fmla="*/ 84 h 450"/>
                  <a:gd name="T90" fmla="*/ 30 w 142"/>
                  <a:gd name="T91" fmla="*/ 58 h 450"/>
                  <a:gd name="T92" fmla="*/ 32 w 142"/>
                  <a:gd name="T93" fmla="*/ 48 h 450"/>
                  <a:gd name="T94" fmla="*/ 30 w 142"/>
                  <a:gd name="T95" fmla="*/ 40 h 450"/>
                  <a:gd name="T96" fmla="*/ 30 w 142"/>
                  <a:gd name="T97" fmla="*/ 40 h 450"/>
                  <a:gd name="T98" fmla="*/ 34 w 142"/>
                  <a:gd name="T99" fmla="*/ 32 h 450"/>
                  <a:gd name="T100" fmla="*/ 40 w 142"/>
                  <a:gd name="T101" fmla="*/ 24 h 450"/>
                  <a:gd name="T102" fmla="*/ 50 w 142"/>
                  <a:gd name="T103" fmla="*/ 16 h 450"/>
                  <a:gd name="T104" fmla="*/ 64 w 142"/>
                  <a:gd name="T105" fmla="*/ 8 h 450"/>
                  <a:gd name="T106" fmla="*/ 82 w 142"/>
                  <a:gd name="T107" fmla="*/ 2 h 450"/>
                  <a:gd name="T108" fmla="*/ 104 w 142"/>
                  <a:gd name="T109" fmla="*/ 0 h 450"/>
                  <a:gd name="T110" fmla="*/ 118 w 142"/>
                  <a:gd name="T111" fmla="*/ 2 h 450"/>
                  <a:gd name="T112" fmla="*/ 132 w 142"/>
                  <a:gd name="T113" fmla="*/ 2 h 450"/>
                  <a:gd name="T114" fmla="*/ 132 w 142"/>
                  <a:gd name="T115" fmla="*/ 2 h 4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42" h="450">
                    <a:moveTo>
                      <a:pt x="132" y="2"/>
                    </a:moveTo>
                    <a:lnTo>
                      <a:pt x="132" y="2"/>
                    </a:lnTo>
                    <a:lnTo>
                      <a:pt x="132" y="20"/>
                    </a:lnTo>
                    <a:lnTo>
                      <a:pt x="130" y="38"/>
                    </a:lnTo>
                    <a:lnTo>
                      <a:pt x="126" y="60"/>
                    </a:lnTo>
                    <a:lnTo>
                      <a:pt x="120" y="88"/>
                    </a:lnTo>
                    <a:lnTo>
                      <a:pt x="108" y="116"/>
                    </a:lnTo>
                    <a:lnTo>
                      <a:pt x="100" y="130"/>
                    </a:lnTo>
                    <a:lnTo>
                      <a:pt x="90" y="144"/>
                    </a:lnTo>
                    <a:lnTo>
                      <a:pt x="80" y="160"/>
                    </a:lnTo>
                    <a:lnTo>
                      <a:pt x="68" y="174"/>
                    </a:lnTo>
                    <a:lnTo>
                      <a:pt x="68" y="174"/>
                    </a:lnTo>
                    <a:lnTo>
                      <a:pt x="64" y="178"/>
                    </a:lnTo>
                    <a:lnTo>
                      <a:pt x="58" y="194"/>
                    </a:lnTo>
                    <a:lnTo>
                      <a:pt x="52" y="218"/>
                    </a:lnTo>
                    <a:lnTo>
                      <a:pt x="50" y="232"/>
                    </a:lnTo>
                    <a:lnTo>
                      <a:pt x="48" y="250"/>
                    </a:lnTo>
                    <a:lnTo>
                      <a:pt x="50" y="270"/>
                    </a:lnTo>
                    <a:lnTo>
                      <a:pt x="52" y="290"/>
                    </a:lnTo>
                    <a:lnTo>
                      <a:pt x="58" y="314"/>
                    </a:lnTo>
                    <a:lnTo>
                      <a:pt x="66" y="338"/>
                    </a:lnTo>
                    <a:lnTo>
                      <a:pt x="80" y="364"/>
                    </a:lnTo>
                    <a:lnTo>
                      <a:pt x="96" y="392"/>
                    </a:lnTo>
                    <a:lnTo>
                      <a:pt x="116" y="420"/>
                    </a:lnTo>
                    <a:lnTo>
                      <a:pt x="142" y="450"/>
                    </a:lnTo>
                    <a:lnTo>
                      <a:pt x="142" y="450"/>
                    </a:lnTo>
                    <a:lnTo>
                      <a:pt x="134" y="446"/>
                    </a:lnTo>
                    <a:lnTo>
                      <a:pt x="112" y="434"/>
                    </a:lnTo>
                    <a:lnTo>
                      <a:pt x="98" y="426"/>
                    </a:lnTo>
                    <a:lnTo>
                      <a:pt x="82" y="412"/>
                    </a:lnTo>
                    <a:lnTo>
                      <a:pt x="68" y="398"/>
                    </a:lnTo>
                    <a:lnTo>
                      <a:pt x="52" y="380"/>
                    </a:lnTo>
                    <a:lnTo>
                      <a:pt x="36" y="360"/>
                    </a:lnTo>
                    <a:lnTo>
                      <a:pt x="24" y="336"/>
                    </a:lnTo>
                    <a:lnTo>
                      <a:pt x="12" y="308"/>
                    </a:lnTo>
                    <a:lnTo>
                      <a:pt x="6" y="278"/>
                    </a:lnTo>
                    <a:lnTo>
                      <a:pt x="2" y="244"/>
                    </a:lnTo>
                    <a:lnTo>
                      <a:pt x="0" y="224"/>
                    </a:lnTo>
                    <a:lnTo>
                      <a:pt x="2" y="206"/>
                    </a:lnTo>
                    <a:lnTo>
                      <a:pt x="4" y="186"/>
                    </a:lnTo>
                    <a:lnTo>
                      <a:pt x="8" y="164"/>
                    </a:lnTo>
                    <a:lnTo>
                      <a:pt x="12" y="142"/>
                    </a:lnTo>
                    <a:lnTo>
                      <a:pt x="18" y="118"/>
                    </a:lnTo>
                    <a:lnTo>
                      <a:pt x="18" y="118"/>
                    </a:lnTo>
                    <a:lnTo>
                      <a:pt x="26" y="84"/>
                    </a:lnTo>
                    <a:lnTo>
                      <a:pt x="30" y="58"/>
                    </a:lnTo>
                    <a:lnTo>
                      <a:pt x="32" y="48"/>
                    </a:lnTo>
                    <a:lnTo>
                      <a:pt x="30" y="40"/>
                    </a:lnTo>
                    <a:lnTo>
                      <a:pt x="30" y="40"/>
                    </a:lnTo>
                    <a:lnTo>
                      <a:pt x="34" y="32"/>
                    </a:lnTo>
                    <a:lnTo>
                      <a:pt x="40" y="24"/>
                    </a:lnTo>
                    <a:lnTo>
                      <a:pt x="50" y="16"/>
                    </a:lnTo>
                    <a:lnTo>
                      <a:pt x="64" y="8"/>
                    </a:lnTo>
                    <a:lnTo>
                      <a:pt x="82" y="2"/>
                    </a:lnTo>
                    <a:lnTo>
                      <a:pt x="104" y="0"/>
                    </a:lnTo>
                    <a:lnTo>
                      <a:pt x="118" y="2"/>
                    </a:lnTo>
                    <a:lnTo>
                      <a:pt x="132" y="2"/>
                    </a:lnTo>
                    <a:lnTo>
                      <a:pt x="132" y="2"/>
                    </a:lnTo>
                    <a:close/>
                  </a:path>
                </a:pathLst>
              </a:custGeom>
              <a:solidFill>
                <a:srgbClr val="44121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48" name="Freeform 279"/>
              <p:cNvSpPr>
                <a:spLocks/>
              </p:cNvSpPr>
              <p:nvPr/>
            </p:nvSpPr>
            <p:spPr bwMode="auto">
              <a:xfrm>
                <a:off x="2177597" y="2580368"/>
                <a:ext cx="254000" cy="933450"/>
              </a:xfrm>
              <a:custGeom>
                <a:avLst/>
                <a:gdLst>
                  <a:gd name="T0" fmla="*/ 134 w 160"/>
                  <a:gd name="T1" fmla="*/ 0 h 588"/>
                  <a:gd name="T2" fmla="*/ 134 w 160"/>
                  <a:gd name="T3" fmla="*/ 0 h 588"/>
                  <a:gd name="T4" fmla="*/ 138 w 160"/>
                  <a:gd name="T5" fmla="*/ 24 h 588"/>
                  <a:gd name="T6" fmla="*/ 142 w 160"/>
                  <a:gd name="T7" fmla="*/ 50 h 588"/>
                  <a:gd name="T8" fmla="*/ 144 w 160"/>
                  <a:gd name="T9" fmla="*/ 84 h 588"/>
                  <a:gd name="T10" fmla="*/ 142 w 160"/>
                  <a:gd name="T11" fmla="*/ 124 h 588"/>
                  <a:gd name="T12" fmla="*/ 138 w 160"/>
                  <a:gd name="T13" fmla="*/ 146 h 588"/>
                  <a:gd name="T14" fmla="*/ 134 w 160"/>
                  <a:gd name="T15" fmla="*/ 168 h 588"/>
                  <a:gd name="T16" fmla="*/ 128 w 160"/>
                  <a:gd name="T17" fmla="*/ 190 h 588"/>
                  <a:gd name="T18" fmla="*/ 120 w 160"/>
                  <a:gd name="T19" fmla="*/ 214 h 588"/>
                  <a:gd name="T20" fmla="*/ 108 w 160"/>
                  <a:gd name="T21" fmla="*/ 238 h 588"/>
                  <a:gd name="T22" fmla="*/ 96 w 160"/>
                  <a:gd name="T23" fmla="*/ 262 h 588"/>
                  <a:gd name="T24" fmla="*/ 96 w 160"/>
                  <a:gd name="T25" fmla="*/ 262 h 588"/>
                  <a:gd name="T26" fmla="*/ 92 w 160"/>
                  <a:gd name="T27" fmla="*/ 268 h 588"/>
                  <a:gd name="T28" fmla="*/ 84 w 160"/>
                  <a:gd name="T29" fmla="*/ 286 h 588"/>
                  <a:gd name="T30" fmla="*/ 76 w 160"/>
                  <a:gd name="T31" fmla="*/ 316 h 588"/>
                  <a:gd name="T32" fmla="*/ 74 w 160"/>
                  <a:gd name="T33" fmla="*/ 336 h 588"/>
                  <a:gd name="T34" fmla="*/ 72 w 160"/>
                  <a:gd name="T35" fmla="*/ 356 h 588"/>
                  <a:gd name="T36" fmla="*/ 72 w 160"/>
                  <a:gd name="T37" fmla="*/ 380 h 588"/>
                  <a:gd name="T38" fmla="*/ 74 w 160"/>
                  <a:gd name="T39" fmla="*/ 404 h 588"/>
                  <a:gd name="T40" fmla="*/ 78 w 160"/>
                  <a:gd name="T41" fmla="*/ 432 h 588"/>
                  <a:gd name="T42" fmla="*/ 86 w 160"/>
                  <a:gd name="T43" fmla="*/ 460 h 588"/>
                  <a:gd name="T44" fmla="*/ 98 w 160"/>
                  <a:gd name="T45" fmla="*/ 490 h 588"/>
                  <a:gd name="T46" fmla="*/ 114 w 160"/>
                  <a:gd name="T47" fmla="*/ 522 h 588"/>
                  <a:gd name="T48" fmla="*/ 134 w 160"/>
                  <a:gd name="T49" fmla="*/ 556 h 588"/>
                  <a:gd name="T50" fmla="*/ 160 w 160"/>
                  <a:gd name="T51" fmla="*/ 588 h 588"/>
                  <a:gd name="T52" fmla="*/ 160 w 160"/>
                  <a:gd name="T53" fmla="*/ 588 h 588"/>
                  <a:gd name="T54" fmla="*/ 152 w 160"/>
                  <a:gd name="T55" fmla="*/ 588 h 588"/>
                  <a:gd name="T56" fmla="*/ 144 w 160"/>
                  <a:gd name="T57" fmla="*/ 586 h 588"/>
                  <a:gd name="T58" fmla="*/ 132 w 160"/>
                  <a:gd name="T59" fmla="*/ 582 h 588"/>
                  <a:gd name="T60" fmla="*/ 120 w 160"/>
                  <a:gd name="T61" fmla="*/ 576 h 588"/>
                  <a:gd name="T62" fmla="*/ 104 w 160"/>
                  <a:gd name="T63" fmla="*/ 568 h 588"/>
                  <a:gd name="T64" fmla="*/ 90 w 160"/>
                  <a:gd name="T65" fmla="*/ 554 h 588"/>
                  <a:gd name="T66" fmla="*/ 74 w 160"/>
                  <a:gd name="T67" fmla="*/ 538 h 588"/>
                  <a:gd name="T68" fmla="*/ 58 w 160"/>
                  <a:gd name="T69" fmla="*/ 518 h 588"/>
                  <a:gd name="T70" fmla="*/ 44 w 160"/>
                  <a:gd name="T71" fmla="*/ 492 h 588"/>
                  <a:gd name="T72" fmla="*/ 30 w 160"/>
                  <a:gd name="T73" fmla="*/ 460 h 588"/>
                  <a:gd name="T74" fmla="*/ 20 w 160"/>
                  <a:gd name="T75" fmla="*/ 422 h 588"/>
                  <a:gd name="T76" fmla="*/ 12 w 160"/>
                  <a:gd name="T77" fmla="*/ 378 h 588"/>
                  <a:gd name="T78" fmla="*/ 6 w 160"/>
                  <a:gd name="T79" fmla="*/ 326 h 588"/>
                  <a:gd name="T80" fmla="*/ 6 w 160"/>
                  <a:gd name="T81" fmla="*/ 266 h 588"/>
                  <a:gd name="T82" fmla="*/ 8 w 160"/>
                  <a:gd name="T83" fmla="*/ 198 h 588"/>
                  <a:gd name="T84" fmla="*/ 8 w 160"/>
                  <a:gd name="T85" fmla="*/ 198 h 588"/>
                  <a:gd name="T86" fmla="*/ 8 w 160"/>
                  <a:gd name="T87" fmla="*/ 184 h 588"/>
                  <a:gd name="T88" fmla="*/ 10 w 160"/>
                  <a:gd name="T89" fmla="*/ 148 h 588"/>
                  <a:gd name="T90" fmla="*/ 6 w 160"/>
                  <a:gd name="T91" fmla="*/ 110 h 588"/>
                  <a:gd name="T92" fmla="*/ 4 w 160"/>
                  <a:gd name="T93" fmla="*/ 96 h 588"/>
                  <a:gd name="T94" fmla="*/ 0 w 160"/>
                  <a:gd name="T95" fmla="*/ 84 h 588"/>
                  <a:gd name="T96" fmla="*/ 0 w 160"/>
                  <a:gd name="T97" fmla="*/ 84 h 588"/>
                  <a:gd name="T98" fmla="*/ 4 w 160"/>
                  <a:gd name="T99" fmla="*/ 72 h 588"/>
                  <a:gd name="T100" fmla="*/ 10 w 160"/>
                  <a:gd name="T101" fmla="*/ 60 h 588"/>
                  <a:gd name="T102" fmla="*/ 22 w 160"/>
                  <a:gd name="T103" fmla="*/ 46 h 588"/>
                  <a:gd name="T104" fmla="*/ 28 w 160"/>
                  <a:gd name="T105" fmla="*/ 38 h 588"/>
                  <a:gd name="T106" fmla="*/ 38 w 160"/>
                  <a:gd name="T107" fmla="*/ 30 h 588"/>
                  <a:gd name="T108" fmla="*/ 48 w 160"/>
                  <a:gd name="T109" fmla="*/ 24 h 588"/>
                  <a:gd name="T110" fmla="*/ 62 w 160"/>
                  <a:gd name="T111" fmla="*/ 18 h 588"/>
                  <a:gd name="T112" fmla="*/ 76 w 160"/>
                  <a:gd name="T113" fmla="*/ 12 h 588"/>
                  <a:gd name="T114" fmla="*/ 92 w 160"/>
                  <a:gd name="T115" fmla="*/ 6 h 588"/>
                  <a:gd name="T116" fmla="*/ 112 w 160"/>
                  <a:gd name="T117" fmla="*/ 2 h 588"/>
                  <a:gd name="T118" fmla="*/ 134 w 160"/>
                  <a:gd name="T119" fmla="*/ 0 h 588"/>
                  <a:gd name="T120" fmla="*/ 134 w 160"/>
                  <a:gd name="T121" fmla="*/ 0 h 5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60" h="588">
                    <a:moveTo>
                      <a:pt x="134" y="0"/>
                    </a:moveTo>
                    <a:lnTo>
                      <a:pt x="134" y="0"/>
                    </a:lnTo>
                    <a:lnTo>
                      <a:pt x="138" y="24"/>
                    </a:lnTo>
                    <a:lnTo>
                      <a:pt x="142" y="50"/>
                    </a:lnTo>
                    <a:lnTo>
                      <a:pt x="144" y="84"/>
                    </a:lnTo>
                    <a:lnTo>
                      <a:pt x="142" y="124"/>
                    </a:lnTo>
                    <a:lnTo>
                      <a:pt x="138" y="146"/>
                    </a:lnTo>
                    <a:lnTo>
                      <a:pt x="134" y="168"/>
                    </a:lnTo>
                    <a:lnTo>
                      <a:pt x="128" y="190"/>
                    </a:lnTo>
                    <a:lnTo>
                      <a:pt x="120" y="214"/>
                    </a:lnTo>
                    <a:lnTo>
                      <a:pt x="108" y="238"/>
                    </a:lnTo>
                    <a:lnTo>
                      <a:pt x="96" y="262"/>
                    </a:lnTo>
                    <a:lnTo>
                      <a:pt x="96" y="262"/>
                    </a:lnTo>
                    <a:lnTo>
                      <a:pt x="92" y="268"/>
                    </a:lnTo>
                    <a:lnTo>
                      <a:pt x="84" y="286"/>
                    </a:lnTo>
                    <a:lnTo>
                      <a:pt x="76" y="316"/>
                    </a:lnTo>
                    <a:lnTo>
                      <a:pt x="74" y="336"/>
                    </a:lnTo>
                    <a:lnTo>
                      <a:pt x="72" y="356"/>
                    </a:lnTo>
                    <a:lnTo>
                      <a:pt x="72" y="380"/>
                    </a:lnTo>
                    <a:lnTo>
                      <a:pt x="74" y="404"/>
                    </a:lnTo>
                    <a:lnTo>
                      <a:pt x="78" y="432"/>
                    </a:lnTo>
                    <a:lnTo>
                      <a:pt x="86" y="460"/>
                    </a:lnTo>
                    <a:lnTo>
                      <a:pt x="98" y="490"/>
                    </a:lnTo>
                    <a:lnTo>
                      <a:pt x="114" y="522"/>
                    </a:lnTo>
                    <a:lnTo>
                      <a:pt x="134" y="556"/>
                    </a:lnTo>
                    <a:lnTo>
                      <a:pt x="160" y="588"/>
                    </a:lnTo>
                    <a:lnTo>
                      <a:pt x="160" y="588"/>
                    </a:lnTo>
                    <a:lnTo>
                      <a:pt x="152" y="588"/>
                    </a:lnTo>
                    <a:lnTo>
                      <a:pt x="144" y="586"/>
                    </a:lnTo>
                    <a:lnTo>
                      <a:pt x="132" y="582"/>
                    </a:lnTo>
                    <a:lnTo>
                      <a:pt x="120" y="576"/>
                    </a:lnTo>
                    <a:lnTo>
                      <a:pt x="104" y="568"/>
                    </a:lnTo>
                    <a:lnTo>
                      <a:pt x="90" y="554"/>
                    </a:lnTo>
                    <a:lnTo>
                      <a:pt x="74" y="538"/>
                    </a:lnTo>
                    <a:lnTo>
                      <a:pt x="58" y="518"/>
                    </a:lnTo>
                    <a:lnTo>
                      <a:pt x="44" y="492"/>
                    </a:lnTo>
                    <a:lnTo>
                      <a:pt x="30" y="460"/>
                    </a:lnTo>
                    <a:lnTo>
                      <a:pt x="20" y="422"/>
                    </a:lnTo>
                    <a:lnTo>
                      <a:pt x="12" y="378"/>
                    </a:lnTo>
                    <a:lnTo>
                      <a:pt x="6" y="326"/>
                    </a:lnTo>
                    <a:lnTo>
                      <a:pt x="6" y="266"/>
                    </a:lnTo>
                    <a:lnTo>
                      <a:pt x="8" y="198"/>
                    </a:lnTo>
                    <a:lnTo>
                      <a:pt x="8" y="198"/>
                    </a:lnTo>
                    <a:lnTo>
                      <a:pt x="8" y="184"/>
                    </a:lnTo>
                    <a:lnTo>
                      <a:pt x="10" y="148"/>
                    </a:lnTo>
                    <a:lnTo>
                      <a:pt x="6" y="110"/>
                    </a:lnTo>
                    <a:lnTo>
                      <a:pt x="4" y="96"/>
                    </a:lnTo>
                    <a:lnTo>
                      <a:pt x="0" y="84"/>
                    </a:lnTo>
                    <a:lnTo>
                      <a:pt x="0" y="84"/>
                    </a:lnTo>
                    <a:lnTo>
                      <a:pt x="4" y="72"/>
                    </a:lnTo>
                    <a:lnTo>
                      <a:pt x="10" y="60"/>
                    </a:lnTo>
                    <a:lnTo>
                      <a:pt x="22" y="46"/>
                    </a:lnTo>
                    <a:lnTo>
                      <a:pt x="28" y="38"/>
                    </a:lnTo>
                    <a:lnTo>
                      <a:pt x="38" y="30"/>
                    </a:lnTo>
                    <a:lnTo>
                      <a:pt x="48" y="24"/>
                    </a:lnTo>
                    <a:lnTo>
                      <a:pt x="62" y="18"/>
                    </a:lnTo>
                    <a:lnTo>
                      <a:pt x="76" y="12"/>
                    </a:lnTo>
                    <a:lnTo>
                      <a:pt x="92" y="6"/>
                    </a:lnTo>
                    <a:lnTo>
                      <a:pt x="112" y="2"/>
                    </a:lnTo>
                    <a:lnTo>
                      <a:pt x="134" y="0"/>
                    </a:lnTo>
                    <a:lnTo>
                      <a:pt x="134" y="0"/>
                    </a:lnTo>
                    <a:close/>
                  </a:path>
                </a:pathLst>
              </a:custGeom>
              <a:solidFill>
                <a:srgbClr val="44121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49" name="Freeform 280"/>
              <p:cNvSpPr>
                <a:spLocks/>
              </p:cNvSpPr>
              <p:nvPr/>
            </p:nvSpPr>
            <p:spPr bwMode="auto">
              <a:xfrm>
                <a:off x="2034722" y="2612118"/>
                <a:ext cx="244475" cy="936625"/>
              </a:xfrm>
              <a:custGeom>
                <a:avLst/>
                <a:gdLst>
                  <a:gd name="T0" fmla="*/ 128 w 154"/>
                  <a:gd name="T1" fmla="*/ 2 h 590"/>
                  <a:gd name="T2" fmla="*/ 128 w 154"/>
                  <a:gd name="T3" fmla="*/ 2 h 590"/>
                  <a:gd name="T4" fmla="*/ 132 w 154"/>
                  <a:gd name="T5" fmla="*/ 26 h 590"/>
                  <a:gd name="T6" fmla="*/ 136 w 154"/>
                  <a:gd name="T7" fmla="*/ 52 h 590"/>
                  <a:gd name="T8" fmla="*/ 138 w 154"/>
                  <a:gd name="T9" fmla="*/ 86 h 590"/>
                  <a:gd name="T10" fmla="*/ 136 w 154"/>
                  <a:gd name="T11" fmla="*/ 126 h 590"/>
                  <a:gd name="T12" fmla="*/ 132 w 154"/>
                  <a:gd name="T13" fmla="*/ 146 h 590"/>
                  <a:gd name="T14" fmla="*/ 128 w 154"/>
                  <a:gd name="T15" fmla="*/ 170 h 590"/>
                  <a:gd name="T16" fmla="*/ 122 w 154"/>
                  <a:gd name="T17" fmla="*/ 192 h 590"/>
                  <a:gd name="T18" fmla="*/ 114 w 154"/>
                  <a:gd name="T19" fmla="*/ 216 h 590"/>
                  <a:gd name="T20" fmla="*/ 102 w 154"/>
                  <a:gd name="T21" fmla="*/ 240 h 590"/>
                  <a:gd name="T22" fmla="*/ 90 w 154"/>
                  <a:gd name="T23" fmla="*/ 262 h 590"/>
                  <a:gd name="T24" fmla="*/ 90 w 154"/>
                  <a:gd name="T25" fmla="*/ 262 h 590"/>
                  <a:gd name="T26" fmla="*/ 86 w 154"/>
                  <a:gd name="T27" fmla="*/ 270 h 590"/>
                  <a:gd name="T28" fmla="*/ 78 w 154"/>
                  <a:gd name="T29" fmla="*/ 288 h 590"/>
                  <a:gd name="T30" fmla="*/ 70 w 154"/>
                  <a:gd name="T31" fmla="*/ 318 h 590"/>
                  <a:gd name="T32" fmla="*/ 68 w 154"/>
                  <a:gd name="T33" fmla="*/ 336 h 590"/>
                  <a:gd name="T34" fmla="*/ 66 w 154"/>
                  <a:gd name="T35" fmla="*/ 358 h 590"/>
                  <a:gd name="T36" fmla="*/ 66 w 154"/>
                  <a:gd name="T37" fmla="*/ 382 h 590"/>
                  <a:gd name="T38" fmla="*/ 68 w 154"/>
                  <a:gd name="T39" fmla="*/ 406 h 590"/>
                  <a:gd name="T40" fmla="*/ 72 w 154"/>
                  <a:gd name="T41" fmla="*/ 434 h 590"/>
                  <a:gd name="T42" fmla="*/ 80 w 154"/>
                  <a:gd name="T43" fmla="*/ 462 h 590"/>
                  <a:gd name="T44" fmla="*/ 92 w 154"/>
                  <a:gd name="T45" fmla="*/ 492 h 590"/>
                  <a:gd name="T46" fmla="*/ 108 w 154"/>
                  <a:gd name="T47" fmla="*/ 524 h 590"/>
                  <a:gd name="T48" fmla="*/ 128 w 154"/>
                  <a:gd name="T49" fmla="*/ 556 h 590"/>
                  <a:gd name="T50" fmla="*/ 154 w 154"/>
                  <a:gd name="T51" fmla="*/ 590 h 590"/>
                  <a:gd name="T52" fmla="*/ 154 w 154"/>
                  <a:gd name="T53" fmla="*/ 590 h 590"/>
                  <a:gd name="T54" fmla="*/ 146 w 154"/>
                  <a:gd name="T55" fmla="*/ 590 h 590"/>
                  <a:gd name="T56" fmla="*/ 138 w 154"/>
                  <a:gd name="T57" fmla="*/ 588 h 590"/>
                  <a:gd name="T58" fmla="*/ 126 w 154"/>
                  <a:gd name="T59" fmla="*/ 584 h 590"/>
                  <a:gd name="T60" fmla="*/ 114 w 154"/>
                  <a:gd name="T61" fmla="*/ 578 h 590"/>
                  <a:gd name="T62" fmla="*/ 98 w 154"/>
                  <a:gd name="T63" fmla="*/ 568 h 590"/>
                  <a:gd name="T64" fmla="*/ 84 w 154"/>
                  <a:gd name="T65" fmla="*/ 556 h 590"/>
                  <a:gd name="T66" fmla="*/ 68 w 154"/>
                  <a:gd name="T67" fmla="*/ 540 h 590"/>
                  <a:gd name="T68" fmla="*/ 52 w 154"/>
                  <a:gd name="T69" fmla="*/ 520 h 590"/>
                  <a:gd name="T70" fmla="*/ 38 w 154"/>
                  <a:gd name="T71" fmla="*/ 494 h 590"/>
                  <a:gd name="T72" fmla="*/ 24 w 154"/>
                  <a:gd name="T73" fmla="*/ 462 h 590"/>
                  <a:gd name="T74" fmla="*/ 14 w 154"/>
                  <a:gd name="T75" fmla="*/ 424 h 590"/>
                  <a:gd name="T76" fmla="*/ 6 w 154"/>
                  <a:gd name="T77" fmla="*/ 380 h 590"/>
                  <a:gd name="T78" fmla="*/ 0 w 154"/>
                  <a:gd name="T79" fmla="*/ 328 h 590"/>
                  <a:gd name="T80" fmla="*/ 0 w 154"/>
                  <a:gd name="T81" fmla="*/ 268 h 590"/>
                  <a:gd name="T82" fmla="*/ 2 w 154"/>
                  <a:gd name="T83" fmla="*/ 200 h 590"/>
                  <a:gd name="T84" fmla="*/ 2 w 154"/>
                  <a:gd name="T85" fmla="*/ 200 h 590"/>
                  <a:gd name="T86" fmla="*/ 4 w 154"/>
                  <a:gd name="T87" fmla="*/ 178 h 590"/>
                  <a:gd name="T88" fmla="*/ 6 w 154"/>
                  <a:gd name="T89" fmla="*/ 128 h 590"/>
                  <a:gd name="T90" fmla="*/ 12 w 154"/>
                  <a:gd name="T91" fmla="*/ 64 h 590"/>
                  <a:gd name="T92" fmla="*/ 18 w 154"/>
                  <a:gd name="T93" fmla="*/ 34 h 590"/>
                  <a:gd name="T94" fmla="*/ 24 w 154"/>
                  <a:gd name="T95" fmla="*/ 10 h 590"/>
                  <a:gd name="T96" fmla="*/ 24 w 154"/>
                  <a:gd name="T97" fmla="*/ 10 h 590"/>
                  <a:gd name="T98" fmla="*/ 34 w 154"/>
                  <a:gd name="T99" fmla="*/ 8 h 590"/>
                  <a:gd name="T100" fmla="*/ 62 w 154"/>
                  <a:gd name="T101" fmla="*/ 2 h 590"/>
                  <a:gd name="T102" fmla="*/ 96 w 154"/>
                  <a:gd name="T103" fmla="*/ 0 h 590"/>
                  <a:gd name="T104" fmla="*/ 112 w 154"/>
                  <a:gd name="T105" fmla="*/ 0 h 590"/>
                  <a:gd name="T106" fmla="*/ 128 w 154"/>
                  <a:gd name="T107" fmla="*/ 2 h 590"/>
                  <a:gd name="T108" fmla="*/ 128 w 154"/>
                  <a:gd name="T109" fmla="*/ 2 h 5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54" h="590">
                    <a:moveTo>
                      <a:pt x="128" y="2"/>
                    </a:moveTo>
                    <a:lnTo>
                      <a:pt x="128" y="2"/>
                    </a:lnTo>
                    <a:lnTo>
                      <a:pt x="132" y="26"/>
                    </a:lnTo>
                    <a:lnTo>
                      <a:pt x="136" y="52"/>
                    </a:lnTo>
                    <a:lnTo>
                      <a:pt x="138" y="86"/>
                    </a:lnTo>
                    <a:lnTo>
                      <a:pt x="136" y="126"/>
                    </a:lnTo>
                    <a:lnTo>
                      <a:pt x="132" y="146"/>
                    </a:lnTo>
                    <a:lnTo>
                      <a:pt x="128" y="170"/>
                    </a:lnTo>
                    <a:lnTo>
                      <a:pt x="122" y="192"/>
                    </a:lnTo>
                    <a:lnTo>
                      <a:pt x="114" y="216"/>
                    </a:lnTo>
                    <a:lnTo>
                      <a:pt x="102" y="240"/>
                    </a:lnTo>
                    <a:lnTo>
                      <a:pt x="90" y="262"/>
                    </a:lnTo>
                    <a:lnTo>
                      <a:pt x="90" y="262"/>
                    </a:lnTo>
                    <a:lnTo>
                      <a:pt x="86" y="270"/>
                    </a:lnTo>
                    <a:lnTo>
                      <a:pt x="78" y="288"/>
                    </a:lnTo>
                    <a:lnTo>
                      <a:pt x="70" y="318"/>
                    </a:lnTo>
                    <a:lnTo>
                      <a:pt x="68" y="336"/>
                    </a:lnTo>
                    <a:lnTo>
                      <a:pt x="66" y="358"/>
                    </a:lnTo>
                    <a:lnTo>
                      <a:pt x="66" y="382"/>
                    </a:lnTo>
                    <a:lnTo>
                      <a:pt x="68" y="406"/>
                    </a:lnTo>
                    <a:lnTo>
                      <a:pt x="72" y="434"/>
                    </a:lnTo>
                    <a:lnTo>
                      <a:pt x="80" y="462"/>
                    </a:lnTo>
                    <a:lnTo>
                      <a:pt x="92" y="492"/>
                    </a:lnTo>
                    <a:lnTo>
                      <a:pt x="108" y="524"/>
                    </a:lnTo>
                    <a:lnTo>
                      <a:pt x="128" y="556"/>
                    </a:lnTo>
                    <a:lnTo>
                      <a:pt x="154" y="590"/>
                    </a:lnTo>
                    <a:lnTo>
                      <a:pt x="154" y="590"/>
                    </a:lnTo>
                    <a:lnTo>
                      <a:pt x="146" y="590"/>
                    </a:lnTo>
                    <a:lnTo>
                      <a:pt x="138" y="588"/>
                    </a:lnTo>
                    <a:lnTo>
                      <a:pt x="126" y="584"/>
                    </a:lnTo>
                    <a:lnTo>
                      <a:pt x="114" y="578"/>
                    </a:lnTo>
                    <a:lnTo>
                      <a:pt x="98" y="568"/>
                    </a:lnTo>
                    <a:lnTo>
                      <a:pt x="84" y="556"/>
                    </a:lnTo>
                    <a:lnTo>
                      <a:pt x="68" y="540"/>
                    </a:lnTo>
                    <a:lnTo>
                      <a:pt x="52" y="520"/>
                    </a:lnTo>
                    <a:lnTo>
                      <a:pt x="38" y="494"/>
                    </a:lnTo>
                    <a:lnTo>
                      <a:pt x="24" y="462"/>
                    </a:lnTo>
                    <a:lnTo>
                      <a:pt x="14" y="424"/>
                    </a:lnTo>
                    <a:lnTo>
                      <a:pt x="6" y="380"/>
                    </a:lnTo>
                    <a:lnTo>
                      <a:pt x="0" y="328"/>
                    </a:lnTo>
                    <a:lnTo>
                      <a:pt x="0" y="268"/>
                    </a:lnTo>
                    <a:lnTo>
                      <a:pt x="2" y="200"/>
                    </a:lnTo>
                    <a:lnTo>
                      <a:pt x="2" y="200"/>
                    </a:lnTo>
                    <a:lnTo>
                      <a:pt x="4" y="178"/>
                    </a:lnTo>
                    <a:lnTo>
                      <a:pt x="6" y="128"/>
                    </a:lnTo>
                    <a:lnTo>
                      <a:pt x="12" y="64"/>
                    </a:lnTo>
                    <a:lnTo>
                      <a:pt x="18" y="34"/>
                    </a:lnTo>
                    <a:lnTo>
                      <a:pt x="24" y="10"/>
                    </a:lnTo>
                    <a:lnTo>
                      <a:pt x="24" y="10"/>
                    </a:lnTo>
                    <a:lnTo>
                      <a:pt x="34" y="8"/>
                    </a:lnTo>
                    <a:lnTo>
                      <a:pt x="62" y="2"/>
                    </a:lnTo>
                    <a:lnTo>
                      <a:pt x="96" y="0"/>
                    </a:lnTo>
                    <a:lnTo>
                      <a:pt x="112" y="0"/>
                    </a:lnTo>
                    <a:lnTo>
                      <a:pt x="128" y="2"/>
                    </a:lnTo>
                    <a:lnTo>
                      <a:pt x="128" y="2"/>
                    </a:lnTo>
                    <a:close/>
                  </a:path>
                </a:pathLst>
              </a:custGeom>
              <a:solidFill>
                <a:srgbClr val="44121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50" name="Freeform 281"/>
              <p:cNvSpPr>
                <a:spLocks/>
              </p:cNvSpPr>
              <p:nvPr/>
            </p:nvSpPr>
            <p:spPr bwMode="auto">
              <a:xfrm>
                <a:off x="2987222" y="5196568"/>
                <a:ext cx="152400" cy="368300"/>
              </a:xfrm>
              <a:custGeom>
                <a:avLst/>
                <a:gdLst>
                  <a:gd name="T0" fmla="*/ 36 w 96"/>
                  <a:gd name="T1" fmla="*/ 216 h 232"/>
                  <a:gd name="T2" fmla="*/ 36 w 96"/>
                  <a:gd name="T3" fmla="*/ 216 h 232"/>
                  <a:gd name="T4" fmla="*/ 28 w 96"/>
                  <a:gd name="T5" fmla="*/ 206 h 232"/>
                  <a:gd name="T6" fmla="*/ 22 w 96"/>
                  <a:gd name="T7" fmla="*/ 194 h 232"/>
                  <a:gd name="T8" fmla="*/ 16 w 96"/>
                  <a:gd name="T9" fmla="*/ 178 h 232"/>
                  <a:gd name="T10" fmla="*/ 14 w 96"/>
                  <a:gd name="T11" fmla="*/ 164 h 232"/>
                  <a:gd name="T12" fmla="*/ 8 w 96"/>
                  <a:gd name="T13" fmla="*/ 132 h 232"/>
                  <a:gd name="T14" fmla="*/ 2 w 96"/>
                  <a:gd name="T15" fmla="*/ 108 h 232"/>
                  <a:gd name="T16" fmla="*/ 2 w 96"/>
                  <a:gd name="T17" fmla="*/ 108 h 232"/>
                  <a:gd name="T18" fmla="*/ 0 w 96"/>
                  <a:gd name="T19" fmla="*/ 98 h 232"/>
                  <a:gd name="T20" fmla="*/ 2 w 96"/>
                  <a:gd name="T21" fmla="*/ 90 h 232"/>
                  <a:gd name="T22" fmla="*/ 4 w 96"/>
                  <a:gd name="T23" fmla="*/ 82 h 232"/>
                  <a:gd name="T24" fmla="*/ 6 w 96"/>
                  <a:gd name="T25" fmla="*/ 78 h 232"/>
                  <a:gd name="T26" fmla="*/ 14 w 96"/>
                  <a:gd name="T27" fmla="*/ 66 h 232"/>
                  <a:gd name="T28" fmla="*/ 16 w 96"/>
                  <a:gd name="T29" fmla="*/ 60 h 232"/>
                  <a:gd name="T30" fmla="*/ 16 w 96"/>
                  <a:gd name="T31" fmla="*/ 52 h 232"/>
                  <a:gd name="T32" fmla="*/ 16 w 96"/>
                  <a:gd name="T33" fmla="*/ 52 h 232"/>
                  <a:gd name="T34" fmla="*/ 14 w 96"/>
                  <a:gd name="T35" fmla="*/ 32 h 232"/>
                  <a:gd name="T36" fmla="*/ 10 w 96"/>
                  <a:gd name="T37" fmla="*/ 10 h 232"/>
                  <a:gd name="T38" fmla="*/ 6 w 96"/>
                  <a:gd name="T39" fmla="*/ 0 h 232"/>
                  <a:gd name="T40" fmla="*/ 70 w 96"/>
                  <a:gd name="T41" fmla="*/ 0 h 232"/>
                  <a:gd name="T42" fmla="*/ 70 w 96"/>
                  <a:gd name="T43" fmla="*/ 0 h 232"/>
                  <a:gd name="T44" fmla="*/ 66 w 96"/>
                  <a:gd name="T45" fmla="*/ 46 h 232"/>
                  <a:gd name="T46" fmla="*/ 66 w 96"/>
                  <a:gd name="T47" fmla="*/ 76 h 232"/>
                  <a:gd name="T48" fmla="*/ 66 w 96"/>
                  <a:gd name="T49" fmla="*/ 116 h 232"/>
                  <a:gd name="T50" fmla="*/ 66 w 96"/>
                  <a:gd name="T51" fmla="*/ 116 h 232"/>
                  <a:gd name="T52" fmla="*/ 66 w 96"/>
                  <a:gd name="T53" fmla="*/ 130 h 232"/>
                  <a:gd name="T54" fmla="*/ 70 w 96"/>
                  <a:gd name="T55" fmla="*/ 162 h 232"/>
                  <a:gd name="T56" fmla="*/ 74 w 96"/>
                  <a:gd name="T57" fmla="*/ 182 h 232"/>
                  <a:gd name="T58" fmla="*/ 80 w 96"/>
                  <a:gd name="T59" fmla="*/ 202 h 232"/>
                  <a:gd name="T60" fmla="*/ 86 w 96"/>
                  <a:gd name="T61" fmla="*/ 218 h 232"/>
                  <a:gd name="T62" fmla="*/ 92 w 96"/>
                  <a:gd name="T63" fmla="*/ 226 h 232"/>
                  <a:gd name="T64" fmla="*/ 96 w 96"/>
                  <a:gd name="T65" fmla="*/ 232 h 232"/>
                  <a:gd name="T66" fmla="*/ 96 w 96"/>
                  <a:gd name="T67" fmla="*/ 232 h 232"/>
                  <a:gd name="T68" fmla="*/ 90 w 96"/>
                  <a:gd name="T69" fmla="*/ 232 h 232"/>
                  <a:gd name="T70" fmla="*/ 76 w 96"/>
                  <a:gd name="T71" fmla="*/ 232 h 232"/>
                  <a:gd name="T72" fmla="*/ 66 w 96"/>
                  <a:gd name="T73" fmla="*/ 230 h 232"/>
                  <a:gd name="T74" fmla="*/ 56 w 96"/>
                  <a:gd name="T75" fmla="*/ 226 h 232"/>
                  <a:gd name="T76" fmla="*/ 46 w 96"/>
                  <a:gd name="T77" fmla="*/ 222 h 232"/>
                  <a:gd name="T78" fmla="*/ 36 w 96"/>
                  <a:gd name="T79" fmla="*/ 216 h 232"/>
                  <a:gd name="T80" fmla="*/ 36 w 96"/>
                  <a:gd name="T81" fmla="*/ 216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96" h="232">
                    <a:moveTo>
                      <a:pt x="36" y="216"/>
                    </a:moveTo>
                    <a:lnTo>
                      <a:pt x="36" y="216"/>
                    </a:lnTo>
                    <a:lnTo>
                      <a:pt x="28" y="206"/>
                    </a:lnTo>
                    <a:lnTo>
                      <a:pt x="22" y="194"/>
                    </a:lnTo>
                    <a:lnTo>
                      <a:pt x="16" y="178"/>
                    </a:lnTo>
                    <a:lnTo>
                      <a:pt x="14" y="164"/>
                    </a:lnTo>
                    <a:lnTo>
                      <a:pt x="8" y="132"/>
                    </a:lnTo>
                    <a:lnTo>
                      <a:pt x="2" y="108"/>
                    </a:lnTo>
                    <a:lnTo>
                      <a:pt x="2" y="108"/>
                    </a:lnTo>
                    <a:lnTo>
                      <a:pt x="0" y="98"/>
                    </a:lnTo>
                    <a:lnTo>
                      <a:pt x="2" y="90"/>
                    </a:lnTo>
                    <a:lnTo>
                      <a:pt x="4" y="82"/>
                    </a:lnTo>
                    <a:lnTo>
                      <a:pt x="6" y="78"/>
                    </a:lnTo>
                    <a:lnTo>
                      <a:pt x="14" y="66"/>
                    </a:lnTo>
                    <a:lnTo>
                      <a:pt x="16" y="60"/>
                    </a:lnTo>
                    <a:lnTo>
                      <a:pt x="16" y="52"/>
                    </a:lnTo>
                    <a:lnTo>
                      <a:pt x="16" y="52"/>
                    </a:lnTo>
                    <a:lnTo>
                      <a:pt x="14" y="32"/>
                    </a:lnTo>
                    <a:lnTo>
                      <a:pt x="10" y="10"/>
                    </a:lnTo>
                    <a:lnTo>
                      <a:pt x="6" y="0"/>
                    </a:lnTo>
                    <a:lnTo>
                      <a:pt x="70" y="0"/>
                    </a:lnTo>
                    <a:lnTo>
                      <a:pt x="70" y="0"/>
                    </a:lnTo>
                    <a:lnTo>
                      <a:pt x="66" y="46"/>
                    </a:lnTo>
                    <a:lnTo>
                      <a:pt x="66" y="76"/>
                    </a:lnTo>
                    <a:lnTo>
                      <a:pt x="66" y="116"/>
                    </a:lnTo>
                    <a:lnTo>
                      <a:pt x="66" y="116"/>
                    </a:lnTo>
                    <a:lnTo>
                      <a:pt x="66" y="130"/>
                    </a:lnTo>
                    <a:lnTo>
                      <a:pt x="70" y="162"/>
                    </a:lnTo>
                    <a:lnTo>
                      <a:pt x="74" y="182"/>
                    </a:lnTo>
                    <a:lnTo>
                      <a:pt x="80" y="202"/>
                    </a:lnTo>
                    <a:lnTo>
                      <a:pt x="86" y="218"/>
                    </a:lnTo>
                    <a:lnTo>
                      <a:pt x="92" y="226"/>
                    </a:lnTo>
                    <a:lnTo>
                      <a:pt x="96" y="232"/>
                    </a:lnTo>
                    <a:lnTo>
                      <a:pt x="96" y="232"/>
                    </a:lnTo>
                    <a:lnTo>
                      <a:pt x="90" y="232"/>
                    </a:lnTo>
                    <a:lnTo>
                      <a:pt x="76" y="232"/>
                    </a:lnTo>
                    <a:lnTo>
                      <a:pt x="66" y="230"/>
                    </a:lnTo>
                    <a:lnTo>
                      <a:pt x="56" y="226"/>
                    </a:lnTo>
                    <a:lnTo>
                      <a:pt x="46" y="222"/>
                    </a:lnTo>
                    <a:lnTo>
                      <a:pt x="36" y="216"/>
                    </a:lnTo>
                    <a:lnTo>
                      <a:pt x="36" y="216"/>
                    </a:lnTo>
                    <a:close/>
                  </a:path>
                </a:pathLst>
              </a:custGeom>
              <a:solidFill>
                <a:srgbClr val="EDB0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51" name="Freeform 282"/>
              <p:cNvSpPr>
                <a:spLocks/>
              </p:cNvSpPr>
              <p:nvPr/>
            </p:nvSpPr>
            <p:spPr bwMode="auto">
              <a:xfrm>
                <a:off x="2885622" y="4228193"/>
                <a:ext cx="244475" cy="968375"/>
              </a:xfrm>
              <a:custGeom>
                <a:avLst/>
                <a:gdLst>
                  <a:gd name="T0" fmla="*/ 90 w 154"/>
                  <a:gd name="T1" fmla="*/ 2 h 610"/>
                  <a:gd name="T2" fmla="*/ 90 w 154"/>
                  <a:gd name="T3" fmla="*/ 2 h 610"/>
                  <a:gd name="T4" fmla="*/ 104 w 154"/>
                  <a:gd name="T5" fmla="*/ 4 h 610"/>
                  <a:gd name="T6" fmla="*/ 116 w 154"/>
                  <a:gd name="T7" fmla="*/ 10 h 610"/>
                  <a:gd name="T8" fmla="*/ 126 w 154"/>
                  <a:gd name="T9" fmla="*/ 18 h 610"/>
                  <a:gd name="T10" fmla="*/ 134 w 154"/>
                  <a:gd name="T11" fmla="*/ 28 h 610"/>
                  <a:gd name="T12" fmla="*/ 140 w 154"/>
                  <a:gd name="T13" fmla="*/ 40 h 610"/>
                  <a:gd name="T14" fmla="*/ 144 w 154"/>
                  <a:gd name="T15" fmla="*/ 54 h 610"/>
                  <a:gd name="T16" fmla="*/ 148 w 154"/>
                  <a:gd name="T17" fmla="*/ 66 h 610"/>
                  <a:gd name="T18" fmla="*/ 150 w 154"/>
                  <a:gd name="T19" fmla="*/ 80 h 610"/>
                  <a:gd name="T20" fmla="*/ 152 w 154"/>
                  <a:gd name="T21" fmla="*/ 108 h 610"/>
                  <a:gd name="T22" fmla="*/ 152 w 154"/>
                  <a:gd name="T23" fmla="*/ 130 h 610"/>
                  <a:gd name="T24" fmla="*/ 152 w 154"/>
                  <a:gd name="T25" fmla="*/ 154 h 610"/>
                  <a:gd name="T26" fmla="*/ 152 w 154"/>
                  <a:gd name="T27" fmla="*/ 154 h 610"/>
                  <a:gd name="T28" fmla="*/ 154 w 154"/>
                  <a:gd name="T29" fmla="*/ 198 h 610"/>
                  <a:gd name="T30" fmla="*/ 154 w 154"/>
                  <a:gd name="T31" fmla="*/ 234 h 610"/>
                  <a:gd name="T32" fmla="*/ 152 w 154"/>
                  <a:gd name="T33" fmla="*/ 266 h 610"/>
                  <a:gd name="T34" fmla="*/ 150 w 154"/>
                  <a:gd name="T35" fmla="*/ 292 h 610"/>
                  <a:gd name="T36" fmla="*/ 146 w 154"/>
                  <a:gd name="T37" fmla="*/ 346 h 610"/>
                  <a:gd name="T38" fmla="*/ 144 w 154"/>
                  <a:gd name="T39" fmla="*/ 378 h 610"/>
                  <a:gd name="T40" fmla="*/ 142 w 154"/>
                  <a:gd name="T41" fmla="*/ 418 h 610"/>
                  <a:gd name="T42" fmla="*/ 142 w 154"/>
                  <a:gd name="T43" fmla="*/ 418 h 610"/>
                  <a:gd name="T44" fmla="*/ 142 w 154"/>
                  <a:gd name="T45" fmla="*/ 464 h 610"/>
                  <a:gd name="T46" fmla="*/ 140 w 154"/>
                  <a:gd name="T47" fmla="*/ 514 h 610"/>
                  <a:gd name="T48" fmla="*/ 134 w 154"/>
                  <a:gd name="T49" fmla="*/ 610 h 610"/>
                  <a:gd name="T50" fmla="*/ 70 w 154"/>
                  <a:gd name="T51" fmla="*/ 610 h 610"/>
                  <a:gd name="T52" fmla="*/ 70 w 154"/>
                  <a:gd name="T53" fmla="*/ 610 h 610"/>
                  <a:gd name="T54" fmla="*/ 44 w 154"/>
                  <a:gd name="T55" fmla="*/ 492 h 610"/>
                  <a:gd name="T56" fmla="*/ 30 w 154"/>
                  <a:gd name="T57" fmla="*/ 432 h 610"/>
                  <a:gd name="T58" fmla="*/ 20 w 154"/>
                  <a:gd name="T59" fmla="*/ 372 h 610"/>
                  <a:gd name="T60" fmla="*/ 20 w 154"/>
                  <a:gd name="T61" fmla="*/ 372 h 610"/>
                  <a:gd name="T62" fmla="*/ 14 w 154"/>
                  <a:gd name="T63" fmla="*/ 324 h 610"/>
                  <a:gd name="T64" fmla="*/ 10 w 154"/>
                  <a:gd name="T65" fmla="*/ 266 h 610"/>
                  <a:gd name="T66" fmla="*/ 6 w 154"/>
                  <a:gd name="T67" fmla="*/ 210 h 610"/>
                  <a:gd name="T68" fmla="*/ 2 w 154"/>
                  <a:gd name="T69" fmla="*/ 162 h 610"/>
                  <a:gd name="T70" fmla="*/ 2 w 154"/>
                  <a:gd name="T71" fmla="*/ 162 h 610"/>
                  <a:gd name="T72" fmla="*/ 0 w 154"/>
                  <a:gd name="T73" fmla="*/ 134 h 610"/>
                  <a:gd name="T74" fmla="*/ 2 w 154"/>
                  <a:gd name="T75" fmla="*/ 108 h 610"/>
                  <a:gd name="T76" fmla="*/ 6 w 154"/>
                  <a:gd name="T77" fmla="*/ 76 h 610"/>
                  <a:gd name="T78" fmla="*/ 10 w 154"/>
                  <a:gd name="T79" fmla="*/ 62 h 610"/>
                  <a:gd name="T80" fmla="*/ 14 w 154"/>
                  <a:gd name="T81" fmla="*/ 46 h 610"/>
                  <a:gd name="T82" fmla="*/ 22 w 154"/>
                  <a:gd name="T83" fmla="*/ 32 h 610"/>
                  <a:gd name="T84" fmla="*/ 30 w 154"/>
                  <a:gd name="T85" fmla="*/ 20 h 610"/>
                  <a:gd name="T86" fmla="*/ 42 w 154"/>
                  <a:gd name="T87" fmla="*/ 12 h 610"/>
                  <a:gd name="T88" fmla="*/ 56 w 154"/>
                  <a:gd name="T89" fmla="*/ 4 h 610"/>
                  <a:gd name="T90" fmla="*/ 70 w 154"/>
                  <a:gd name="T91" fmla="*/ 0 h 610"/>
                  <a:gd name="T92" fmla="*/ 90 w 154"/>
                  <a:gd name="T93" fmla="*/ 2 h 610"/>
                  <a:gd name="T94" fmla="*/ 90 w 154"/>
                  <a:gd name="T95" fmla="*/ 2 h 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54" h="610">
                    <a:moveTo>
                      <a:pt x="90" y="2"/>
                    </a:moveTo>
                    <a:lnTo>
                      <a:pt x="90" y="2"/>
                    </a:lnTo>
                    <a:lnTo>
                      <a:pt x="104" y="4"/>
                    </a:lnTo>
                    <a:lnTo>
                      <a:pt x="116" y="10"/>
                    </a:lnTo>
                    <a:lnTo>
                      <a:pt x="126" y="18"/>
                    </a:lnTo>
                    <a:lnTo>
                      <a:pt x="134" y="28"/>
                    </a:lnTo>
                    <a:lnTo>
                      <a:pt x="140" y="40"/>
                    </a:lnTo>
                    <a:lnTo>
                      <a:pt x="144" y="54"/>
                    </a:lnTo>
                    <a:lnTo>
                      <a:pt x="148" y="66"/>
                    </a:lnTo>
                    <a:lnTo>
                      <a:pt x="150" y="80"/>
                    </a:lnTo>
                    <a:lnTo>
                      <a:pt x="152" y="108"/>
                    </a:lnTo>
                    <a:lnTo>
                      <a:pt x="152" y="130"/>
                    </a:lnTo>
                    <a:lnTo>
                      <a:pt x="152" y="154"/>
                    </a:lnTo>
                    <a:lnTo>
                      <a:pt x="152" y="154"/>
                    </a:lnTo>
                    <a:lnTo>
                      <a:pt x="154" y="198"/>
                    </a:lnTo>
                    <a:lnTo>
                      <a:pt x="154" y="234"/>
                    </a:lnTo>
                    <a:lnTo>
                      <a:pt x="152" y="266"/>
                    </a:lnTo>
                    <a:lnTo>
                      <a:pt x="150" y="292"/>
                    </a:lnTo>
                    <a:lnTo>
                      <a:pt x="146" y="346"/>
                    </a:lnTo>
                    <a:lnTo>
                      <a:pt x="144" y="378"/>
                    </a:lnTo>
                    <a:lnTo>
                      <a:pt x="142" y="418"/>
                    </a:lnTo>
                    <a:lnTo>
                      <a:pt x="142" y="418"/>
                    </a:lnTo>
                    <a:lnTo>
                      <a:pt x="142" y="464"/>
                    </a:lnTo>
                    <a:lnTo>
                      <a:pt x="140" y="514"/>
                    </a:lnTo>
                    <a:lnTo>
                      <a:pt x="134" y="610"/>
                    </a:lnTo>
                    <a:lnTo>
                      <a:pt x="70" y="610"/>
                    </a:lnTo>
                    <a:lnTo>
                      <a:pt x="70" y="610"/>
                    </a:lnTo>
                    <a:lnTo>
                      <a:pt x="44" y="492"/>
                    </a:lnTo>
                    <a:lnTo>
                      <a:pt x="30" y="432"/>
                    </a:lnTo>
                    <a:lnTo>
                      <a:pt x="20" y="372"/>
                    </a:lnTo>
                    <a:lnTo>
                      <a:pt x="20" y="372"/>
                    </a:lnTo>
                    <a:lnTo>
                      <a:pt x="14" y="324"/>
                    </a:lnTo>
                    <a:lnTo>
                      <a:pt x="10" y="266"/>
                    </a:lnTo>
                    <a:lnTo>
                      <a:pt x="6" y="210"/>
                    </a:lnTo>
                    <a:lnTo>
                      <a:pt x="2" y="162"/>
                    </a:lnTo>
                    <a:lnTo>
                      <a:pt x="2" y="162"/>
                    </a:lnTo>
                    <a:lnTo>
                      <a:pt x="0" y="134"/>
                    </a:lnTo>
                    <a:lnTo>
                      <a:pt x="2" y="108"/>
                    </a:lnTo>
                    <a:lnTo>
                      <a:pt x="6" y="76"/>
                    </a:lnTo>
                    <a:lnTo>
                      <a:pt x="10" y="62"/>
                    </a:lnTo>
                    <a:lnTo>
                      <a:pt x="14" y="46"/>
                    </a:lnTo>
                    <a:lnTo>
                      <a:pt x="22" y="32"/>
                    </a:lnTo>
                    <a:lnTo>
                      <a:pt x="30" y="20"/>
                    </a:lnTo>
                    <a:lnTo>
                      <a:pt x="42" y="12"/>
                    </a:lnTo>
                    <a:lnTo>
                      <a:pt x="56" y="4"/>
                    </a:lnTo>
                    <a:lnTo>
                      <a:pt x="70" y="0"/>
                    </a:lnTo>
                    <a:lnTo>
                      <a:pt x="90" y="2"/>
                    </a:lnTo>
                    <a:lnTo>
                      <a:pt x="90" y="2"/>
                    </a:lnTo>
                    <a:close/>
                  </a:path>
                </a:pathLst>
              </a:custGeom>
              <a:solidFill>
                <a:srgbClr val="EDB0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52" name="Freeform 283"/>
              <p:cNvSpPr>
                <a:spLocks/>
              </p:cNvSpPr>
              <p:nvPr/>
            </p:nvSpPr>
            <p:spPr bwMode="auto">
              <a:xfrm>
                <a:off x="2942772" y="5310868"/>
                <a:ext cx="228600" cy="330200"/>
              </a:xfrm>
              <a:custGeom>
                <a:avLst/>
                <a:gdLst>
                  <a:gd name="T0" fmla="*/ 38 w 144"/>
                  <a:gd name="T1" fmla="*/ 0 h 208"/>
                  <a:gd name="T2" fmla="*/ 38 w 144"/>
                  <a:gd name="T3" fmla="*/ 0 h 208"/>
                  <a:gd name="T4" fmla="*/ 28 w 144"/>
                  <a:gd name="T5" fmla="*/ 8 h 208"/>
                  <a:gd name="T6" fmla="*/ 20 w 144"/>
                  <a:gd name="T7" fmla="*/ 16 h 208"/>
                  <a:gd name="T8" fmla="*/ 16 w 144"/>
                  <a:gd name="T9" fmla="*/ 26 h 208"/>
                  <a:gd name="T10" fmla="*/ 12 w 144"/>
                  <a:gd name="T11" fmla="*/ 34 h 208"/>
                  <a:gd name="T12" fmla="*/ 10 w 144"/>
                  <a:gd name="T13" fmla="*/ 48 h 208"/>
                  <a:gd name="T14" fmla="*/ 10 w 144"/>
                  <a:gd name="T15" fmla="*/ 54 h 208"/>
                  <a:gd name="T16" fmla="*/ 0 w 144"/>
                  <a:gd name="T17" fmla="*/ 118 h 208"/>
                  <a:gd name="T18" fmla="*/ 6 w 144"/>
                  <a:gd name="T19" fmla="*/ 122 h 208"/>
                  <a:gd name="T20" fmla="*/ 24 w 144"/>
                  <a:gd name="T21" fmla="*/ 78 h 208"/>
                  <a:gd name="T22" fmla="*/ 34 w 144"/>
                  <a:gd name="T23" fmla="*/ 120 h 208"/>
                  <a:gd name="T24" fmla="*/ 34 w 144"/>
                  <a:gd name="T25" fmla="*/ 120 h 208"/>
                  <a:gd name="T26" fmla="*/ 36 w 144"/>
                  <a:gd name="T27" fmla="*/ 130 h 208"/>
                  <a:gd name="T28" fmla="*/ 40 w 144"/>
                  <a:gd name="T29" fmla="*/ 138 h 208"/>
                  <a:gd name="T30" fmla="*/ 54 w 144"/>
                  <a:gd name="T31" fmla="*/ 154 h 208"/>
                  <a:gd name="T32" fmla="*/ 66 w 144"/>
                  <a:gd name="T33" fmla="*/ 166 h 208"/>
                  <a:gd name="T34" fmla="*/ 70 w 144"/>
                  <a:gd name="T35" fmla="*/ 170 h 208"/>
                  <a:gd name="T36" fmla="*/ 70 w 144"/>
                  <a:gd name="T37" fmla="*/ 170 h 208"/>
                  <a:gd name="T38" fmla="*/ 96 w 144"/>
                  <a:gd name="T39" fmla="*/ 190 h 208"/>
                  <a:gd name="T40" fmla="*/ 116 w 144"/>
                  <a:gd name="T41" fmla="*/ 200 h 208"/>
                  <a:gd name="T42" fmla="*/ 128 w 144"/>
                  <a:gd name="T43" fmla="*/ 206 h 208"/>
                  <a:gd name="T44" fmla="*/ 136 w 144"/>
                  <a:gd name="T45" fmla="*/ 208 h 208"/>
                  <a:gd name="T46" fmla="*/ 142 w 144"/>
                  <a:gd name="T47" fmla="*/ 206 h 208"/>
                  <a:gd name="T48" fmla="*/ 144 w 144"/>
                  <a:gd name="T49" fmla="*/ 204 h 208"/>
                  <a:gd name="T50" fmla="*/ 144 w 144"/>
                  <a:gd name="T51" fmla="*/ 200 h 208"/>
                  <a:gd name="T52" fmla="*/ 114 w 144"/>
                  <a:gd name="T53" fmla="*/ 134 h 208"/>
                  <a:gd name="T54" fmla="*/ 114 w 144"/>
                  <a:gd name="T55" fmla="*/ 134 h 208"/>
                  <a:gd name="T56" fmla="*/ 108 w 144"/>
                  <a:gd name="T57" fmla="*/ 136 h 208"/>
                  <a:gd name="T58" fmla="*/ 100 w 144"/>
                  <a:gd name="T59" fmla="*/ 136 h 208"/>
                  <a:gd name="T60" fmla="*/ 92 w 144"/>
                  <a:gd name="T61" fmla="*/ 134 h 208"/>
                  <a:gd name="T62" fmla="*/ 82 w 144"/>
                  <a:gd name="T63" fmla="*/ 130 h 208"/>
                  <a:gd name="T64" fmla="*/ 72 w 144"/>
                  <a:gd name="T65" fmla="*/ 124 h 208"/>
                  <a:gd name="T66" fmla="*/ 64 w 144"/>
                  <a:gd name="T67" fmla="*/ 112 h 208"/>
                  <a:gd name="T68" fmla="*/ 56 w 144"/>
                  <a:gd name="T69" fmla="*/ 94 h 208"/>
                  <a:gd name="T70" fmla="*/ 56 w 144"/>
                  <a:gd name="T71" fmla="*/ 94 h 208"/>
                  <a:gd name="T72" fmla="*/ 52 w 144"/>
                  <a:gd name="T73" fmla="*/ 86 h 208"/>
                  <a:gd name="T74" fmla="*/ 44 w 144"/>
                  <a:gd name="T75" fmla="*/ 64 h 208"/>
                  <a:gd name="T76" fmla="*/ 40 w 144"/>
                  <a:gd name="T77" fmla="*/ 50 h 208"/>
                  <a:gd name="T78" fmla="*/ 36 w 144"/>
                  <a:gd name="T79" fmla="*/ 34 h 208"/>
                  <a:gd name="T80" fmla="*/ 36 w 144"/>
                  <a:gd name="T81" fmla="*/ 18 h 208"/>
                  <a:gd name="T82" fmla="*/ 38 w 144"/>
                  <a:gd name="T83" fmla="*/ 0 h 208"/>
                  <a:gd name="T84" fmla="*/ 38 w 144"/>
                  <a:gd name="T85" fmla="*/ 0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44" h="208">
                    <a:moveTo>
                      <a:pt x="38" y="0"/>
                    </a:moveTo>
                    <a:lnTo>
                      <a:pt x="38" y="0"/>
                    </a:lnTo>
                    <a:lnTo>
                      <a:pt x="28" y="8"/>
                    </a:lnTo>
                    <a:lnTo>
                      <a:pt x="20" y="16"/>
                    </a:lnTo>
                    <a:lnTo>
                      <a:pt x="16" y="26"/>
                    </a:lnTo>
                    <a:lnTo>
                      <a:pt x="12" y="34"/>
                    </a:lnTo>
                    <a:lnTo>
                      <a:pt x="10" y="48"/>
                    </a:lnTo>
                    <a:lnTo>
                      <a:pt x="10" y="54"/>
                    </a:lnTo>
                    <a:lnTo>
                      <a:pt x="0" y="118"/>
                    </a:lnTo>
                    <a:lnTo>
                      <a:pt x="6" y="122"/>
                    </a:lnTo>
                    <a:lnTo>
                      <a:pt x="24" y="78"/>
                    </a:lnTo>
                    <a:lnTo>
                      <a:pt x="34" y="120"/>
                    </a:lnTo>
                    <a:lnTo>
                      <a:pt x="34" y="120"/>
                    </a:lnTo>
                    <a:lnTo>
                      <a:pt x="36" y="130"/>
                    </a:lnTo>
                    <a:lnTo>
                      <a:pt x="40" y="138"/>
                    </a:lnTo>
                    <a:lnTo>
                      <a:pt x="54" y="154"/>
                    </a:lnTo>
                    <a:lnTo>
                      <a:pt x="66" y="166"/>
                    </a:lnTo>
                    <a:lnTo>
                      <a:pt x="70" y="170"/>
                    </a:lnTo>
                    <a:lnTo>
                      <a:pt x="70" y="170"/>
                    </a:lnTo>
                    <a:lnTo>
                      <a:pt x="96" y="190"/>
                    </a:lnTo>
                    <a:lnTo>
                      <a:pt x="116" y="200"/>
                    </a:lnTo>
                    <a:lnTo>
                      <a:pt x="128" y="206"/>
                    </a:lnTo>
                    <a:lnTo>
                      <a:pt x="136" y="208"/>
                    </a:lnTo>
                    <a:lnTo>
                      <a:pt x="142" y="206"/>
                    </a:lnTo>
                    <a:lnTo>
                      <a:pt x="144" y="204"/>
                    </a:lnTo>
                    <a:lnTo>
                      <a:pt x="144" y="200"/>
                    </a:lnTo>
                    <a:lnTo>
                      <a:pt x="114" y="134"/>
                    </a:lnTo>
                    <a:lnTo>
                      <a:pt x="114" y="134"/>
                    </a:lnTo>
                    <a:lnTo>
                      <a:pt x="108" y="136"/>
                    </a:lnTo>
                    <a:lnTo>
                      <a:pt x="100" y="136"/>
                    </a:lnTo>
                    <a:lnTo>
                      <a:pt x="92" y="134"/>
                    </a:lnTo>
                    <a:lnTo>
                      <a:pt x="82" y="130"/>
                    </a:lnTo>
                    <a:lnTo>
                      <a:pt x="72" y="124"/>
                    </a:lnTo>
                    <a:lnTo>
                      <a:pt x="64" y="112"/>
                    </a:lnTo>
                    <a:lnTo>
                      <a:pt x="56" y="94"/>
                    </a:lnTo>
                    <a:lnTo>
                      <a:pt x="56" y="94"/>
                    </a:lnTo>
                    <a:lnTo>
                      <a:pt x="52" y="86"/>
                    </a:lnTo>
                    <a:lnTo>
                      <a:pt x="44" y="64"/>
                    </a:lnTo>
                    <a:lnTo>
                      <a:pt x="40" y="50"/>
                    </a:lnTo>
                    <a:lnTo>
                      <a:pt x="36" y="34"/>
                    </a:lnTo>
                    <a:lnTo>
                      <a:pt x="36" y="18"/>
                    </a:lnTo>
                    <a:lnTo>
                      <a:pt x="38" y="0"/>
                    </a:lnTo>
                    <a:lnTo>
                      <a:pt x="38" y="0"/>
                    </a:lnTo>
                    <a:close/>
                  </a:path>
                </a:pathLst>
              </a:custGeom>
              <a:solidFill>
                <a:srgbClr val="BE20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53" name="Freeform 284"/>
              <p:cNvSpPr>
                <a:spLocks/>
              </p:cNvSpPr>
              <p:nvPr/>
            </p:nvSpPr>
            <p:spPr bwMode="auto">
              <a:xfrm>
                <a:off x="2129972" y="4123418"/>
                <a:ext cx="908050" cy="361950"/>
              </a:xfrm>
              <a:custGeom>
                <a:avLst/>
                <a:gdLst>
                  <a:gd name="T0" fmla="*/ 534 w 572"/>
                  <a:gd name="T1" fmla="*/ 98 h 228"/>
                  <a:gd name="T2" fmla="*/ 220 w 572"/>
                  <a:gd name="T3" fmla="*/ 16 h 228"/>
                  <a:gd name="T4" fmla="*/ 220 w 572"/>
                  <a:gd name="T5" fmla="*/ 16 h 228"/>
                  <a:gd name="T6" fmla="*/ 212 w 572"/>
                  <a:gd name="T7" fmla="*/ 14 h 228"/>
                  <a:gd name="T8" fmla="*/ 186 w 572"/>
                  <a:gd name="T9" fmla="*/ 6 h 228"/>
                  <a:gd name="T10" fmla="*/ 152 w 572"/>
                  <a:gd name="T11" fmla="*/ 0 h 228"/>
                  <a:gd name="T12" fmla="*/ 132 w 572"/>
                  <a:gd name="T13" fmla="*/ 0 h 228"/>
                  <a:gd name="T14" fmla="*/ 112 w 572"/>
                  <a:gd name="T15" fmla="*/ 0 h 228"/>
                  <a:gd name="T16" fmla="*/ 90 w 572"/>
                  <a:gd name="T17" fmla="*/ 2 h 228"/>
                  <a:gd name="T18" fmla="*/ 72 w 572"/>
                  <a:gd name="T19" fmla="*/ 8 h 228"/>
                  <a:gd name="T20" fmla="*/ 52 w 572"/>
                  <a:gd name="T21" fmla="*/ 16 h 228"/>
                  <a:gd name="T22" fmla="*/ 36 w 572"/>
                  <a:gd name="T23" fmla="*/ 30 h 228"/>
                  <a:gd name="T24" fmla="*/ 28 w 572"/>
                  <a:gd name="T25" fmla="*/ 38 h 228"/>
                  <a:gd name="T26" fmla="*/ 22 w 572"/>
                  <a:gd name="T27" fmla="*/ 46 h 228"/>
                  <a:gd name="T28" fmla="*/ 16 w 572"/>
                  <a:gd name="T29" fmla="*/ 56 h 228"/>
                  <a:gd name="T30" fmla="*/ 10 w 572"/>
                  <a:gd name="T31" fmla="*/ 68 h 228"/>
                  <a:gd name="T32" fmla="*/ 6 w 572"/>
                  <a:gd name="T33" fmla="*/ 82 h 228"/>
                  <a:gd name="T34" fmla="*/ 4 w 572"/>
                  <a:gd name="T35" fmla="*/ 96 h 228"/>
                  <a:gd name="T36" fmla="*/ 2 w 572"/>
                  <a:gd name="T37" fmla="*/ 112 h 228"/>
                  <a:gd name="T38" fmla="*/ 0 w 572"/>
                  <a:gd name="T39" fmla="*/ 130 h 228"/>
                  <a:gd name="T40" fmla="*/ 0 w 572"/>
                  <a:gd name="T41" fmla="*/ 130 h 228"/>
                  <a:gd name="T42" fmla="*/ 0 w 572"/>
                  <a:gd name="T43" fmla="*/ 134 h 228"/>
                  <a:gd name="T44" fmla="*/ 6 w 572"/>
                  <a:gd name="T45" fmla="*/ 148 h 228"/>
                  <a:gd name="T46" fmla="*/ 10 w 572"/>
                  <a:gd name="T47" fmla="*/ 156 h 228"/>
                  <a:gd name="T48" fmla="*/ 18 w 572"/>
                  <a:gd name="T49" fmla="*/ 166 h 228"/>
                  <a:gd name="T50" fmla="*/ 28 w 572"/>
                  <a:gd name="T51" fmla="*/ 176 h 228"/>
                  <a:gd name="T52" fmla="*/ 44 w 572"/>
                  <a:gd name="T53" fmla="*/ 186 h 228"/>
                  <a:gd name="T54" fmla="*/ 62 w 572"/>
                  <a:gd name="T55" fmla="*/ 196 h 228"/>
                  <a:gd name="T56" fmla="*/ 86 w 572"/>
                  <a:gd name="T57" fmla="*/ 204 h 228"/>
                  <a:gd name="T58" fmla="*/ 114 w 572"/>
                  <a:gd name="T59" fmla="*/ 212 h 228"/>
                  <a:gd name="T60" fmla="*/ 150 w 572"/>
                  <a:gd name="T61" fmla="*/ 220 h 228"/>
                  <a:gd name="T62" fmla="*/ 190 w 572"/>
                  <a:gd name="T63" fmla="*/ 224 h 228"/>
                  <a:gd name="T64" fmla="*/ 240 w 572"/>
                  <a:gd name="T65" fmla="*/ 226 h 228"/>
                  <a:gd name="T66" fmla="*/ 296 w 572"/>
                  <a:gd name="T67" fmla="*/ 226 h 228"/>
                  <a:gd name="T68" fmla="*/ 360 w 572"/>
                  <a:gd name="T69" fmla="*/ 224 h 228"/>
                  <a:gd name="T70" fmla="*/ 516 w 572"/>
                  <a:gd name="T71" fmla="*/ 228 h 228"/>
                  <a:gd name="T72" fmla="*/ 516 w 572"/>
                  <a:gd name="T73" fmla="*/ 228 h 228"/>
                  <a:gd name="T74" fmla="*/ 534 w 572"/>
                  <a:gd name="T75" fmla="*/ 218 h 228"/>
                  <a:gd name="T76" fmla="*/ 548 w 572"/>
                  <a:gd name="T77" fmla="*/ 208 h 228"/>
                  <a:gd name="T78" fmla="*/ 554 w 572"/>
                  <a:gd name="T79" fmla="*/ 200 h 228"/>
                  <a:gd name="T80" fmla="*/ 562 w 572"/>
                  <a:gd name="T81" fmla="*/ 192 h 228"/>
                  <a:gd name="T82" fmla="*/ 566 w 572"/>
                  <a:gd name="T83" fmla="*/ 184 h 228"/>
                  <a:gd name="T84" fmla="*/ 570 w 572"/>
                  <a:gd name="T85" fmla="*/ 174 h 228"/>
                  <a:gd name="T86" fmla="*/ 572 w 572"/>
                  <a:gd name="T87" fmla="*/ 164 h 228"/>
                  <a:gd name="T88" fmla="*/ 572 w 572"/>
                  <a:gd name="T89" fmla="*/ 152 h 228"/>
                  <a:gd name="T90" fmla="*/ 568 w 572"/>
                  <a:gd name="T91" fmla="*/ 140 h 228"/>
                  <a:gd name="T92" fmla="*/ 560 w 572"/>
                  <a:gd name="T93" fmla="*/ 126 h 228"/>
                  <a:gd name="T94" fmla="*/ 548 w 572"/>
                  <a:gd name="T95" fmla="*/ 112 h 228"/>
                  <a:gd name="T96" fmla="*/ 534 w 572"/>
                  <a:gd name="T97" fmla="*/ 98 h 228"/>
                  <a:gd name="T98" fmla="*/ 534 w 572"/>
                  <a:gd name="T99" fmla="*/ 98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72" h="228">
                    <a:moveTo>
                      <a:pt x="534" y="98"/>
                    </a:moveTo>
                    <a:lnTo>
                      <a:pt x="220" y="16"/>
                    </a:lnTo>
                    <a:lnTo>
                      <a:pt x="220" y="16"/>
                    </a:lnTo>
                    <a:lnTo>
                      <a:pt x="212" y="14"/>
                    </a:lnTo>
                    <a:lnTo>
                      <a:pt x="186" y="6"/>
                    </a:lnTo>
                    <a:lnTo>
                      <a:pt x="152" y="0"/>
                    </a:lnTo>
                    <a:lnTo>
                      <a:pt x="132" y="0"/>
                    </a:lnTo>
                    <a:lnTo>
                      <a:pt x="112" y="0"/>
                    </a:lnTo>
                    <a:lnTo>
                      <a:pt x="90" y="2"/>
                    </a:lnTo>
                    <a:lnTo>
                      <a:pt x="72" y="8"/>
                    </a:lnTo>
                    <a:lnTo>
                      <a:pt x="52" y="16"/>
                    </a:lnTo>
                    <a:lnTo>
                      <a:pt x="36" y="30"/>
                    </a:lnTo>
                    <a:lnTo>
                      <a:pt x="28" y="38"/>
                    </a:lnTo>
                    <a:lnTo>
                      <a:pt x="22" y="46"/>
                    </a:lnTo>
                    <a:lnTo>
                      <a:pt x="16" y="56"/>
                    </a:lnTo>
                    <a:lnTo>
                      <a:pt x="10" y="68"/>
                    </a:lnTo>
                    <a:lnTo>
                      <a:pt x="6" y="82"/>
                    </a:lnTo>
                    <a:lnTo>
                      <a:pt x="4" y="96"/>
                    </a:lnTo>
                    <a:lnTo>
                      <a:pt x="2" y="112"/>
                    </a:lnTo>
                    <a:lnTo>
                      <a:pt x="0" y="130"/>
                    </a:lnTo>
                    <a:lnTo>
                      <a:pt x="0" y="130"/>
                    </a:lnTo>
                    <a:lnTo>
                      <a:pt x="0" y="134"/>
                    </a:lnTo>
                    <a:lnTo>
                      <a:pt x="6" y="148"/>
                    </a:lnTo>
                    <a:lnTo>
                      <a:pt x="10" y="156"/>
                    </a:lnTo>
                    <a:lnTo>
                      <a:pt x="18" y="166"/>
                    </a:lnTo>
                    <a:lnTo>
                      <a:pt x="28" y="176"/>
                    </a:lnTo>
                    <a:lnTo>
                      <a:pt x="44" y="186"/>
                    </a:lnTo>
                    <a:lnTo>
                      <a:pt x="62" y="196"/>
                    </a:lnTo>
                    <a:lnTo>
                      <a:pt x="86" y="204"/>
                    </a:lnTo>
                    <a:lnTo>
                      <a:pt x="114" y="212"/>
                    </a:lnTo>
                    <a:lnTo>
                      <a:pt x="150" y="220"/>
                    </a:lnTo>
                    <a:lnTo>
                      <a:pt x="190" y="224"/>
                    </a:lnTo>
                    <a:lnTo>
                      <a:pt x="240" y="226"/>
                    </a:lnTo>
                    <a:lnTo>
                      <a:pt x="296" y="226"/>
                    </a:lnTo>
                    <a:lnTo>
                      <a:pt x="360" y="224"/>
                    </a:lnTo>
                    <a:lnTo>
                      <a:pt x="516" y="228"/>
                    </a:lnTo>
                    <a:lnTo>
                      <a:pt x="516" y="228"/>
                    </a:lnTo>
                    <a:lnTo>
                      <a:pt x="534" y="218"/>
                    </a:lnTo>
                    <a:lnTo>
                      <a:pt x="548" y="208"/>
                    </a:lnTo>
                    <a:lnTo>
                      <a:pt x="554" y="200"/>
                    </a:lnTo>
                    <a:lnTo>
                      <a:pt x="562" y="192"/>
                    </a:lnTo>
                    <a:lnTo>
                      <a:pt x="566" y="184"/>
                    </a:lnTo>
                    <a:lnTo>
                      <a:pt x="570" y="174"/>
                    </a:lnTo>
                    <a:lnTo>
                      <a:pt x="572" y="164"/>
                    </a:lnTo>
                    <a:lnTo>
                      <a:pt x="572" y="152"/>
                    </a:lnTo>
                    <a:lnTo>
                      <a:pt x="568" y="140"/>
                    </a:lnTo>
                    <a:lnTo>
                      <a:pt x="560" y="126"/>
                    </a:lnTo>
                    <a:lnTo>
                      <a:pt x="548" y="112"/>
                    </a:lnTo>
                    <a:lnTo>
                      <a:pt x="534" y="98"/>
                    </a:lnTo>
                    <a:lnTo>
                      <a:pt x="534" y="98"/>
                    </a:lnTo>
                    <a:close/>
                  </a:path>
                </a:pathLst>
              </a:custGeom>
              <a:solidFill>
                <a:srgbClr val="FBBEA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54" name="Freeform 285"/>
              <p:cNvSpPr>
                <a:spLocks/>
              </p:cNvSpPr>
              <p:nvPr/>
            </p:nvSpPr>
            <p:spPr bwMode="auto">
              <a:xfrm>
                <a:off x="2129972" y="4123418"/>
                <a:ext cx="730250" cy="358775"/>
              </a:xfrm>
              <a:custGeom>
                <a:avLst/>
                <a:gdLst>
                  <a:gd name="T0" fmla="*/ 460 w 460"/>
                  <a:gd name="T1" fmla="*/ 78 h 226"/>
                  <a:gd name="T2" fmla="*/ 220 w 460"/>
                  <a:gd name="T3" fmla="*/ 16 h 226"/>
                  <a:gd name="T4" fmla="*/ 220 w 460"/>
                  <a:gd name="T5" fmla="*/ 16 h 226"/>
                  <a:gd name="T6" fmla="*/ 212 w 460"/>
                  <a:gd name="T7" fmla="*/ 14 h 226"/>
                  <a:gd name="T8" fmla="*/ 186 w 460"/>
                  <a:gd name="T9" fmla="*/ 6 h 226"/>
                  <a:gd name="T10" fmla="*/ 152 w 460"/>
                  <a:gd name="T11" fmla="*/ 0 h 226"/>
                  <a:gd name="T12" fmla="*/ 132 w 460"/>
                  <a:gd name="T13" fmla="*/ 0 h 226"/>
                  <a:gd name="T14" fmla="*/ 112 w 460"/>
                  <a:gd name="T15" fmla="*/ 0 h 226"/>
                  <a:gd name="T16" fmla="*/ 90 w 460"/>
                  <a:gd name="T17" fmla="*/ 2 h 226"/>
                  <a:gd name="T18" fmla="*/ 72 w 460"/>
                  <a:gd name="T19" fmla="*/ 8 h 226"/>
                  <a:gd name="T20" fmla="*/ 52 w 460"/>
                  <a:gd name="T21" fmla="*/ 16 h 226"/>
                  <a:gd name="T22" fmla="*/ 36 w 460"/>
                  <a:gd name="T23" fmla="*/ 30 h 226"/>
                  <a:gd name="T24" fmla="*/ 28 w 460"/>
                  <a:gd name="T25" fmla="*/ 38 h 226"/>
                  <a:gd name="T26" fmla="*/ 22 w 460"/>
                  <a:gd name="T27" fmla="*/ 46 h 226"/>
                  <a:gd name="T28" fmla="*/ 16 w 460"/>
                  <a:gd name="T29" fmla="*/ 56 h 226"/>
                  <a:gd name="T30" fmla="*/ 10 w 460"/>
                  <a:gd name="T31" fmla="*/ 68 h 226"/>
                  <a:gd name="T32" fmla="*/ 6 w 460"/>
                  <a:gd name="T33" fmla="*/ 82 h 226"/>
                  <a:gd name="T34" fmla="*/ 4 w 460"/>
                  <a:gd name="T35" fmla="*/ 96 h 226"/>
                  <a:gd name="T36" fmla="*/ 2 w 460"/>
                  <a:gd name="T37" fmla="*/ 112 h 226"/>
                  <a:gd name="T38" fmla="*/ 0 w 460"/>
                  <a:gd name="T39" fmla="*/ 130 h 226"/>
                  <a:gd name="T40" fmla="*/ 0 w 460"/>
                  <a:gd name="T41" fmla="*/ 130 h 226"/>
                  <a:gd name="T42" fmla="*/ 0 w 460"/>
                  <a:gd name="T43" fmla="*/ 134 h 226"/>
                  <a:gd name="T44" fmla="*/ 6 w 460"/>
                  <a:gd name="T45" fmla="*/ 148 h 226"/>
                  <a:gd name="T46" fmla="*/ 10 w 460"/>
                  <a:gd name="T47" fmla="*/ 156 h 226"/>
                  <a:gd name="T48" fmla="*/ 18 w 460"/>
                  <a:gd name="T49" fmla="*/ 166 h 226"/>
                  <a:gd name="T50" fmla="*/ 28 w 460"/>
                  <a:gd name="T51" fmla="*/ 176 h 226"/>
                  <a:gd name="T52" fmla="*/ 44 w 460"/>
                  <a:gd name="T53" fmla="*/ 186 h 226"/>
                  <a:gd name="T54" fmla="*/ 62 w 460"/>
                  <a:gd name="T55" fmla="*/ 196 h 226"/>
                  <a:gd name="T56" fmla="*/ 86 w 460"/>
                  <a:gd name="T57" fmla="*/ 204 h 226"/>
                  <a:gd name="T58" fmla="*/ 114 w 460"/>
                  <a:gd name="T59" fmla="*/ 212 h 226"/>
                  <a:gd name="T60" fmla="*/ 150 w 460"/>
                  <a:gd name="T61" fmla="*/ 220 h 226"/>
                  <a:gd name="T62" fmla="*/ 190 w 460"/>
                  <a:gd name="T63" fmla="*/ 224 h 226"/>
                  <a:gd name="T64" fmla="*/ 240 w 460"/>
                  <a:gd name="T65" fmla="*/ 226 h 226"/>
                  <a:gd name="T66" fmla="*/ 296 w 460"/>
                  <a:gd name="T67" fmla="*/ 226 h 226"/>
                  <a:gd name="T68" fmla="*/ 360 w 460"/>
                  <a:gd name="T69" fmla="*/ 224 h 226"/>
                  <a:gd name="T70" fmla="*/ 360 w 460"/>
                  <a:gd name="T71" fmla="*/ 224 h 226"/>
                  <a:gd name="T72" fmla="*/ 364 w 460"/>
                  <a:gd name="T73" fmla="*/ 224 h 226"/>
                  <a:gd name="T74" fmla="*/ 370 w 460"/>
                  <a:gd name="T75" fmla="*/ 222 h 226"/>
                  <a:gd name="T76" fmla="*/ 374 w 460"/>
                  <a:gd name="T77" fmla="*/ 218 h 226"/>
                  <a:gd name="T78" fmla="*/ 378 w 460"/>
                  <a:gd name="T79" fmla="*/ 210 h 226"/>
                  <a:gd name="T80" fmla="*/ 382 w 460"/>
                  <a:gd name="T81" fmla="*/ 198 h 226"/>
                  <a:gd name="T82" fmla="*/ 382 w 460"/>
                  <a:gd name="T83" fmla="*/ 182 h 226"/>
                  <a:gd name="T84" fmla="*/ 378 w 460"/>
                  <a:gd name="T85" fmla="*/ 160 h 226"/>
                  <a:gd name="T86" fmla="*/ 378 w 460"/>
                  <a:gd name="T87" fmla="*/ 160 h 226"/>
                  <a:gd name="T88" fmla="*/ 380 w 460"/>
                  <a:gd name="T89" fmla="*/ 146 h 226"/>
                  <a:gd name="T90" fmla="*/ 382 w 460"/>
                  <a:gd name="T91" fmla="*/ 132 h 226"/>
                  <a:gd name="T92" fmla="*/ 388 w 460"/>
                  <a:gd name="T93" fmla="*/ 116 h 226"/>
                  <a:gd name="T94" fmla="*/ 392 w 460"/>
                  <a:gd name="T95" fmla="*/ 108 h 226"/>
                  <a:gd name="T96" fmla="*/ 396 w 460"/>
                  <a:gd name="T97" fmla="*/ 102 h 226"/>
                  <a:gd name="T98" fmla="*/ 404 w 460"/>
                  <a:gd name="T99" fmla="*/ 94 h 226"/>
                  <a:gd name="T100" fmla="*/ 412 w 460"/>
                  <a:gd name="T101" fmla="*/ 88 h 226"/>
                  <a:gd name="T102" fmla="*/ 420 w 460"/>
                  <a:gd name="T103" fmla="*/ 84 h 226"/>
                  <a:gd name="T104" fmla="*/ 432 w 460"/>
                  <a:gd name="T105" fmla="*/ 80 h 226"/>
                  <a:gd name="T106" fmla="*/ 444 w 460"/>
                  <a:gd name="T107" fmla="*/ 78 h 226"/>
                  <a:gd name="T108" fmla="*/ 460 w 460"/>
                  <a:gd name="T109" fmla="*/ 78 h 226"/>
                  <a:gd name="T110" fmla="*/ 460 w 460"/>
                  <a:gd name="T111" fmla="*/ 78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60" h="226">
                    <a:moveTo>
                      <a:pt x="460" y="78"/>
                    </a:moveTo>
                    <a:lnTo>
                      <a:pt x="220" y="16"/>
                    </a:lnTo>
                    <a:lnTo>
                      <a:pt x="220" y="16"/>
                    </a:lnTo>
                    <a:lnTo>
                      <a:pt x="212" y="14"/>
                    </a:lnTo>
                    <a:lnTo>
                      <a:pt x="186" y="6"/>
                    </a:lnTo>
                    <a:lnTo>
                      <a:pt x="152" y="0"/>
                    </a:lnTo>
                    <a:lnTo>
                      <a:pt x="132" y="0"/>
                    </a:lnTo>
                    <a:lnTo>
                      <a:pt x="112" y="0"/>
                    </a:lnTo>
                    <a:lnTo>
                      <a:pt x="90" y="2"/>
                    </a:lnTo>
                    <a:lnTo>
                      <a:pt x="72" y="8"/>
                    </a:lnTo>
                    <a:lnTo>
                      <a:pt x="52" y="16"/>
                    </a:lnTo>
                    <a:lnTo>
                      <a:pt x="36" y="30"/>
                    </a:lnTo>
                    <a:lnTo>
                      <a:pt x="28" y="38"/>
                    </a:lnTo>
                    <a:lnTo>
                      <a:pt x="22" y="46"/>
                    </a:lnTo>
                    <a:lnTo>
                      <a:pt x="16" y="56"/>
                    </a:lnTo>
                    <a:lnTo>
                      <a:pt x="10" y="68"/>
                    </a:lnTo>
                    <a:lnTo>
                      <a:pt x="6" y="82"/>
                    </a:lnTo>
                    <a:lnTo>
                      <a:pt x="4" y="96"/>
                    </a:lnTo>
                    <a:lnTo>
                      <a:pt x="2" y="112"/>
                    </a:lnTo>
                    <a:lnTo>
                      <a:pt x="0" y="130"/>
                    </a:lnTo>
                    <a:lnTo>
                      <a:pt x="0" y="130"/>
                    </a:lnTo>
                    <a:lnTo>
                      <a:pt x="0" y="134"/>
                    </a:lnTo>
                    <a:lnTo>
                      <a:pt x="6" y="148"/>
                    </a:lnTo>
                    <a:lnTo>
                      <a:pt x="10" y="156"/>
                    </a:lnTo>
                    <a:lnTo>
                      <a:pt x="18" y="166"/>
                    </a:lnTo>
                    <a:lnTo>
                      <a:pt x="28" y="176"/>
                    </a:lnTo>
                    <a:lnTo>
                      <a:pt x="44" y="186"/>
                    </a:lnTo>
                    <a:lnTo>
                      <a:pt x="62" y="196"/>
                    </a:lnTo>
                    <a:lnTo>
                      <a:pt x="86" y="204"/>
                    </a:lnTo>
                    <a:lnTo>
                      <a:pt x="114" y="212"/>
                    </a:lnTo>
                    <a:lnTo>
                      <a:pt x="150" y="220"/>
                    </a:lnTo>
                    <a:lnTo>
                      <a:pt x="190" y="224"/>
                    </a:lnTo>
                    <a:lnTo>
                      <a:pt x="240" y="226"/>
                    </a:lnTo>
                    <a:lnTo>
                      <a:pt x="296" y="226"/>
                    </a:lnTo>
                    <a:lnTo>
                      <a:pt x="360" y="224"/>
                    </a:lnTo>
                    <a:lnTo>
                      <a:pt x="360" y="224"/>
                    </a:lnTo>
                    <a:lnTo>
                      <a:pt x="364" y="224"/>
                    </a:lnTo>
                    <a:lnTo>
                      <a:pt x="370" y="222"/>
                    </a:lnTo>
                    <a:lnTo>
                      <a:pt x="374" y="218"/>
                    </a:lnTo>
                    <a:lnTo>
                      <a:pt x="378" y="210"/>
                    </a:lnTo>
                    <a:lnTo>
                      <a:pt x="382" y="198"/>
                    </a:lnTo>
                    <a:lnTo>
                      <a:pt x="382" y="182"/>
                    </a:lnTo>
                    <a:lnTo>
                      <a:pt x="378" y="160"/>
                    </a:lnTo>
                    <a:lnTo>
                      <a:pt x="378" y="160"/>
                    </a:lnTo>
                    <a:lnTo>
                      <a:pt x="380" y="146"/>
                    </a:lnTo>
                    <a:lnTo>
                      <a:pt x="382" y="132"/>
                    </a:lnTo>
                    <a:lnTo>
                      <a:pt x="388" y="116"/>
                    </a:lnTo>
                    <a:lnTo>
                      <a:pt x="392" y="108"/>
                    </a:lnTo>
                    <a:lnTo>
                      <a:pt x="396" y="102"/>
                    </a:lnTo>
                    <a:lnTo>
                      <a:pt x="404" y="94"/>
                    </a:lnTo>
                    <a:lnTo>
                      <a:pt x="412" y="88"/>
                    </a:lnTo>
                    <a:lnTo>
                      <a:pt x="420" y="84"/>
                    </a:lnTo>
                    <a:lnTo>
                      <a:pt x="432" y="80"/>
                    </a:lnTo>
                    <a:lnTo>
                      <a:pt x="444" y="78"/>
                    </a:lnTo>
                    <a:lnTo>
                      <a:pt x="460" y="78"/>
                    </a:lnTo>
                    <a:lnTo>
                      <a:pt x="460" y="78"/>
                    </a:lnTo>
                    <a:close/>
                  </a:path>
                </a:pathLst>
              </a:custGeom>
              <a:solidFill>
                <a:srgbClr val="EA41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55" name="Freeform 286"/>
              <p:cNvSpPr>
                <a:spLocks/>
              </p:cNvSpPr>
              <p:nvPr/>
            </p:nvSpPr>
            <p:spPr bwMode="auto">
              <a:xfrm>
                <a:off x="2542722" y="5180693"/>
                <a:ext cx="187325" cy="396875"/>
              </a:xfrm>
              <a:custGeom>
                <a:avLst/>
                <a:gdLst>
                  <a:gd name="T0" fmla="*/ 4 w 118"/>
                  <a:gd name="T1" fmla="*/ 210 h 250"/>
                  <a:gd name="T2" fmla="*/ 4 w 118"/>
                  <a:gd name="T3" fmla="*/ 210 h 250"/>
                  <a:gd name="T4" fmla="*/ 0 w 118"/>
                  <a:gd name="T5" fmla="*/ 200 h 250"/>
                  <a:gd name="T6" fmla="*/ 0 w 118"/>
                  <a:gd name="T7" fmla="*/ 186 h 250"/>
                  <a:gd name="T8" fmla="*/ 0 w 118"/>
                  <a:gd name="T9" fmla="*/ 170 h 250"/>
                  <a:gd name="T10" fmla="*/ 2 w 118"/>
                  <a:gd name="T11" fmla="*/ 154 h 250"/>
                  <a:gd name="T12" fmla="*/ 10 w 118"/>
                  <a:gd name="T13" fmla="*/ 124 h 250"/>
                  <a:gd name="T14" fmla="*/ 14 w 118"/>
                  <a:gd name="T15" fmla="*/ 100 h 250"/>
                  <a:gd name="T16" fmla="*/ 14 w 118"/>
                  <a:gd name="T17" fmla="*/ 100 h 250"/>
                  <a:gd name="T18" fmla="*/ 16 w 118"/>
                  <a:gd name="T19" fmla="*/ 90 h 250"/>
                  <a:gd name="T20" fmla="*/ 20 w 118"/>
                  <a:gd name="T21" fmla="*/ 82 h 250"/>
                  <a:gd name="T22" fmla="*/ 24 w 118"/>
                  <a:gd name="T23" fmla="*/ 76 h 250"/>
                  <a:gd name="T24" fmla="*/ 30 w 118"/>
                  <a:gd name="T25" fmla="*/ 72 h 250"/>
                  <a:gd name="T26" fmla="*/ 40 w 118"/>
                  <a:gd name="T27" fmla="*/ 64 h 250"/>
                  <a:gd name="T28" fmla="*/ 44 w 118"/>
                  <a:gd name="T29" fmla="*/ 60 h 250"/>
                  <a:gd name="T30" fmla="*/ 48 w 118"/>
                  <a:gd name="T31" fmla="*/ 54 h 250"/>
                  <a:gd name="T32" fmla="*/ 48 w 118"/>
                  <a:gd name="T33" fmla="*/ 54 h 250"/>
                  <a:gd name="T34" fmla="*/ 54 w 118"/>
                  <a:gd name="T35" fmla="*/ 34 h 250"/>
                  <a:gd name="T36" fmla="*/ 58 w 118"/>
                  <a:gd name="T37" fmla="*/ 12 h 250"/>
                  <a:gd name="T38" fmla="*/ 58 w 118"/>
                  <a:gd name="T39" fmla="*/ 0 h 250"/>
                  <a:gd name="T40" fmla="*/ 118 w 118"/>
                  <a:gd name="T41" fmla="*/ 26 h 250"/>
                  <a:gd name="T42" fmla="*/ 118 w 118"/>
                  <a:gd name="T43" fmla="*/ 26 h 250"/>
                  <a:gd name="T44" fmla="*/ 96 w 118"/>
                  <a:gd name="T45" fmla="*/ 66 h 250"/>
                  <a:gd name="T46" fmla="*/ 84 w 118"/>
                  <a:gd name="T47" fmla="*/ 94 h 250"/>
                  <a:gd name="T48" fmla="*/ 70 w 118"/>
                  <a:gd name="T49" fmla="*/ 130 h 250"/>
                  <a:gd name="T50" fmla="*/ 70 w 118"/>
                  <a:gd name="T51" fmla="*/ 130 h 250"/>
                  <a:gd name="T52" fmla="*/ 64 w 118"/>
                  <a:gd name="T53" fmla="*/ 144 h 250"/>
                  <a:gd name="T54" fmla="*/ 56 w 118"/>
                  <a:gd name="T55" fmla="*/ 176 h 250"/>
                  <a:gd name="T56" fmla="*/ 52 w 118"/>
                  <a:gd name="T57" fmla="*/ 194 h 250"/>
                  <a:gd name="T58" fmla="*/ 50 w 118"/>
                  <a:gd name="T59" fmla="*/ 214 h 250"/>
                  <a:gd name="T60" fmla="*/ 50 w 118"/>
                  <a:gd name="T61" fmla="*/ 234 h 250"/>
                  <a:gd name="T62" fmla="*/ 52 w 118"/>
                  <a:gd name="T63" fmla="*/ 242 h 250"/>
                  <a:gd name="T64" fmla="*/ 54 w 118"/>
                  <a:gd name="T65" fmla="*/ 250 h 250"/>
                  <a:gd name="T66" fmla="*/ 54 w 118"/>
                  <a:gd name="T67" fmla="*/ 250 h 250"/>
                  <a:gd name="T68" fmla="*/ 48 w 118"/>
                  <a:gd name="T69" fmla="*/ 248 h 250"/>
                  <a:gd name="T70" fmla="*/ 34 w 118"/>
                  <a:gd name="T71" fmla="*/ 242 h 250"/>
                  <a:gd name="T72" fmla="*/ 26 w 118"/>
                  <a:gd name="T73" fmla="*/ 236 h 250"/>
                  <a:gd name="T74" fmla="*/ 18 w 118"/>
                  <a:gd name="T75" fmla="*/ 230 h 250"/>
                  <a:gd name="T76" fmla="*/ 10 w 118"/>
                  <a:gd name="T77" fmla="*/ 222 h 250"/>
                  <a:gd name="T78" fmla="*/ 4 w 118"/>
                  <a:gd name="T79" fmla="*/ 210 h 250"/>
                  <a:gd name="T80" fmla="*/ 4 w 118"/>
                  <a:gd name="T81" fmla="*/ 210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8" h="250">
                    <a:moveTo>
                      <a:pt x="4" y="210"/>
                    </a:moveTo>
                    <a:lnTo>
                      <a:pt x="4" y="210"/>
                    </a:lnTo>
                    <a:lnTo>
                      <a:pt x="0" y="200"/>
                    </a:lnTo>
                    <a:lnTo>
                      <a:pt x="0" y="186"/>
                    </a:lnTo>
                    <a:lnTo>
                      <a:pt x="0" y="170"/>
                    </a:lnTo>
                    <a:lnTo>
                      <a:pt x="2" y="154"/>
                    </a:lnTo>
                    <a:lnTo>
                      <a:pt x="10" y="124"/>
                    </a:lnTo>
                    <a:lnTo>
                      <a:pt x="14" y="100"/>
                    </a:lnTo>
                    <a:lnTo>
                      <a:pt x="14" y="100"/>
                    </a:lnTo>
                    <a:lnTo>
                      <a:pt x="16" y="90"/>
                    </a:lnTo>
                    <a:lnTo>
                      <a:pt x="20" y="82"/>
                    </a:lnTo>
                    <a:lnTo>
                      <a:pt x="24" y="76"/>
                    </a:lnTo>
                    <a:lnTo>
                      <a:pt x="30" y="72"/>
                    </a:lnTo>
                    <a:lnTo>
                      <a:pt x="40" y="64"/>
                    </a:lnTo>
                    <a:lnTo>
                      <a:pt x="44" y="60"/>
                    </a:lnTo>
                    <a:lnTo>
                      <a:pt x="48" y="54"/>
                    </a:lnTo>
                    <a:lnTo>
                      <a:pt x="48" y="54"/>
                    </a:lnTo>
                    <a:lnTo>
                      <a:pt x="54" y="34"/>
                    </a:lnTo>
                    <a:lnTo>
                      <a:pt x="58" y="12"/>
                    </a:lnTo>
                    <a:lnTo>
                      <a:pt x="58" y="0"/>
                    </a:lnTo>
                    <a:lnTo>
                      <a:pt x="118" y="26"/>
                    </a:lnTo>
                    <a:lnTo>
                      <a:pt x="118" y="26"/>
                    </a:lnTo>
                    <a:lnTo>
                      <a:pt x="96" y="66"/>
                    </a:lnTo>
                    <a:lnTo>
                      <a:pt x="84" y="94"/>
                    </a:lnTo>
                    <a:lnTo>
                      <a:pt x="70" y="130"/>
                    </a:lnTo>
                    <a:lnTo>
                      <a:pt x="70" y="130"/>
                    </a:lnTo>
                    <a:lnTo>
                      <a:pt x="64" y="144"/>
                    </a:lnTo>
                    <a:lnTo>
                      <a:pt x="56" y="176"/>
                    </a:lnTo>
                    <a:lnTo>
                      <a:pt x="52" y="194"/>
                    </a:lnTo>
                    <a:lnTo>
                      <a:pt x="50" y="214"/>
                    </a:lnTo>
                    <a:lnTo>
                      <a:pt x="50" y="234"/>
                    </a:lnTo>
                    <a:lnTo>
                      <a:pt x="52" y="242"/>
                    </a:lnTo>
                    <a:lnTo>
                      <a:pt x="54" y="250"/>
                    </a:lnTo>
                    <a:lnTo>
                      <a:pt x="54" y="250"/>
                    </a:lnTo>
                    <a:lnTo>
                      <a:pt x="48" y="248"/>
                    </a:lnTo>
                    <a:lnTo>
                      <a:pt x="34" y="242"/>
                    </a:lnTo>
                    <a:lnTo>
                      <a:pt x="26" y="236"/>
                    </a:lnTo>
                    <a:lnTo>
                      <a:pt x="18" y="230"/>
                    </a:lnTo>
                    <a:lnTo>
                      <a:pt x="10" y="222"/>
                    </a:lnTo>
                    <a:lnTo>
                      <a:pt x="4" y="210"/>
                    </a:lnTo>
                    <a:lnTo>
                      <a:pt x="4" y="210"/>
                    </a:lnTo>
                    <a:close/>
                  </a:path>
                </a:pathLst>
              </a:custGeom>
              <a:solidFill>
                <a:srgbClr val="FBBEA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56" name="Freeform 287"/>
              <p:cNvSpPr>
                <a:spLocks/>
              </p:cNvSpPr>
              <p:nvPr/>
            </p:nvSpPr>
            <p:spPr bwMode="auto">
              <a:xfrm>
                <a:off x="2634797" y="4285343"/>
                <a:ext cx="447675" cy="936625"/>
              </a:xfrm>
              <a:custGeom>
                <a:avLst/>
                <a:gdLst>
                  <a:gd name="T0" fmla="*/ 250 w 282"/>
                  <a:gd name="T1" fmla="*/ 10 h 590"/>
                  <a:gd name="T2" fmla="*/ 250 w 282"/>
                  <a:gd name="T3" fmla="*/ 10 h 590"/>
                  <a:gd name="T4" fmla="*/ 262 w 282"/>
                  <a:gd name="T5" fmla="*/ 18 h 590"/>
                  <a:gd name="T6" fmla="*/ 270 w 282"/>
                  <a:gd name="T7" fmla="*/ 28 h 590"/>
                  <a:gd name="T8" fmla="*/ 276 w 282"/>
                  <a:gd name="T9" fmla="*/ 40 h 590"/>
                  <a:gd name="T10" fmla="*/ 280 w 282"/>
                  <a:gd name="T11" fmla="*/ 52 h 590"/>
                  <a:gd name="T12" fmla="*/ 282 w 282"/>
                  <a:gd name="T13" fmla="*/ 66 h 590"/>
                  <a:gd name="T14" fmla="*/ 282 w 282"/>
                  <a:gd name="T15" fmla="*/ 78 h 590"/>
                  <a:gd name="T16" fmla="*/ 280 w 282"/>
                  <a:gd name="T17" fmla="*/ 92 h 590"/>
                  <a:gd name="T18" fmla="*/ 276 w 282"/>
                  <a:gd name="T19" fmla="*/ 106 h 590"/>
                  <a:gd name="T20" fmla="*/ 268 w 282"/>
                  <a:gd name="T21" fmla="*/ 132 h 590"/>
                  <a:gd name="T22" fmla="*/ 260 w 282"/>
                  <a:gd name="T23" fmla="*/ 154 h 590"/>
                  <a:gd name="T24" fmla="*/ 250 w 282"/>
                  <a:gd name="T25" fmla="*/ 174 h 590"/>
                  <a:gd name="T26" fmla="*/ 250 w 282"/>
                  <a:gd name="T27" fmla="*/ 174 h 590"/>
                  <a:gd name="T28" fmla="*/ 234 w 282"/>
                  <a:gd name="T29" fmla="*/ 216 h 590"/>
                  <a:gd name="T30" fmla="*/ 220 w 282"/>
                  <a:gd name="T31" fmla="*/ 250 h 590"/>
                  <a:gd name="T32" fmla="*/ 208 w 282"/>
                  <a:gd name="T33" fmla="*/ 278 h 590"/>
                  <a:gd name="T34" fmla="*/ 196 w 282"/>
                  <a:gd name="T35" fmla="*/ 302 h 590"/>
                  <a:gd name="T36" fmla="*/ 170 w 282"/>
                  <a:gd name="T37" fmla="*/ 348 h 590"/>
                  <a:gd name="T38" fmla="*/ 156 w 282"/>
                  <a:gd name="T39" fmla="*/ 378 h 590"/>
                  <a:gd name="T40" fmla="*/ 142 w 282"/>
                  <a:gd name="T41" fmla="*/ 416 h 590"/>
                  <a:gd name="T42" fmla="*/ 142 w 282"/>
                  <a:gd name="T43" fmla="*/ 416 h 590"/>
                  <a:gd name="T44" fmla="*/ 122 w 282"/>
                  <a:gd name="T45" fmla="*/ 458 h 590"/>
                  <a:gd name="T46" fmla="*/ 102 w 282"/>
                  <a:gd name="T47" fmla="*/ 502 h 590"/>
                  <a:gd name="T48" fmla="*/ 60 w 282"/>
                  <a:gd name="T49" fmla="*/ 590 h 590"/>
                  <a:gd name="T50" fmla="*/ 0 w 282"/>
                  <a:gd name="T51" fmla="*/ 566 h 590"/>
                  <a:gd name="T52" fmla="*/ 0 w 282"/>
                  <a:gd name="T53" fmla="*/ 566 h 590"/>
                  <a:gd name="T54" fmla="*/ 20 w 282"/>
                  <a:gd name="T55" fmla="*/ 446 h 590"/>
                  <a:gd name="T56" fmla="*/ 32 w 282"/>
                  <a:gd name="T57" fmla="*/ 386 h 590"/>
                  <a:gd name="T58" fmla="*/ 44 w 282"/>
                  <a:gd name="T59" fmla="*/ 326 h 590"/>
                  <a:gd name="T60" fmla="*/ 44 w 282"/>
                  <a:gd name="T61" fmla="*/ 326 h 590"/>
                  <a:gd name="T62" fmla="*/ 58 w 282"/>
                  <a:gd name="T63" fmla="*/ 278 h 590"/>
                  <a:gd name="T64" fmla="*/ 76 w 282"/>
                  <a:gd name="T65" fmla="*/ 224 h 590"/>
                  <a:gd name="T66" fmla="*/ 94 w 282"/>
                  <a:gd name="T67" fmla="*/ 170 h 590"/>
                  <a:gd name="T68" fmla="*/ 108 w 282"/>
                  <a:gd name="T69" fmla="*/ 124 h 590"/>
                  <a:gd name="T70" fmla="*/ 108 w 282"/>
                  <a:gd name="T71" fmla="*/ 124 h 590"/>
                  <a:gd name="T72" fmla="*/ 118 w 282"/>
                  <a:gd name="T73" fmla="*/ 98 h 590"/>
                  <a:gd name="T74" fmla="*/ 128 w 282"/>
                  <a:gd name="T75" fmla="*/ 74 h 590"/>
                  <a:gd name="T76" fmla="*/ 144 w 282"/>
                  <a:gd name="T77" fmla="*/ 48 h 590"/>
                  <a:gd name="T78" fmla="*/ 154 w 282"/>
                  <a:gd name="T79" fmla="*/ 34 h 590"/>
                  <a:gd name="T80" fmla="*/ 164 w 282"/>
                  <a:gd name="T81" fmla="*/ 22 h 590"/>
                  <a:gd name="T82" fmla="*/ 176 w 282"/>
                  <a:gd name="T83" fmla="*/ 12 h 590"/>
                  <a:gd name="T84" fmla="*/ 188 w 282"/>
                  <a:gd name="T85" fmla="*/ 6 h 590"/>
                  <a:gd name="T86" fmla="*/ 202 w 282"/>
                  <a:gd name="T87" fmla="*/ 0 h 590"/>
                  <a:gd name="T88" fmla="*/ 218 w 282"/>
                  <a:gd name="T89" fmla="*/ 0 h 590"/>
                  <a:gd name="T90" fmla="*/ 234 w 282"/>
                  <a:gd name="T91" fmla="*/ 2 h 590"/>
                  <a:gd name="T92" fmla="*/ 250 w 282"/>
                  <a:gd name="T93" fmla="*/ 10 h 590"/>
                  <a:gd name="T94" fmla="*/ 250 w 282"/>
                  <a:gd name="T95" fmla="*/ 10 h 5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82" h="590">
                    <a:moveTo>
                      <a:pt x="250" y="10"/>
                    </a:moveTo>
                    <a:lnTo>
                      <a:pt x="250" y="10"/>
                    </a:lnTo>
                    <a:lnTo>
                      <a:pt x="262" y="18"/>
                    </a:lnTo>
                    <a:lnTo>
                      <a:pt x="270" y="28"/>
                    </a:lnTo>
                    <a:lnTo>
                      <a:pt x="276" y="40"/>
                    </a:lnTo>
                    <a:lnTo>
                      <a:pt x="280" y="52"/>
                    </a:lnTo>
                    <a:lnTo>
                      <a:pt x="282" y="66"/>
                    </a:lnTo>
                    <a:lnTo>
                      <a:pt x="282" y="78"/>
                    </a:lnTo>
                    <a:lnTo>
                      <a:pt x="280" y="92"/>
                    </a:lnTo>
                    <a:lnTo>
                      <a:pt x="276" y="106"/>
                    </a:lnTo>
                    <a:lnTo>
                      <a:pt x="268" y="132"/>
                    </a:lnTo>
                    <a:lnTo>
                      <a:pt x="260" y="154"/>
                    </a:lnTo>
                    <a:lnTo>
                      <a:pt x="250" y="174"/>
                    </a:lnTo>
                    <a:lnTo>
                      <a:pt x="250" y="174"/>
                    </a:lnTo>
                    <a:lnTo>
                      <a:pt x="234" y="216"/>
                    </a:lnTo>
                    <a:lnTo>
                      <a:pt x="220" y="250"/>
                    </a:lnTo>
                    <a:lnTo>
                      <a:pt x="208" y="278"/>
                    </a:lnTo>
                    <a:lnTo>
                      <a:pt x="196" y="302"/>
                    </a:lnTo>
                    <a:lnTo>
                      <a:pt x="170" y="348"/>
                    </a:lnTo>
                    <a:lnTo>
                      <a:pt x="156" y="378"/>
                    </a:lnTo>
                    <a:lnTo>
                      <a:pt x="142" y="416"/>
                    </a:lnTo>
                    <a:lnTo>
                      <a:pt x="142" y="416"/>
                    </a:lnTo>
                    <a:lnTo>
                      <a:pt x="122" y="458"/>
                    </a:lnTo>
                    <a:lnTo>
                      <a:pt x="102" y="502"/>
                    </a:lnTo>
                    <a:lnTo>
                      <a:pt x="60" y="590"/>
                    </a:lnTo>
                    <a:lnTo>
                      <a:pt x="0" y="566"/>
                    </a:lnTo>
                    <a:lnTo>
                      <a:pt x="0" y="566"/>
                    </a:lnTo>
                    <a:lnTo>
                      <a:pt x="20" y="446"/>
                    </a:lnTo>
                    <a:lnTo>
                      <a:pt x="32" y="386"/>
                    </a:lnTo>
                    <a:lnTo>
                      <a:pt x="44" y="326"/>
                    </a:lnTo>
                    <a:lnTo>
                      <a:pt x="44" y="326"/>
                    </a:lnTo>
                    <a:lnTo>
                      <a:pt x="58" y="278"/>
                    </a:lnTo>
                    <a:lnTo>
                      <a:pt x="76" y="224"/>
                    </a:lnTo>
                    <a:lnTo>
                      <a:pt x="94" y="170"/>
                    </a:lnTo>
                    <a:lnTo>
                      <a:pt x="108" y="124"/>
                    </a:lnTo>
                    <a:lnTo>
                      <a:pt x="108" y="124"/>
                    </a:lnTo>
                    <a:lnTo>
                      <a:pt x="118" y="98"/>
                    </a:lnTo>
                    <a:lnTo>
                      <a:pt x="128" y="74"/>
                    </a:lnTo>
                    <a:lnTo>
                      <a:pt x="144" y="48"/>
                    </a:lnTo>
                    <a:lnTo>
                      <a:pt x="154" y="34"/>
                    </a:lnTo>
                    <a:lnTo>
                      <a:pt x="164" y="22"/>
                    </a:lnTo>
                    <a:lnTo>
                      <a:pt x="176" y="12"/>
                    </a:lnTo>
                    <a:lnTo>
                      <a:pt x="188" y="6"/>
                    </a:lnTo>
                    <a:lnTo>
                      <a:pt x="202" y="0"/>
                    </a:lnTo>
                    <a:lnTo>
                      <a:pt x="218" y="0"/>
                    </a:lnTo>
                    <a:lnTo>
                      <a:pt x="234" y="2"/>
                    </a:lnTo>
                    <a:lnTo>
                      <a:pt x="250" y="10"/>
                    </a:lnTo>
                    <a:lnTo>
                      <a:pt x="250" y="10"/>
                    </a:lnTo>
                    <a:close/>
                  </a:path>
                </a:pathLst>
              </a:custGeom>
              <a:solidFill>
                <a:srgbClr val="FBBEA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57" name="Freeform 288"/>
              <p:cNvSpPr>
                <a:spLocks/>
              </p:cNvSpPr>
              <p:nvPr/>
            </p:nvSpPr>
            <p:spPr bwMode="auto">
              <a:xfrm>
                <a:off x="2472872" y="5291818"/>
                <a:ext cx="158750" cy="365125"/>
              </a:xfrm>
              <a:custGeom>
                <a:avLst/>
                <a:gdLst>
                  <a:gd name="T0" fmla="*/ 78 w 100"/>
                  <a:gd name="T1" fmla="*/ 0 h 230"/>
                  <a:gd name="T2" fmla="*/ 78 w 100"/>
                  <a:gd name="T3" fmla="*/ 0 h 230"/>
                  <a:gd name="T4" fmla="*/ 66 w 100"/>
                  <a:gd name="T5" fmla="*/ 2 h 230"/>
                  <a:gd name="T6" fmla="*/ 56 w 100"/>
                  <a:gd name="T7" fmla="*/ 8 h 230"/>
                  <a:gd name="T8" fmla="*/ 48 w 100"/>
                  <a:gd name="T9" fmla="*/ 14 h 230"/>
                  <a:gd name="T10" fmla="*/ 42 w 100"/>
                  <a:gd name="T11" fmla="*/ 20 h 230"/>
                  <a:gd name="T12" fmla="*/ 34 w 100"/>
                  <a:gd name="T13" fmla="*/ 34 h 230"/>
                  <a:gd name="T14" fmla="*/ 32 w 100"/>
                  <a:gd name="T15" fmla="*/ 38 h 230"/>
                  <a:gd name="T16" fmla="*/ 0 w 100"/>
                  <a:gd name="T17" fmla="*/ 94 h 230"/>
                  <a:gd name="T18" fmla="*/ 4 w 100"/>
                  <a:gd name="T19" fmla="*/ 100 h 230"/>
                  <a:gd name="T20" fmla="*/ 36 w 100"/>
                  <a:gd name="T21" fmla="*/ 66 h 230"/>
                  <a:gd name="T22" fmla="*/ 28 w 100"/>
                  <a:gd name="T23" fmla="*/ 108 h 230"/>
                  <a:gd name="T24" fmla="*/ 28 w 100"/>
                  <a:gd name="T25" fmla="*/ 108 h 230"/>
                  <a:gd name="T26" fmla="*/ 28 w 100"/>
                  <a:gd name="T27" fmla="*/ 118 h 230"/>
                  <a:gd name="T28" fmla="*/ 28 w 100"/>
                  <a:gd name="T29" fmla="*/ 128 h 230"/>
                  <a:gd name="T30" fmla="*/ 34 w 100"/>
                  <a:gd name="T31" fmla="*/ 148 h 230"/>
                  <a:gd name="T32" fmla="*/ 40 w 100"/>
                  <a:gd name="T33" fmla="*/ 162 h 230"/>
                  <a:gd name="T34" fmla="*/ 44 w 100"/>
                  <a:gd name="T35" fmla="*/ 168 h 230"/>
                  <a:gd name="T36" fmla="*/ 44 w 100"/>
                  <a:gd name="T37" fmla="*/ 168 h 230"/>
                  <a:gd name="T38" fmla="*/ 60 w 100"/>
                  <a:gd name="T39" fmla="*/ 196 h 230"/>
                  <a:gd name="T40" fmla="*/ 74 w 100"/>
                  <a:gd name="T41" fmla="*/ 214 h 230"/>
                  <a:gd name="T42" fmla="*/ 84 w 100"/>
                  <a:gd name="T43" fmla="*/ 224 h 230"/>
                  <a:gd name="T44" fmla="*/ 90 w 100"/>
                  <a:gd name="T45" fmla="*/ 228 h 230"/>
                  <a:gd name="T46" fmla="*/ 96 w 100"/>
                  <a:gd name="T47" fmla="*/ 230 h 230"/>
                  <a:gd name="T48" fmla="*/ 98 w 100"/>
                  <a:gd name="T49" fmla="*/ 228 h 230"/>
                  <a:gd name="T50" fmla="*/ 100 w 100"/>
                  <a:gd name="T51" fmla="*/ 224 h 230"/>
                  <a:gd name="T52" fmla="*/ 98 w 100"/>
                  <a:gd name="T53" fmla="*/ 152 h 230"/>
                  <a:gd name="T54" fmla="*/ 98 w 100"/>
                  <a:gd name="T55" fmla="*/ 152 h 230"/>
                  <a:gd name="T56" fmla="*/ 90 w 100"/>
                  <a:gd name="T57" fmla="*/ 150 h 230"/>
                  <a:gd name="T58" fmla="*/ 84 w 100"/>
                  <a:gd name="T59" fmla="*/ 148 h 230"/>
                  <a:gd name="T60" fmla="*/ 76 w 100"/>
                  <a:gd name="T61" fmla="*/ 144 h 230"/>
                  <a:gd name="T62" fmla="*/ 70 w 100"/>
                  <a:gd name="T63" fmla="*/ 136 h 230"/>
                  <a:gd name="T64" fmla="*/ 64 w 100"/>
                  <a:gd name="T65" fmla="*/ 126 h 230"/>
                  <a:gd name="T66" fmla="*/ 60 w 100"/>
                  <a:gd name="T67" fmla="*/ 112 h 230"/>
                  <a:gd name="T68" fmla="*/ 58 w 100"/>
                  <a:gd name="T69" fmla="*/ 92 h 230"/>
                  <a:gd name="T70" fmla="*/ 58 w 100"/>
                  <a:gd name="T71" fmla="*/ 92 h 230"/>
                  <a:gd name="T72" fmla="*/ 58 w 100"/>
                  <a:gd name="T73" fmla="*/ 84 h 230"/>
                  <a:gd name="T74" fmla="*/ 60 w 100"/>
                  <a:gd name="T75" fmla="*/ 60 h 230"/>
                  <a:gd name="T76" fmla="*/ 62 w 100"/>
                  <a:gd name="T77" fmla="*/ 46 h 230"/>
                  <a:gd name="T78" fmla="*/ 64 w 100"/>
                  <a:gd name="T79" fmla="*/ 30 h 230"/>
                  <a:gd name="T80" fmla="*/ 70 w 100"/>
                  <a:gd name="T81" fmla="*/ 14 h 230"/>
                  <a:gd name="T82" fmla="*/ 78 w 100"/>
                  <a:gd name="T83" fmla="*/ 0 h 230"/>
                  <a:gd name="T84" fmla="*/ 78 w 100"/>
                  <a:gd name="T85" fmla="*/ 0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0" h="230">
                    <a:moveTo>
                      <a:pt x="78" y="0"/>
                    </a:moveTo>
                    <a:lnTo>
                      <a:pt x="78" y="0"/>
                    </a:lnTo>
                    <a:lnTo>
                      <a:pt x="66" y="2"/>
                    </a:lnTo>
                    <a:lnTo>
                      <a:pt x="56" y="8"/>
                    </a:lnTo>
                    <a:lnTo>
                      <a:pt x="48" y="14"/>
                    </a:lnTo>
                    <a:lnTo>
                      <a:pt x="42" y="20"/>
                    </a:lnTo>
                    <a:lnTo>
                      <a:pt x="34" y="34"/>
                    </a:lnTo>
                    <a:lnTo>
                      <a:pt x="32" y="38"/>
                    </a:lnTo>
                    <a:lnTo>
                      <a:pt x="0" y="94"/>
                    </a:lnTo>
                    <a:lnTo>
                      <a:pt x="4" y="100"/>
                    </a:lnTo>
                    <a:lnTo>
                      <a:pt x="36" y="66"/>
                    </a:lnTo>
                    <a:lnTo>
                      <a:pt x="28" y="108"/>
                    </a:lnTo>
                    <a:lnTo>
                      <a:pt x="28" y="108"/>
                    </a:lnTo>
                    <a:lnTo>
                      <a:pt x="28" y="118"/>
                    </a:lnTo>
                    <a:lnTo>
                      <a:pt x="28" y="128"/>
                    </a:lnTo>
                    <a:lnTo>
                      <a:pt x="34" y="148"/>
                    </a:lnTo>
                    <a:lnTo>
                      <a:pt x="40" y="162"/>
                    </a:lnTo>
                    <a:lnTo>
                      <a:pt x="44" y="168"/>
                    </a:lnTo>
                    <a:lnTo>
                      <a:pt x="44" y="168"/>
                    </a:lnTo>
                    <a:lnTo>
                      <a:pt x="60" y="196"/>
                    </a:lnTo>
                    <a:lnTo>
                      <a:pt x="74" y="214"/>
                    </a:lnTo>
                    <a:lnTo>
                      <a:pt x="84" y="224"/>
                    </a:lnTo>
                    <a:lnTo>
                      <a:pt x="90" y="228"/>
                    </a:lnTo>
                    <a:lnTo>
                      <a:pt x="96" y="230"/>
                    </a:lnTo>
                    <a:lnTo>
                      <a:pt x="98" y="228"/>
                    </a:lnTo>
                    <a:lnTo>
                      <a:pt x="100" y="224"/>
                    </a:lnTo>
                    <a:lnTo>
                      <a:pt x="98" y="152"/>
                    </a:lnTo>
                    <a:lnTo>
                      <a:pt x="98" y="152"/>
                    </a:lnTo>
                    <a:lnTo>
                      <a:pt x="90" y="150"/>
                    </a:lnTo>
                    <a:lnTo>
                      <a:pt x="84" y="148"/>
                    </a:lnTo>
                    <a:lnTo>
                      <a:pt x="76" y="144"/>
                    </a:lnTo>
                    <a:lnTo>
                      <a:pt x="70" y="136"/>
                    </a:lnTo>
                    <a:lnTo>
                      <a:pt x="64" y="126"/>
                    </a:lnTo>
                    <a:lnTo>
                      <a:pt x="60" y="112"/>
                    </a:lnTo>
                    <a:lnTo>
                      <a:pt x="58" y="92"/>
                    </a:lnTo>
                    <a:lnTo>
                      <a:pt x="58" y="92"/>
                    </a:lnTo>
                    <a:lnTo>
                      <a:pt x="58" y="84"/>
                    </a:lnTo>
                    <a:lnTo>
                      <a:pt x="60" y="60"/>
                    </a:lnTo>
                    <a:lnTo>
                      <a:pt x="62" y="46"/>
                    </a:lnTo>
                    <a:lnTo>
                      <a:pt x="64" y="30"/>
                    </a:lnTo>
                    <a:lnTo>
                      <a:pt x="70" y="14"/>
                    </a:lnTo>
                    <a:lnTo>
                      <a:pt x="78" y="0"/>
                    </a:lnTo>
                    <a:lnTo>
                      <a:pt x="78" y="0"/>
                    </a:lnTo>
                    <a:close/>
                  </a:path>
                </a:pathLst>
              </a:custGeom>
              <a:solidFill>
                <a:srgbClr val="BE20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58" name="Freeform 289"/>
              <p:cNvSpPr>
                <a:spLocks/>
              </p:cNvSpPr>
              <p:nvPr/>
            </p:nvSpPr>
            <p:spPr bwMode="auto">
              <a:xfrm>
                <a:off x="3260272" y="3812268"/>
                <a:ext cx="69850" cy="22225"/>
              </a:xfrm>
              <a:custGeom>
                <a:avLst/>
                <a:gdLst>
                  <a:gd name="T0" fmla="*/ 0 w 44"/>
                  <a:gd name="T1" fmla="*/ 2 h 14"/>
                  <a:gd name="T2" fmla="*/ 0 w 44"/>
                  <a:gd name="T3" fmla="*/ 2 h 14"/>
                  <a:gd name="T4" fmla="*/ 14 w 44"/>
                  <a:gd name="T5" fmla="*/ 2 h 14"/>
                  <a:gd name="T6" fmla="*/ 26 w 44"/>
                  <a:gd name="T7" fmla="*/ 2 h 14"/>
                  <a:gd name="T8" fmla="*/ 38 w 44"/>
                  <a:gd name="T9" fmla="*/ 0 h 14"/>
                  <a:gd name="T10" fmla="*/ 38 w 44"/>
                  <a:gd name="T11" fmla="*/ 0 h 14"/>
                  <a:gd name="T12" fmla="*/ 42 w 44"/>
                  <a:gd name="T13" fmla="*/ 2 h 14"/>
                  <a:gd name="T14" fmla="*/ 44 w 44"/>
                  <a:gd name="T15" fmla="*/ 4 h 14"/>
                  <a:gd name="T16" fmla="*/ 42 w 44"/>
                  <a:gd name="T17" fmla="*/ 8 h 14"/>
                  <a:gd name="T18" fmla="*/ 42 w 44"/>
                  <a:gd name="T19" fmla="*/ 8 h 14"/>
                  <a:gd name="T20" fmla="*/ 34 w 44"/>
                  <a:gd name="T21" fmla="*/ 10 h 14"/>
                  <a:gd name="T22" fmla="*/ 18 w 44"/>
                  <a:gd name="T23" fmla="*/ 14 h 14"/>
                  <a:gd name="T24" fmla="*/ 0 w 44"/>
                  <a:gd name="T25" fmla="*/ 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4">
                    <a:moveTo>
                      <a:pt x="0" y="2"/>
                    </a:moveTo>
                    <a:lnTo>
                      <a:pt x="0" y="2"/>
                    </a:lnTo>
                    <a:lnTo>
                      <a:pt x="14" y="2"/>
                    </a:lnTo>
                    <a:lnTo>
                      <a:pt x="26" y="2"/>
                    </a:lnTo>
                    <a:lnTo>
                      <a:pt x="38" y="0"/>
                    </a:lnTo>
                    <a:lnTo>
                      <a:pt x="38" y="0"/>
                    </a:lnTo>
                    <a:lnTo>
                      <a:pt x="42" y="2"/>
                    </a:lnTo>
                    <a:lnTo>
                      <a:pt x="44" y="4"/>
                    </a:lnTo>
                    <a:lnTo>
                      <a:pt x="42" y="8"/>
                    </a:lnTo>
                    <a:lnTo>
                      <a:pt x="42" y="8"/>
                    </a:lnTo>
                    <a:lnTo>
                      <a:pt x="34" y="10"/>
                    </a:lnTo>
                    <a:lnTo>
                      <a:pt x="18" y="14"/>
                    </a:lnTo>
                    <a:lnTo>
                      <a:pt x="0" y="2"/>
                    </a:lnTo>
                    <a:close/>
                  </a:path>
                </a:pathLst>
              </a:custGeom>
              <a:solidFill>
                <a:srgbClr val="B789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59" name="Freeform 290"/>
              <p:cNvSpPr>
                <a:spLocks/>
              </p:cNvSpPr>
              <p:nvPr/>
            </p:nvSpPr>
            <p:spPr bwMode="auto">
              <a:xfrm>
                <a:off x="2520497" y="3745593"/>
                <a:ext cx="615950" cy="158750"/>
              </a:xfrm>
              <a:custGeom>
                <a:avLst/>
                <a:gdLst>
                  <a:gd name="T0" fmla="*/ 42 w 388"/>
                  <a:gd name="T1" fmla="*/ 0 h 100"/>
                  <a:gd name="T2" fmla="*/ 380 w 388"/>
                  <a:gd name="T3" fmla="*/ 44 h 100"/>
                  <a:gd name="T4" fmla="*/ 388 w 388"/>
                  <a:gd name="T5" fmla="*/ 80 h 100"/>
                  <a:gd name="T6" fmla="*/ 36 w 388"/>
                  <a:gd name="T7" fmla="*/ 100 h 100"/>
                  <a:gd name="T8" fmla="*/ 36 w 388"/>
                  <a:gd name="T9" fmla="*/ 100 h 100"/>
                  <a:gd name="T10" fmla="*/ 24 w 388"/>
                  <a:gd name="T11" fmla="*/ 86 h 100"/>
                  <a:gd name="T12" fmla="*/ 14 w 388"/>
                  <a:gd name="T13" fmla="*/ 70 h 100"/>
                  <a:gd name="T14" fmla="*/ 6 w 388"/>
                  <a:gd name="T15" fmla="*/ 52 h 100"/>
                  <a:gd name="T16" fmla="*/ 2 w 388"/>
                  <a:gd name="T17" fmla="*/ 44 h 100"/>
                  <a:gd name="T18" fmla="*/ 0 w 388"/>
                  <a:gd name="T19" fmla="*/ 34 h 100"/>
                  <a:gd name="T20" fmla="*/ 0 w 388"/>
                  <a:gd name="T21" fmla="*/ 26 h 100"/>
                  <a:gd name="T22" fmla="*/ 4 w 388"/>
                  <a:gd name="T23" fmla="*/ 18 h 100"/>
                  <a:gd name="T24" fmla="*/ 8 w 388"/>
                  <a:gd name="T25" fmla="*/ 12 h 100"/>
                  <a:gd name="T26" fmla="*/ 16 w 388"/>
                  <a:gd name="T27" fmla="*/ 6 h 100"/>
                  <a:gd name="T28" fmla="*/ 28 w 388"/>
                  <a:gd name="T29" fmla="*/ 2 h 100"/>
                  <a:gd name="T30" fmla="*/ 42 w 388"/>
                  <a:gd name="T31" fmla="*/ 0 h 100"/>
                  <a:gd name="T32" fmla="*/ 42 w 388"/>
                  <a:gd name="T33"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88" h="100">
                    <a:moveTo>
                      <a:pt x="42" y="0"/>
                    </a:moveTo>
                    <a:lnTo>
                      <a:pt x="380" y="44"/>
                    </a:lnTo>
                    <a:lnTo>
                      <a:pt x="388" y="80"/>
                    </a:lnTo>
                    <a:lnTo>
                      <a:pt x="36" y="100"/>
                    </a:lnTo>
                    <a:lnTo>
                      <a:pt x="36" y="100"/>
                    </a:lnTo>
                    <a:lnTo>
                      <a:pt x="24" y="86"/>
                    </a:lnTo>
                    <a:lnTo>
                      <a:pt x="14" y="70"/>
                    </a:lnTo>
                    <a:lnTo>
                      <a:pt x="6" y="52"/>
                    </a:lnTo>
                    <a:lnTo>
                      <a:pt x="2" y="44"/>
                    </a:lnTo>
                    <a:lnTo>
                      <a:pt x="0" y="34"/>
                    </a:lnTo>
                    <a:lnTo>
                      <a:pt x="0" y="26"/>
                    </a:lnTo>
                    <a:lnTo>
                      <a:pt x="4" y="18"/>
                    </a:lnTo>
                    <a:lnTo>
                      <a:pt x="8" y="12"/>
                    </a:lnTo>
                    <a:lnTo>
                      <a:pt x="16" y="6"/>
                    </a:lnTo>
                    <a:lnTo>
                      <a:pt x="28" y="2"/>
                    </a:lnTo>
                    <a:lnTo>
                      <a:pt x="42" y="0"/>
                    </a:lnTo>
                    <a:lnTo>
                      <a:pt x="42" y="0"/>
                    </a:lnTo>
                    <a:close/>
                  </a:path>
                </a:pathLst>
              </a:custGeom>
              <a:solidFill>
                <a:srgbClr val="EDB0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60" name="Freeform 291"/>
              <p:cNvSpPr>
                <a:spLocks/>
              </p:cNvSpPr>
              <p:nvPr/>
            </p:nvSpPr>
            <p:spPr bwMode="auto">
              <a:xfrm>
                <a:off x="2301422" y="3339193"/>
                <a:ext cx="384175" cy="565150"/>
              </a:xfrm>
              <a:custGeom>
                <a:avLst/>
                <a:gdLst>
                  <a:gd name="T0" fmla="*/ 22 w 242"/>
                  <a:gd name="T1" fmla="*/ 8 h 356"/>
                  <a:gd name="T2" fmla="*/ 22 w 242"/>
                  <a:gd name="T3" fmla="*/ 8 h 356"/>
                  <a:gd name="T4" fmla="*/ 30 w 242"/>
                  <a:gd name="T5" fmla="*/ 4 h 356"/>
                  <a:gd name="T6" fmla="*/ 36 w 242"/>
                  <a:gd name="T7" fmla="*/ 0 h 356"/>
                  <a:gd name="T8" fmla="*/ 44 w 242"/>
                  <a:gd name="T9" fmla="*/ 0 h 356"/>
                  <a:gd name="T10" fmla="*/ 52 w 242"/>
                  <a:gd name="T11" fmla="*/ 0 h 356"/>
                  <a:gd name="T12" fmla="*/ 64 w 242"/>
                  <a:gd name="T13" fmla="*/ 4 h 356"/>
                  <a:gd name="T14" fmla="*/ 74 w 242"/>
                  <a:gd name="T15" fmla="*/ 10 h 356"/>
                  <a:gd name="T16" fmla="*/ 82 w 242"/>
                  <a:gd name="T17" fmla="*/ 20 h 356"/>
                  <a:gd name="T18" fmla="*/ 90 w 242"/>
                  <a:gd name="T19" fmla="*/ 26 h 356"/>
                  <a:gd name="T20" fmla="*/ 94 w 242"/>
                  <a:gd name="T21" fmla="*/ 36 h 356"/>
                  <a:gd name="T22" fmla="*/ 224 w 242"/>
                  <a:gd name="T23" fmla="*/ 270 h 356"/>
                  <a:gd name="T24" fmla="*/ 224 w 242"/>
                  <a:gd name="T25" fmla="*/ 270 h 356"/>
                  <a:gd name="T26" fmla="*/ 234 w 242"/>
                  <a:gd name="T27" fmla="*/ 290 h 356"/>
                  <a:gd name="T28" fmla="*/ 240 w 242"/>
                  <a:gd name="T29" fmla="*/ 306 h 356"/>
                  <a:gd name="T30" fmla="*/ 242 w 242"/>
                  <a:gd name="T31" fmla="*/ 320 h 356"/>
                  <a:gd name="T32" fmla="*/ 242 w 242"/>
                  <a:gd name="T33" fmla="*/ 332 h 356"/>
                  <a:gd name="T34" fmla="*/ 240 w 242"/>
                  <a:gd name="T35" fmla="*/ 340 h 356"/>
                  <a:gd name="T36" fmla="*/ 234 w 242"/>
                  <a:gd name="T37" fmla="*/ 346 h 356"/>
                  <a:gd name="T38" fmla="*/ 228 w 242"/>
                  <a:gd name="T39" fmla="*/ 350 h 356"/>
                  <a:gd name="T40" fmla="*/ 220 w 242"/>
                  <a:gd name="T41" fmla="*/ 354 h 356"/>
                  <a:gd name="T42" fmla="*/ 212 w 242"/>
                  <a:gd name="T43" fmla="*/ 356 h 356"/>
                  <a:gd name="T44" fmla="*/ 204 w 242"/>
                  <a:gd name="T45" fmla="*/ 356 h 356"/>
                  <a:gd name="T46" fmla="*/ 186 w 242"/>
                  <a:gd name="T47" fmla="*/ 354 h 356"/>
                  <a:gd name="T48" fmla="*/ 168 w 242"/>
                  <a:gd name="T49" fmla="*/ 352 h 356"/>
                  <a:gd name="T50" fmla="*/ 22 w 242"/>
                  <a:gd name="T51" fmla="*/ 114 h 356"/>
                  <a:gd name="T52" fmla="*/ 22 w 242"/>
                  <a:gd name="T53" fmla="*/ 114 h 356"/>
                  <a:gd name="T54" fmla="*/ 14 w 242"/>
                  <a:gd name="T55" fmla="*/ 100 h 356"/>
                  <a:gd name="T56" fmla="*/ 8 w 242"/>
                  <a:gd name="T57" fmla="*/ 86 h 356"/>
                  <a:gd name="T58" fmla="*/ 2 w 242"/>
                  <a:gd name="T59" fmla="*/ 74 h 356"/>
                  <a:gd name="T60" fmla="*/ 0 w 242"/>
                  <a:gd name="T61" fmla="*/ 64 h 356"/>
                  <a:gd name="T62" fmla="*/ 0 w 242"/>
                  <a:gd name="T63" fmla="*/ 54 h 356"/>
                  <a:gd name="T64" fmla="*/ 0 w 242"/>
                  <a:gd name="T65" fmla="*/ 46 h 356"/>
                  <a:gd name="T66" fmla="*/ 2 w 242"/>
                  <a:gd name="T67" fmla="*/ 32 h 356"/>
                  <a:gd name="T68" fmla="*/ 8 w 242"/>
                  <a:gd name="T69" fmla="*/ 20 h 356"/>
                  <a:gd name="T70" fmla="*/ 14 w 242"/>
                  <a:gd name="T71" fmla="*/ 12 h 356"/>
                  <a:gd name="T72" fmla="*/ 22 w 242"/>
                  <a:gd name="T73" fmla="*/ 8 h 356"/>
                  <a:gd name="T74" fmla="*/ 22 w 242"/>
                  <a:gd name="T75" fmla="*/ 8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42" h="356">
                    <a:moveTo>
                      <a:pt x="22" y="8"/>
                    </a:moveTo>
                    <a:lnTo>
                      <a:pt x="22" y="8"/>
                    </a:lnTo>
                    <a:lnTo>
                      <a:pt x="30" y="4"/>
                    </a:lnTo>
                    <a:lnTo>
                      <a:pt x="36" y="0"/>
                    </a:lnTo>
                    <a:lnTo>
                      <a:pt x="44" y="0"/>
                    </a:lnTo>
                    <a:lnTo>
                      <a:pt x="52" y="0"/>
                    </a:lnTo>
                    <a:lnTo>
                      <a:pt x="64" y="4"/>
                    </a:lnTo>
                    <a:lnTo>
                      <a:pt x="74" y="10"/>
                    </a:lnTo>
                    <a:lnTo>
                      <a:pt x="82" y="20"/>
                    </a:lnTo>
                    <a:lnTo>
                      <a:pt x="90" y="26"/>
                    </a:lnTo>
                    <a:lnTo>
                      <a:pt x="94" y="36"/>
                    </a:lnTo>
                    <a:lnTo>
                      <a:pt x="224" y="270"/>
                    </a:lnTo>
                    <a:lnTo>
                      <a:pt x="224" y="270"/>
                    </a:lnTo>
                    <a:lnTo>
                      <a:pt x="234" y="290"/>
                    </a:lnTo>
                    <a:lnTo>
                      <a:pt x="240" y="306"/>
                    </a:lnTo>
                    <a:lnTo>
                      <a:pt x="242" y="320"/>
                    </a:lnTo>
                    <a:lnTo>
                      <a:pt x="242" y="332"/>
                    </a:lnTo>
                    <a:lnTo>
                      <a:pt x="240" y="340"/>
                    </a:lnTo>
                    <a:lnTo>
                      <a:pt x="234" y="346"/>
                    </a:lnTo>
                    <a:lnTo>
                      <a:pt x="228" y="350"/>
                    </a:lnTo>
                    <a:lnTo>
                      <a:pt x="220" y="354"/>
                    </a:lnTo>
                    <a:lnTo>
                      <a:pt x="212" y="356"/>
                    </a:lnTo>
                    <a:lnTo>
                      <a:pt x="204" y="356"/>
                    </a:lnTo>
                    <a:lnTo>
                      <a:pt x="186" y="354"/>
                    </a:lnTo>
                    <a:lnTo>
                      <a:pt x="168" y="352"/>
                    </a:lnTo>
                    <a:lnTo>
                      <a:pt x="22" y="114"/>
                    </a:lnTo>
                    <a:lnTo>
                      <a:pt x="22" y="114"/>
                    </a:lnTo>
                    <a:lnTo>
                      <a:pt x="14" y="100"/>
                    </a:lnTo>
                    <a:lnTo>
                      <a:pt x="8" y="86"/>
                    </a:lnTo>
                    <a:lnTo>
                      <a:pt x="2" y="74"/>
                    </a:lnTo>
                    <a:lnTo>
                      <a:pt x="0" y="64"/>
                    </a:lnTo>
                    <a:lnTo>
                      <a:pt x="0" y="54"/>
                    </a:lnTo>
                    <a:lnTo>
                      <a:pt x="0" y="46"/>
                    </a:lnTo>
                    <a:lnTo>
                      <a:pt x="2" y="32"/>
                    </a:lnTo>
                    <a:lnTo>
                      <a:pt x="8" y="20"/>
                    </a:lnTo>
                    <a:lnTo>
                      <a:pt x="14" y="12"/>
                    </a:lnTo>
                    <a:lnTo>
                      <a:pt x="22" y="8"/>
                    </a:lnTo>
                    <a:lnTo>
                      <a:pt x="22" y="8"/>
                    </a:lnTo>
                    <a:close/>
                  </a:path>
                </a:pathLst>
              </a:custGeom>
              <a:solidFill>
                <a:srgbClr val="EDB0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61" name="Freeform 292"/>
              <p:cNvSpPr>
                <a:spLocks/>
              </p:cNvSpPr>
              <p:nvPr/>
            </p:nvSpPr>
            <p:spPr bwMode="auto">
              <a:xfrm>
                <a:off x="3117397" y="3809093"/>
                <a:ext cx="247650" cy="111125"/>
              </a:xfrm>
              <a:custGeom>
                <a:avLst/>
                <a:gdLst>
                  <a:gd name="T0" fmla="*/ 0 w 156"/>
                  <a:gd name="T1" fmla="*/ 4 h 70"/>
                  <a:gd name="T2" fmla="*/ 18 w 156"/>
                  <a:gd name="T3" fmla="*/ 2 h 70"/>
                  <a:gd name="T4" fmla="*/ 60 w 156"/>
                  <a:gd name="T5" fmla="*/ 0 h 70"/>
                  <a:gd name="T6" fmla="*/ 112 w 156"/>
                  <a:gd name="T7" fmla="*/ 10 h 70"/>
                  <a:gd name="T8" fmla="*/ 136 w 156"/>
                  <a:gd name="T9" fmla="*/ 22 h 70"/>
                  <a:gd name="T10" fmla="*/ 156 w 156"/>
                  <a:gd name="T11" fmla="*/ 40 h 70"/>
                  <a:gd name="T12" fmla="*/ 156 w 156"/>
                  <a:gd name="T13" fmla="*/ 44 h 70"/>
                  <a:gd name="T14" fmla="*/ 152 w 156"/>
                  <a:gd name="T15" fmla="*/ 46 h 70"/>
                  <a:gd name="T16" fmla="*/ 142 w 156"/>
                  <a:gd name="T17" fmla="*/ 38 h 70"/>
                  <a:gd name="T18" fmla="*/ 116 w 156"/>
                  <a:gd name="T19" fmla="*/ 26 h 70"/>
                  <a:gd name="T20" fmla="*/ 98 w 156"/>
                  <a:gd name="T21" fmla="*/ 22 h 70"/>
                  <a:gd name="T22" fmla="*/ 114 w 156"/>
                  <a:gd name="T23" fmla="*/ 28 h 70"/>
                  <a:gd name="T24" fmla="*/ 148 w 156"/>
                  <a:gd name="T25" fmla="*/ 50 h 70"/>
                  <a:gd name="T26" fmla="*/ 148 w 156"/>
                  <a:gd name="T27" fmla="*/ 54 h 70"/>
                  <a:gd name="T28" fmla="*/ 142 w 156"/>
                  <a:gd name="T29" fmla="*/ 58 h 70"/>
                  <a:gd name="T30" fmla="*/ 124 w 156"/>
                  <a:gd name="T31" fmla="*/ 48 h 70"/>
                  <a:gd name="T32" fmla="*/ 92 w 156"/>
                  <a:gd name="T33" fmla="*/ 34 h 70"/>
                  <a:gd name="T34" fmla="*/ 134 w 156"/>
                  <a:gd name="T35" fmla="*/ 56 h 70"/>
                  <a:gd name="T36" fmla="*/ 136 w 156"/>
                  <a:gd name="T37" fmla="*/ 62 h 70"/>
                  <a:gd name="T38" fmla="*/ 132 w 156"/>
                  <a:gd name="T39" fmla="*/ 66 h 70"/>
                  <a:gd name="T40" fmla="*/ 116 w 156"/>
                  <a:gd name="T41" fmla="*/ 60 h 70"/>
                  <a:gd name="T42" fmla="*/ 82 w 156"/>
                  <a:gd name="T43" fmla="*/ 42 h 70"/>
                  <a:gd name="T44" fmla="*/ 82 w 156"/>
                  <a:gd name="T45" fmla="*/ 42 h 70"/>
                  <a:gd name="T46" fmla="*/ 88 w 156"/>
                  <a:gd name="T47" fmla="*/ 52 h 70"/>
                  <a:gd name="T48" fmla="*/ 104 w 156"/>
                  <a:gd name="T49" fmla="*/ 66 h 70"/>
                  <a:gd name="T50" fmla="*/ 102 w 156"/>
                  <a:gd name="T51" fmla="*/ 70 h 70"/>
                  <a:gd name="T52" fmla="*/ 94 w 156"/>
                  <a:gd name="T53" fmla="*/ 70 h 70"/>
                  <a:gd name="T54" fmla="*/ 76 w 156"/>
                  <a:gd name="T55" fmla="*/ 64 h 70"/>
                  <a:gd name="T56" fmla="*/ 64 w 156"/>
                  <a:gd name="T57" fmla="*/ 54 h 70"/>
                  <a:gd name="T58" fmla="*/ 32 w 156"/>
                  <a:gd name="T59" fmla="*/ 50 h 70"/>
                  <a:gd name="T60" fmla="*/ 20 w 156"/>
                  <a:gd name="T61" fmla="*/ 44 h 70"/>
                  <a:gd name="T62" fmla="*/ 8 w 156"/>
                  <a:gd name="T63" fmla="*/ 40 h 70"/>
                  <a:gd name="T64" fmla="*/ 2 w 156"/>
                  <a:gd name="T65" fmla="*/ 4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56" h="70">
                    <a:moveTo>
                      <a:pt x="2" y="40"/>
                    </a:moveTo>
                    <a:lnTo>
                      <a:pt x="0" y="4"/>
                    </a:lnTo>
                    <a:lnTo>
                      <a:pt x="0" y="4"/>
                    </a:lnTo>
                    <a:lnTo>
                      <a:pt x="18" y="2"/>
                    </a:lnTo>
                    <a:lnTo>
                      <a:pt x="38" y="0"/>
                    </a:lnTo>
                    <a:lnTo>
                      <a:pt x="60" y="0"/>
                    </a:lnTo>
                    <a:lnTo>
                      <a:pt x="86" y="4"/>
                    </a:lnTo>
                    <a:lnTo>
                      <a:pt x="112" y="10"/>
                    </a:lnTo>
                    <a:lnTo>
                      <a:pt x="124" y="16"/>
                    </a:lnTo>
                    <a:lnTo>
                      <a:pt x="136" y="22"/>
                    </a:lnTo>
                    <a:lnTo>
                      <a:pt x="148" y="30"/>
                    </a:lnTo>
                    <a:lnTo>
                      <a:pt x="156" y="40"/>
                    </a:lnTo>
                    <a:lnTo>
                      <a:pt x="156" y="40"/>
                    </a:lnTo>
                    <a:lnTo>
                      <a:pt x="156" y="44"/>
                    </a:lnTo>
                    <a:lnTo>
                      <a:pt x="154" y="46"/>
                    </a:lnTo>
                    <a:lnTo>
                      <a:pt x="152" y="46"/>
                    </a:lnTo>
                    <a:lnTo>
                      <a:pt x="152" y="46"/>
                    </a:lnTo>
                    <a:lnTo>
                      <a:pt x="142" y="38"/>
                    </a:lnTo>
                    <a:lnTo>
                      <a:pt x="132" y="34"/>
                    </a:lnTo>
                    <a:lnTo>
                      <a:pt x="116" y="26"/>
                    </a:lnTo>
                    <a:lnTo>
                      <a:pt x="98" y="22"/>
                    </a:lnTo>
                    <a:lnTo>
                      <a:pt x="98" y="22"/>
                    </a:lnTo>
                    <a:lnTo>
                      <a:pt x="106" y="24"/>
                    </a:lnTo>
                    <a:lnTo>
                      <a:pt x="114" y="28"/>
                    </a:lnTo>
                    <a:lnTo>
                      <a:pt x="132" y="38"/>
                    </a:lnTo>
                    <a:lnTo>
                      <a:pt x="148" y="50"/>
                    </a:lnTo>
                    <a:lnTo>
                      <a:pt x="148" y="50"/>
                    </a:lnTo>
                    <a:lnTo>
                      <a:pt x="148" y="54"/>
                    </a:lnTo>
                    <a:lnTo>
                      <a:pt x="146" y="56"/>
                    </a:lnTo>
                    <a:lnTo>
                      <a:pt x="142" y="58"/>
                    </a:lnTo>
                    <a:lnTo>
                      <a:pt x="142" y="58"/>
                    </a:lnTo>
                    <a:lnTo>
                      <a:pt x="124" y="48"/>
                    </a:lnTo>
                    <a:lnTo>
                      <a:pt x="108" y="38"/>
                    </a:lnTo>
                    <a:lnTo>
                      <a:pt x="92" y="34"/>
                    </a:lnTo>
                    <a:lnTo>
                      <a:pt x="92" y="34"/>
                    </a:lnTo>
                    <a:lnTo>
                      <a:pt x="134" y="56"/>
                    </a:lnTo>
                    <a:lnTo>
                      <a:pt x="134" y="56"/>
                    </a:lnTo>
                    <a:lnTo>
                      <a:pt x="136" y="62"/>
                    </a:lnTo>
                    <a:lnTo>
                      <a:pt x="136" y="64"/>
                    </a:lnTo>
                    <a:lnTo>
                      <a:pt x="132" y="66"/>
                    </a:lnTo>
                    <a:lnTo>
                      <a:pt x="132" y="66"/>
                    </a:lnTo>
                    <a:lnTo>
                      <a:pt x="116" y="60"/>
                    </a:lnTo>
                    <a:lnTo>
                      <a:pt x="100" y="54"/>
                    </a:lnTo>
                    <a:lnTo>
                      <a:pt x="82" y="42"/>
                    </a:lnTo>
                    <a:lnTo>
                      <a:pt x="82" y="42"/>
                    </a:lnTo>
                    <a:lnTo>
                      <a:pt x="82" y="42"/>
                    </a:lnTo>
                    <a:lnTo>
                      <a:pt x="82" y="44"/>
                    </a:lnTo>
                    <a:lnTo>
                      <a:pt x="88" y="52"/>
                    </a:lnTo>
                    <a:lnTo>
                      <a:pt x="104" y="66"/>
                    </a:lnTo>
                    <a:lnTo>
                      <a:pt x="104" y="66"/>
                    </a:lnTo>
                    <a:lnTo>
                      <a:pt x="104" y="68"/>
                    </a:lnTo>
                    <a:lnTo>
                      <a:pt x="102" y="70"/>
                    </a:lnTo>
                    <a:lnTo>
                      <a:pt x="98" y="70"/>
                    </a:lnTo>
                    <a:lnTo>
                      <a:pt x="94" y="70"/>
                    </a:lnTo>
                    <a:lnTo>
                      <a:pt x="86" y="68"/>
                    </a:lnTo>
                    <a:lnTo>
                      <a:pt x="76" y="64"/>
                    </a:lnTo>
                    <a:lnTo>
                      <a:pt x="64" y="54"/>
                    </a:lnTo>
                    <a:lnTo>
                      <a:pt x="64" y="54"/>
                    </a:lnTo>
                    <a:lnTo>
                      <a:pt x="46" y="52"/>
                    </a:lnTo>
                    <a:lnTo>
                      <a:pt x="32" y="50"/>
                    </a:lnTo>
                    <a:lnTo>
                      <a:pt x="20" y="44"/>
                    </a:lnTo>
                    <a:lnTo>
                      <a:pt x="20" y="44"/>
                    </a:lnTo>
                    <a:lnTo>
                      <a:pt x="14" y="42"/>
                    </a:lnTo>
                    <a:lnTo>
                      <a:pt x="8" y="40"/>
                    </a:lnTo>
                    <a:lnTo>
                      <a:pt x="2" y="40"/>
                    </a:lnTo>
                    <a:lnTo>
                      <a:pt x="2" y="40"/>
                    </a:lnTo>
                    <a:close/>
                  </a:path>
                </a:pathLst>
              </a:custGeom>
              <a:solidFill>
                <a:srgbClr val="EDB0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62" name="Freeform 293"/>
              <p:cNvSpPr>
                <a:spLocks/>
              </p:cNvSpPr>
              <p:nvPr/>
            </p:nvSpPr>
            <p:spPr bwMode="auto">
              <a:xfrm>
                <a:off x="3225361" y="2602593"/>
                <a:ext cx="323850" cy="1022350"/>
              </a:xfrm>
              <a:custGeom>
                <a:avLst/>
                <a:gdLst>
                  <a:gd name="T0" fmla="*/ 110 w 204"/>
                  <a:gd name="T1" fmla="*/ 644 h 644"/>
                  <a:gd name="T2" fmla="*/ 204 w 204"/>
                  <a:gd name="T3" fmla="*/ 18 h 644"/>
                  <a:gd name="T4" fmla="*/ 94 w 204"/>
                  <a:gd name="T5" fmla="*/ 0 h 644"/>
                  <a:gd name="T6" fmla="*/ 0 w 204"/>
                  <a:gd name="T7" fmla="*/ 628 h 644"/>
                  <a:gd name="T8" fmla="*/ 110 w 204"/>
                  <a:gd name="T9" fmla="*/ 644 h 644"/>
                </a:gdLst>
                <a:ahLst/>
                <a:cxnLst>
                  <a:cxn ang="0">
                    <a:pos x="T0" y="T1"/>
                  </a:cxn>
                  <a:cxn ang="0">
                    <a:pos x="T2" y="T3"/>
                  </a:cxn>
                  <a:cxn ang="0">
                    <a:pos x="T4" y="T5"/>
                  </a:cxn>
                  <a:cxn ang="0">
                    <a:pos x="T6" y="T7"/>
                  </a:cxn>
                  <a:cxn ang="0">
                    <a:pos x="T8" y="T9"/>
                  </a:cxn>
                </a:cxnLst>
                <a:rect l="0" t="0" r="r" b="b"/>
                <a:pathLst>
                  <a:path w="204" h="644">
                    <a:moveTo>
                      <a:pt x="110" y="644"/>
                    </a:moveTo>
                    <a:lnTo>
                      <a:pt x="204" y="18"/>
                    </a:lnTo>
                    <a:lnTo>
                      <a:pt x="94" y="0"/>
                    </a:lnTo>
                    <a:lnTo>
                      <a:pt x="0" y="628"/>
                    </a:lnTo>
                    <a:lnTo>
                      <a:pt x="110" y="644"/>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63" name="Freeform 294"/>
              <p:cNvSpPr>
                <a:spLocks/>
              </p:cNvSpPr>
              <p:nvPr/>
            </p:nvSpPr>
            <p:spPr bwMode="auto">
              <a:xfrm>
                <a:off x="3399986" y="2659743"/>
                <a:ext cx="193675" cy="965200"/>
              </a:xfrm>
              <a:custGeom>
                <a:avLst/>
                <a:gdLst>
                  <a:gd name="T0" fmla="*/ 92 w 122"/>
                  <a:gd name="T1" fmla="*/ 0 h 608"/>
                  <a:gd name="T2" fmla="*/ 92 w 122"/>
                  <a:gd name="T3" fmla="*/ 0 h 608"/>
                  <a:gd name="T4" fmla="*/ 98 w 122"/>
                  <a:gd name="T5" fmla="*/ 8 h 608"/>
                  <a:gd name="T6" fmla="*/ 104 w 122"/>
                  <a:gd name="T7" fmla="*/ 18 h 608"/>
                  <a:gd name="T8" fmla="*/ 110 w 122"/>
                  <a:gd name="T9" fmla="*/ 36 h 608"/>
                  <a:gd name="T10" fmla="*/ 116 w 122"/>
                  <a:gd name="T11" fmla="*/ 62 h 608"/>
                  <a:gd name="T12" fmla="*/ 120 w 122"/>
                  <a:gd name="T13" fmla="*/ 96 h 608"/>
                  <a:gd name="T14" fmla="*/ 122 w 122"/>
                  <a:gd name="T15" fmla="*/ 142 h 608"/>
                  <a:gd name="T16" fmla="*/ 120 w 122"/>
                  <a:gd name="T17" fmla="*/ 200 h 608"/>
                  <a:gd name="T18" fmla="*/ 120 w 122"/>
                  <a:gd name="T19" fmla="*/ 200 h 608"/>
                  <a:gd name="T20" fmla="*/ 118 w 122"/>
                  <a:gd name="T21" fmla="*/ 214 h 608"/>
                  <a:gd name="T22" fmla="*/ 116 w 122"/>
                  <a:gd name="T23" fmla="*/ 252 h 608"/>
                  <a:gd name="T24" fmla="*/ 114 w 122"/>
                  <a:gd name="T25" fmla="*/ 276 h 608"/>
                  <a:gd name="T26" fmla="*/ 116 w 122"/>
                  <a:gd name="T27" fmla="*/ 304 h 608"/>
                  <a:gd name="T28" fmla="*/ 118 w 122"/>
                  <a:gd name="T29" fmla="*/ 332 h 608"/>
                  <a:gd name="T30" fmla="*/ 122 w 122"/>
                  <a:gd name="T31" fmla="*/ 358 h 608"/>
                  <a:gd name="T32" fmla="*/ 122 w 122"/>
                  <a:gd name="T33" fmla="*/ 358 h 608"/>
                  <a:gd name="T34" fmla="*/ 122 w 122"/>
                  <a:gd name="T35" fmla="*/ 372 h 608"/>
                  <a:gd name="T36" fmla="*/ 122 w 122"/>
                  <a:gd name="T37" fmla="*/ 388 h 608"/>
                  <a:gd name="T38" fmla="*/ 120 w 122"/>
                  <a:gd name="T39" fmla="*/ 408 h 608"/>
                  <a:gd name="T40" fmla="*/ 114 w 122"/>
                  <a:gd name="T41" fmla="*/ 432 h 608"/>
                  <a:gd name="T42" fmla="*/ 104 w 122"/>
                  <a:gd name="T43" fmla="*/ 456 h 608"/>
                  <a:gd name="T44" fmla="*/ 98 w 122"/>
                  <a:gd name="T45" fmla="*/ 470 h 608"/>
                  <a:gd name="T46" fmla="*/ 90 w 122"/>
                  <a:gd name="T47" fmla="*/ 482 h 608"/>
                  <a:gd name="T48" fmla="*/ 80 w 122"/>
                  <a:gd name="T49" fmla="*/ 494 h 608"/>
                  <a:gd name="T50" fmla="*/ 70 w 122"/>
                  <a:gd name="T51" fmla="*/ 506 h 608"/>
                  <a:gd name="T52" fmla="*/ 70 w 122"/>
                  <a:gd name="T53" fmla="*/ 506 h 608"/>
                  <a:gd name="T54" fmla="*/ 60 w 122"/>
                  <a:gd name="T55" fmla="*/ 516 h 608"/>
                  <a:gd name="T56" fmla="*/ 40 w 122"/>
                  <a:gd name="T57" fmla="*/ 542 h 608"/>
                  <a:gd name="T58" fmla="*/ 16 w 122"/>
                  <a:gd name="T59" fmla="*/ 576 h 608"/>
                  <a:gd name="T60" fmla="*/ 8 w 122"/>
                  <a:gd name="T61" fmla="*/ 592 h 608"/>
                  <a:gd name="T62" fmla="*/ 0 w 122"/>
                  <a:gd name="T63" fmla="*/ 608 h 608"/>
                  <a:gd name="T64" fmla="*/ 92 w 122"/>
                  <a:gd name="T65" fmla="*/ 0 h 6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2" h="608">
                    <a:moveTo>
                      <a:pt x="92" y="0"/>
                    </a:moveTo>
                    <a:lnTo>
                      <a:pt x="92" y="0"/>
                    </a:lnTo>
                    <a:lnTo>
                      <a:pt x="98" y="8"/>
                    </a:lnTo>
                    <a:lnTo>
                      <a:pt x="104" y="18"/>
                    </a:lnTo>
                    <a:lnTo>
                      <a:pt x="110" y="36"/>
                    </a:lnTo>
                    <a:lnTo>
                      <a:pt x="116" y="62"/>
                    </a:lnTo>
                    <a:lnTo>
                      <a:pt x="120" y="96"/>
                    </a:lnTo>
                    <a:lnTo>
                      <a:pt x="122" y="142"/>
                    </a:lnTo>
                    <a:lnTo>
                      <a:pt x="120" y="200"/>
                    </a:lnTo>
                    <a:lnTo>
                      <a:pt x="120" y="200"/>
                    </a:lnTo>
                    <a:lnTo>
                      <a:pt x="118" y="214"/>
                    </a:lnTo>
                    <a:lnTo>
                      <a:pt x="116" y="252"/>
                    </a:lnTo>
                    <a:lnTo>
                      <a:pt x="114" y="276"/>
                    </a:lnTo>
                    <a:lnTo>
                      <a:pt x="116" y="304"/>
                    </a:lnTo>
                    <a:lnTo>
                      <a:pt x="118" y="332"/>
                    </a:lnTo>
                    <a:lnTo>
                      <a:pt x="122" y="358"/>
                    </a:lnTo>
                    <a:lnTo>
                      <a:pt x="122" y="358"/>
                    </a:lnTo>
                    <a:lnTo>
                      <a:pt x="122" y="372"/>
                    </a:lnTo>
                    <a:lnTo>
                      <a:pt x="122" y="388"/>
                    </a:lnTo>
                    <a:lnTo>
                      <a:pt x="120" y="408"/>
                    </a:lnTo>
                    <a:lnTo>
                      <a:pt x="114" y="432"/>
                    </a:lnTo>
                    <a:lnTo>
                      <a:pt x="104" y="456"/>
                    </a:lnTo>
                    <a:lnTo>
                      <a:pt x="98" y="470"/>
                    </a:lnTo>
                    <a:lnTo>
                      <a:pt x="90" y="482"/>
                    </a:lnTo>
                    <a:lnTo>
                      <a:pt x="80" y="494"/>
                    </a:lnTo>
                    <a:lnTo>
                      <a:pt x="70" y="506"/>
                    </a:lnTo>
                    <a:lnTo>
                      <a:pt x="70" y="506"/>
                    </a:lnTo>
                    <a:lnTo>
                      <a:pt x="60" y="516"/>
                    </a:lnTo>
                    <a:lnTo>
                      <a:pt x="40" y="542"/>
                    </a:lnTo>
                    <a:lnTo>
                      <a:pt x="16" y="576"/>
                    </a:lnTo>
                    <a:lnTo>
                      <a:pt x="8" y="592"/>
                    </a:lnTo>
                    <a:lnTo>
                      <a:pt x="0" y="608"/>
                    </a:lnTo>
                    <a:lnTo>
                      <a:pt x="92" y="0"/>
                    </a:lnTo>
                    <a:close/>
                  </a:path>
                </a:pathLst>
              </a:custGeom>
              <a:solidFill>
                <a:srgbClr val="4141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64" name="Freeform 295"/>
              <p:cNvSpPr>
                <a:spLocks/>
              </p:cNvSpPr>
              <p:nvPr/>
            </p:nvSpPr>
            <p:spPr bwMode="auto">
              <a:xfrm>
                <a:off x="3492061" y="3367768"/>
                <a:ext cx="139700" cy="473075"/>
              </a:xfrm>
              <a:custGeom>
                <a:avLst/>
                <a:gdLst>
                  <a:gd name="T0" fmla="*/ 44 w 88"/>
                  <a:gd name="T1" fmla="*/ 0 h 298"/>
                  <a:gd name="T2" fmla="*/ 10 w 88"/>
                  <a:gd name="T3" fmla="*/ 16 h 298"/>
                  <a:gd name="T4" fmla="*/ 0 w 88"/>
                  <a:gd name="T5" fmla="*/ 298 h 298"/>
                  <a:gd name="T6" fmla="*/ 88 w 88"/>
                  <a:gd name="T7" fmla="*/ 298 h 298"/>
                  <a:gd name="T8" fmla="*/ 44 w 88"/>
                  <a:gd name="T9" fmla="*/ 0 h 298"/>
                </a:gdLst>
                <a:ahLst/>
                <a:cxnLst>
                  <a:cxn ang="0">
                    <a:pos x="T0" y="T1"/>
                  </a:cxn>
                  <a:cxn ang="0">
                    <a:pos x="T2" y="T3"/>
                  </a:cxn>
                  <a:cxn ang="0">
                    <a:pos x="T4" y="T5"/>
                  </a:cxn>
                  <a:cxn ang="0">
                    <a:pos x="T6" y="T7"/>
                  </a:cxn>
                  <a:cxn ang="0">
                    <a:pos x="T8" y="T9"/>
                  </a:cxn>
                </a:cxnLst>
                <a:rect l="0" t="0" r="r" b="b"/>
                <a:pathLst>
                  <a:path w="88" h="298">
                    <a:moveTo>
                      <a:pt x="44" y="0"/>
                    </a:moveTo>
                    <a:lnTo>
                      <a:pt x="10" y="16"/>
                    </a:lnTo>
                    <a:lnTo>
                      <a:pt x="0" y="298"/>
                    </a:lnTo>
                    <a:lnTo>
                      <a:pt x="88" y="298"/>
                    </a:lnTo>
                    <a:lnTo>
                      <a:pt x="44" y="0"/>
                    </a:lnTo>
                    <a:close/>
                  </a:path>
                </a:pathLst>
              </a:custGeom>
              <a:solidFill>
                <a:srgbClr val="4141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65" name="Rectangle 296"/>
              <p:cNvSpPr>
                <a:spLocks noChangeArrowheads="1"/>
              </p:cNvSpPr>
              <p:nvPr/>
            </p:nvSpPr>
            <p:spPr bwMode="auto">
              <a:xfrm>
                <a:off x="3358711" y="3840843"/>
                <a:ext cx="317500" cy="73025"/>
              </a:xfrm>
              <a:prstGeom prst="rect">
                <a:avLst/>
              </a:prstGeom>
              <a:solidFill>
                <a:srgbClr val="38383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66" name="Freeform 324"/>
              <p:cNvSpPr>
                <a:spLocks/>
              </p:cNvSpPr>
              <p:nvPr/>
            </p:nvSpPr>
            <p:spPr bwMode="auto">
              <a:xfrm>
                <a:off x="3957819" y="3778931"/>
                <a:ext cx="381000" cy="127000"/>
              </a:xfrm>
              <a:custGeom>
                <a:avLst/>
                <a:gdLst>
                  <a:gd name="T0" fmla="*/ 240 w 240"/>
                  <a:gd name="T1" fmla="*/ 0 h 80"/>
                  <a:gd name="T2" fmla="*/ 36 w 240"/>
                  <a:gd name="T3" fmla="*/ 0 h 80"/>
                  <a:gd name="T4" fmla="*/ 36 w 240"/>
                  <a:gd name="T5" fmla="*/ 0 h 80"/>
                  <a:gd name="T6" fmla="*/ 28 w 240"/>
                  <a:gd name="T7" fmla="*/ 2 h 80"/>
                  <a:gd name="T8" fmla="*/ 22 w 240"/>
                  <a:gd name="T9" fmla="*/ 4 h 80"/>
                  <a:gd name="T10" fmla="*/ 16 w 240"/>
                  <a:gd name="T11" fmla="*/ 6 h 80"/>
                  <a:gd name="T12" fmla="*/ 10 w 240"/>
                  <a:gd name="T13" fmla="*/ 12 h 80"/>
                  <a:gd name="T14" fmla="*/ 6 w 240"/>
                  <a:gd name="T15" fmla="*/ 16 h 80"/>
                  <a:gd name="T16" fmla="*/ 4 w 240"/>
                  <a:gd name="T17" fmla="*/ 22 h 80"/>
                  <a:gd name="T18" fmla="*/ 2 w 240"/>
                  <a:gd name="T19" fmla="*/ 30 h 80"/>
                  <a:gd name="T20" fmla="*/ 0 w 240"/>
                  <a:gd name="T21" fmla="*/ 36 h 80"/>
                  <a:gd name="T22" fmla="*/ 0 w 240"/>
                  <a:gd name="T23" fmla="*/ 44 h 80"/>
                  <a:gd name="T24" fmla="*/ 0 w 240"/>
                  <a:gd name="T25" fmla="*/ 44 h 80"/>
                  <a:gd name="T26" fmla="*/ 2 w 240"/>
                  <a:gd name="T27" fmla="*/ 52 h 80"/>
                  <a:gd name="T28" fmla="*/ 4 w 240"/>
                  <a:gd name="T29" fmla="*/ 58 h 80"/>
                  <a:gd name="T30" fmla="*/ 6 w 240"/>
                  <a:gd name="T31" fmla="*/ 64 h 80"/>
                  <a:gd name="T32" fmla="*/ 10 w 240"/>
                  <a:gd name="T33" fmla="*/ 70 h 80"/>
                  <a:gd name="T34" fmla="*/ 16 w 240"/>
                  <a:gd name="T35" fmla="*/ 74 h 80"/>
                  <a:gd name="T36" fmla="*/ 22 w 240"/>
                  <a:gd name="T37" fmla="*/ 78 h 80"/>
                  <a:gd name="T38" fmla="*/ 28 w 240"/>
                  <a:gd name="T39" fmla="*/ 80 h 80"/>
                  <a:gd name="T40" fmla="*/ 36 w 240"/>
                  <a:gd name="T41" fmla="*/ 80 h 80"/>
                  <a:gd name="T42" fmla="*/ 240 w 240"/>
                  <a:gd name="T43" fmla="*/ 80 h 80"/>
                  <a:gd name="T44" fmla="*/ 240 w 240"/>
                  <a:gd name="T45"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40" h="80">
                    <a:moveTo>
                      <a:pt x="240" y="0"/>
                    </a:moveTo>
                    <a:lnTo>
                      <a:pt x="36" y="0"/>
                    </a:lnTo>
                    <a:lnTo>
                      <a:pt x="36" y="0"/>
                    </a:lnTo>
                    <a:lnTo>
                      <a:pt x="28" y="2"/>
                    </a:lnTo>
                    <a:lnTo>
                      <a:pt x="22" y="4"/>
                    </a:lnTo>
                    <a:lnTo>
                      <a:pt x="16" y="6"/>
                    </a:lnTo>
                    <a:lnTo>
                      <a:pt x="10" y="12"/>
                    </a:lnTo>
                    <a:lnTo>
                      <a:pt x="6" y="16"/>
                    </a:lnTo>
                    <a:lnTo>
                      <a:pt x="4" y="22"/>
                    </a:lnTo>
                    <a:lnTo>
                      <a:pt x="2" y="30"/>
                    </a:lnTo>
                    <a:lnTo>
                      <a:pt x="0" y="36"/>
                    </a:lnTo>
                    <a:lnTo>
                      <a:pt x="0" y="44"/>
                    </a:lnTo>
                    <a:lnTo>
                      <a:pt x="0" y="44"/>
                    </a:lnTo>
                    <a:lnTo>
                      <a:pt x="2" y="52"/>
                    </a:lnTo>
                    <a:lnTo>
                      <a:pt x="4" y="58"/>
                    </a:lnTo>
                    <a:lnTo>
                      <a:pt x="6" y="64"/>
                    </a:lnTo>
                    <a:lnTo>
                      <a:pt x="10" y="70"/>
                    </a:lnTo>
                    <a:lnTo>
                      <a:pt x="16" y="74"/>
                    </a:lnTo>
                    <a:lnTo>
                      <a:pt x="22" y="78"/>
                    </a:lnTo>
                    <a:lnTo>
                      <a:pt x="28" y="80"/>
                    </a:lnTo>
                    <a:lnTo>
                      <a:pt x="36" y="80"/>
                    </a:lnTo>
                    <a:lnTo>
                      <a:pt x="240" y="80"/>
                    </a:lnTo>
                    <a:lnTo>
                      <a:pt x="24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67" name="Freeform 325"/>
              <p:cNvSpPr>
                <a:spLocks/>
              </p:cNvSpPr>
              <p:nvPr/>
            </p:nvSpPr>
            <p:spPr bwMode="auto">
              <a:xfrm>
                <a:off x="3957819" y="3778931"/>
                <a:ext cx="381000" cy="127000"/>
              </a:xfrm>
              <a:custGeom>
                <a:avLst/>
                <a:gdLst>
                  <a:gd name="T0" fmla="*/ 240 w 240"/>
                  <a:gd name="T1" fmla="*/ 0 h 80"/>
                  <a:gd name="T2" fmla="*/ 36 w 240"/>
                  <a:gd name="T3" fmla="*/ 0 h 80"/>
                  <a:gd name="T4" fmla="*/ 36 w 240"/>
                  <a:gd name="T5" fmla="*/ 0 h 80"/>
                  <a:gd name="T6" fmla="*/ 28 w 240"/>
                  <a:gd name="T7" fmla="*/ 2 h 80"/>
                  <a:gd name="T8" fmla="*/ 22 w 240"/>
                  <a:gd name="T9" fmla="*/ 4 h 80"/>
                  <a:gd name="T10" fmla="*/ 16 w 240"/>
                  <a:gd name="T11" fmla="*/ 6 h 80"/>
                  <a:gd name="T12" fmla="*/ 10 w 240"/>
                  <a:gd name="T13" fmla="*/ 12 h 80"/>
                  <a:gd name="T14" fmla="*/ 6 w 240"/>
                  <a:gd name="T15" fmla="*/ 16 h 80"/>
                  <a:gd name="T16" fmla="*/ 4 w 240"/>
                  <a:gd name="T17" fmla="*/ 22 h 80"/>
                  <a:gd name="T18" fmla="*/ 2 w 240"/>
                  <a:gd name="T19" fmla="*/ 30 h 80"/>
                  <a:gd name="T20" fmla="*/ 0 w 240"/>
                  <a:gd name="T21" fmla="*/ 36 h 80"/>
                  <a:gd name="T22" fmla="*/ 0 w 240"/>
                  <a:gd name="T23" fmla="*/ 44 h 80"/>
                  <a:gd name="T24" fmla="*/ 0 w 240"/>
                  <a:gd name="T25" fmla="*/ 44 h 80"/>
                  <a:gd name="T26" fmla="*/ 2 w 240"/>
                  <a:gd name="T27" fmla="*/ 52 h 80"/>
                  <a:gd name="T28" fmla="*/ 4 w 240"/>
                  <a:gd name="T29" fmla="*/ 58 h 80"/>
                  <a:gd name="T30" fmla="*/ 6 w 240"/>
                  <a:gd name="T31" fmla="*/ 64 h 80"/>
                  <a:gd name="T32" fmla="*/ 10 w 240"/>
                  <a:gd name="T33" fmla="*/ 70 h 80"/>
                  <a:gd name="T34" fmla="*/ 16 w 240"/>
                  <a:gd name="T35" fmla="*/ 74 h 80"/>
                  <a:gd name="T36" fmla="*/ 22 w 240"/>
                  <a:gd name="T37" fmla="*/ 78 h 80"/>
                  <a:gd name="T38" fmla="*/ 28 w 240"/>
                  <a:gd name="T39" fmla="*/ 80 h 80"/>
                  <a:gd name="T40" fmla="*/ 36 w 240"/>
                  <a:gd name="T41" fmla="*/ 80 h 80"/>
                  <a:gd name="T42" fmla="*/ 240 w 240"/>
                  <a:gd name="T43" fmla="*/ 80 h 80"/>
                  <a:gd name="T44" fmla="*/ 240 w 240"/>
                  <a:gd name="T45"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40" h="80">
                    <a:moveTo>
                      <a:pt x="240" y="0"/>
                    </a:moveTo>
                    <a:lnTo>
                      <a:pt x="36" y="0"/>
                    </a:lnTo>
                    <a:lnTo>
                      <a:pt x="36" y="0"/>
                    </a:lnTo>
                    <a:lnTo>
                      <a:pt x="28" y="2"/>
                    </a:lnTo>
                    <a:lnTo>
                      <a:pt x="22" y="4"/>
                    </a:lnTo>
                    <a:lnTo>
                      <a:pt x="16" y="6"/>
                    </a:lnTo>
                    <a:lnTo>
                      <a:pt x="10" y="12"/>
                    </a:lnTo>
                    <a:lnTo>
                      <a:pt x="6" y="16"/>
                    </a:lnTo>
                    <a:lnTo>
                      <a:pt x="4" y="22"/>
                    </a:lnTo>
                    <a:lnTo>
                      <a:pt x="2" y="30"/>
                    </a:lnTo>
                    <a:lnTo>
                      <a:pt x="0" y="36"/>
                    </a:lnTo>
                    <a:lnTo>
                      <a:pt x="0" y="44"/>
                    </a:lnTo>
                    <a:lnTo>
                      <a:pt x="0" y="44"/>
                    </a:lnTo>
                    <a:lnTo>
                      <a:pt x="2" y="52"/>
                    </a:lnTo>
                    <a:lnTo>
                      <a:pt x="4" y="58"/>
                    </a:lnTo>
                    <a:lnTo>
                      <a:pt x="6" y="64"/>
                    </a:lnTo>
                    <a:lnTo>
                      <a:pt x="10" y="70"/>
                    </a:lnTo>
                    <a:lnTo>
                      <a:pt x="16" y="74"/>
                    </a:lnTo>
                    <a:lnTo>
                      <a:pt x="22" y="78"/>
                    </a:lnTo>
                    <a:lnTo>
                      <a:pt x="28" y="80"/>
                    </a:lnTo>
                    <a:lnTo>
                      <a:pt x="36" y="80"/>
                    </a:lnTo>
                    <a:lnTo>
                      <a:pt x="240" y="80"/>
                    </a:lnTo>
                    <a:lnTo>
                      <a:pt x="24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68" name="Rectangle 326"/>
              <p:cNvSpPr>
                <a:spLocks noChangeArrowheads="1"/>
              </p:cNvSpPr>
              <p:nvPr/>
            </p:nvSpPr>
            <p:spPr bwMode="auto">
              <a:xfrm>
                <a:off x="3967344" y="3785281"/>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69" name="Rectangle 327"/>
              <p:cNvSpPr>
                <a:spLocks noChangeArrowheads="1"/>
              </p:cNvSpPr>
              <p:nvPr/>
            </p:nvSpPr>
            <p:spPr bwMode="auto">
              <a:xfrm>
                <a:off x="3967344" y="3791631"/>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70" name="Rectangle 328"/>
              <p:cNvSpPr>
                <a:spLocks noChangeArrowheads="1"/>
              </p:cNvSpPr>
              <p:nvPr/>
            </p:nvSpPr>
            <p:spPr bwMode="auto">
              <a:xfrm>
                <a:off x="3967344" y="3797981"/>
                <a:ext cx="371475" cy="1588"/>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71" name="Rectangle 329"/>
              <p:cNvSpPr>
                <a:spLocks noChangeArrowheads="1"/>
              </p:cNvSpPr>
              <p:nvPr/>
            </p:nvSpPr>
            <p:spPr bwMode="auto">
              <a:xfrm>
                <a:off x="3967344" y="3801156"/>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72" name="Rectangle 330"/>
              <p:cNvSpPr>
                <a:spLocks noChangeArrowheads="1"/>
              </p:cNvSpPr>
              <p:nvPr/>
            </p:nvSpPr>
            <p:spPr bwMode="auto">
              <a:xfrm>
                <a:off x="3967344" y="3807506"/>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73" name="Rectangle 331"/>
              <p:cNvSpPr>
                <a:spLocks noChangeArrowheads="1"/>
              </p:cNvSpPr>
              <p:nvPr/>
            </p:nvSpPr>
            <p:spPr bwMode="auto">
              <a:xfrm>
                <a:off x="3967344" y="3813856"/>
                <a:ext cx="371475" cy="1588"/>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74" name="Rectangle 332"/>
              <p:cNvSpPr>
                <a:spLocks noChangeArrowheads="1"/>
              </p:cNvSpPr>
              <p:nvPr/>
            </p:nvSpPr>
            <p:spPr bwMode="auto">
              <a:xfrm>
                <a:off x="3967344" y="3817031"/>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75" name="Rectangle 333"/>
              <p:cNvSpPr>
                <a:spLocks noChangeArrowheads="1"/>
              </p:cNvSpPr>
              <p:nvPr/>
            </p:nvSpPr>
            <p:spPr bwMode="auto">
              <a:xfrm>
                <a:off x="3967344" y="3823381"/>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76" name="Rectangle 334"/>
              <p:cNvSpPr>
                <a:spLocks noChangeArrowheads="1"/>
              </p:cNvSpPr>
              <p:nvPr/>
            </p:nvSpPr>
            <p:spPr bwMode="auto">
              <a:xfrm>
                <a:off x="3967344" y="3829731"/>
                <a:ext cx="371475" cy="1588"/>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77" name="Rectangle 335"/>
              <p:cNvSpPr>
                <a:spLocks noChangeArrowheads="1"/>
              </p:cNvSpPr>
              <p:nvPr/>
            </p:nvSpPr>
            <p:spPr bwMode="auto">
              <a:xfrm>
                <a:off x="3967344" y="3832906"/>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78" name="Rectangle 336"/>
              <p:cNvSpPr>
                <a:spLocks noChangeArrowheads="1"/>
              </p:cNvSpPr>
              <p:nvPr/>
            </p:nvSpPr>
            <p:spPr bwMode="auto">
              <a:xfrm>
                <a:off x="3967344" y="3839256"/>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79" name="Rectangle 337"/>
              <p:cNvSpPr>
                <a:spLocks noChangeArrowheads="1"/>
              </p:cNvSpPr>
              <p:nvPr/>
            </p:nvSpPr>
            <p:spPr bwMode="auto">
              <a:xfrm>
                <a:off x="3967344" y="3845606"/>
                <a:ext cx="371475" cy="1588"/>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80" name="Rectangle 338"/>
              <p:cNvSpPr>
                <a:spLocks noChangeArrowheads="1"/>
              </p:cNvSpPr>
              <p:nvPr/>
            </p:nvSpPr>
            <p:spPr bwMode="auto">
              <a:xfrm>
                <a:off x="3967344" y="3848781"/>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81" name="Rectangle 339"/>
              <p:cNvSpPr>
                <a:spLocks noChangeArrowheads="1"/>
              </p:cNvSpPr>
              <p:nvPr/>
            </p:nvSpPr>
            <p:spPr bwMode="auto">
              <a:xfrm>
                <a:off x="3967344" y="3855131"/>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82" name="Rectangle 340"/>
              <p:cNvSpPr>
                <a:spLocks noChangeArrowheads="1"/>
              </p:cNvSpPr>
              <p:nvPr/>
            </p:nvSpPr>
            <p:spPr bwMode="auto">
              <a:xfrm>
                <a:off x="3967344" y="3861481"/>
                <a:ext cx="371475" cy="1588"/>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83" name="Rectangle 341"/>
              <p:cNvSpPr>
                <a:spLocks noChangeArrowheads="1"/>
              </p:cNvSpPr>
              <p:nvPr/>
            </p:nvSpPr>
            <p:spPr bwMode="auto">
              <a:xfrm>
                <a:off x="3967344" y="3861481"/>
                <a:ext cx="371475"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84" name="Rectangle 342"/>
              <p:cNvSpPr>
                <a:spLocks noChangeArrowheads="1"/>
              </p:cNvSpPr>
              <p:nvPr/>
            </p:nvSpPr>
            <p:spPr bwMode="auto">
              <a:xfrm>
                <a:off x="3967344" y="3864656"/>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85" name="Rectangle 343"/>
              <p:cNvSpPr>
                <a:spLocks noChangeArrowheads="1"/>
              </p:cNvSpPr>
              <p:nvPr/>
            </p:nvSpPr>
            <p:spPr bwMode="auto">
              <a:xfrm>
                <a:off x="3967344" y="3864656"/>
                <a:ext cx="371475" cy="3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86" name="Rectangle 344"/>
              <p:cNvSpPr>
                <a:spLocks noChangeArrowheads="1"/>
              </p:cNvSpPr>
              <p:nvPr/>
            </p:nvSpPr>
            <p:spPr bwMode="auto">
              <a:xfrm>
                <a:off x="3967344" y="3871006"/>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87" name="Rectangle 345"/>
              <p:cNvSpPr>
                <a:spLocks noChangeArrowheads="1"/>
              </p:cNvSpPr>
              <p:nvPr/>
            </p:nvSpPr>
            <p:spPr bwMode="auto">
              <a:xfrm>
                <a:off x="3967344" y="3871006"/>
                <a:ext cx="371475" cy="3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88" name="Rectangle 346"/>
              <p:cNvSpPr>
                <a:spLocks noChangeArrowheads="1"/>
              </p:cNvSpPr>
              <p:nvPr/>
            </p:nvSpPr>
            <p:spPr bwMode="auto">
              <a:xfrm>
                <a:off x="3967344" y="3877356"/>
                <a:ext cx="371475" cy="1588"/>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89" name="Rectangle 347"/>
              <p:cNvSpPr>
                <a:spLocks noChangeArrowheads="1"/>
              </p:cNvSpPr>
              <p:nvPr/>
            </p:nvSpPr>
            <p:spPr bwMode="auto">
              <a:xfrm>
                <a:off x="3967344" y="3877356"/>
                <a:ext cx="371475"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90" name="Rectangle 348"/>
              <p:cNvSpPr>
                <a:spLocks noChangeArrowheads="1"/>
              </p:cNvSpPr>
              <p:nvPr/>
            </p:nvSpPr>
            <p:spPr bwMode="auto">
              <a:xfrm>
                <a:off x="3967344" y="3880531"/>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91" name="Rectangle 349"/>
              <p:cNvSpPr>
                <a:spLocks noChangeArrowheads="1"/>
              </p:cNvSpPr>
              <p:nvPr/>
            </p:nvSpPr>
            <p:spPr bwMode="auto">
              <a:xfrm>
                <a:off x="3967344" y="3880531"/>
                <a:ext cx="371475" cy="3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92" name="Rectangle 350"/>
              <p:cNvSpPr>
                <a:spLocks noChangeArrowheads="1"/>
              </p:cNvSpPr>
              <p:nvPr/>
            </p:nvSpPr>
            <p:spPr bwMode="auto">
              <a:xfrm>
                <a:off x="3967344" y="3886881"/>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93" name="Rectangle 351"/>
              <p:cNvSpPr>
                <a:spLocks noChangeArrowheads="1"/>
              </p:cNvSpPr>
              <p:nvPr/>
            </p:nvSpPr>
            <p:spPr bwMode="auto">
              <a:xfrm>
                <a:off x="3967344" y="3886881"/>
                <a:ext cx="371475" cy="3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94" name="Rectangle 352"/>
              <p:cNvSpPr>
                <a:spLocks noChangeArrowheads="1"/>
              </p:cNvSpPr>
              <p:nvPr/>
            </p:nvSpPr>
            <p:spPr bwMode="auto">
              <a:xfrm>
                <a:off x="3967344" y="3890056"/>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95" name="Rectangle 353"/>
              <p:cNvSpPr>
                <a:spLocks noChangeArrowheads="1"/>
              </p:cNvSpPr>
              <p:nvPr/>
            </p:nvSpPr>
            <p:spPr bwMode="auto">
              <a:xfrm>
                <a:off x="3967344" y="3890056"/>
                <a:ext cx="371475" cy="3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96" name="Rectangle 354"/>
              <p:cNvSpPr>
                <a:spLocks noChangeArrowheads="1"/>
              </p:cNvSpPr>
              <p:nvPr/>
            </p:nvSpPr>
            <p:spPr bwMode="auto">
              <a:xfrm>
                <a:off x="3967344" y="3896406"/>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97" name="Rectangle 355"/>
              <p:cNvSpPr>
                <a:spLocks noChangeArrowheads="1"/>
              </p:cNvSpPr>
              <p:nvPr/>
            </p:nvSpPr>
            <p:spPr bwMode="auto">
              <a:xfrm>
                <a:off x="3967344" y="3896406"/>
                <a:ext cx="371475" cy="3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98" name="Freeform 356"/>
              <p:cNvSpPr>
                <a:spLocks/>
              </p:cNvSpPr>
              <p:nvPr/>
            </p:nvSpPr>
            <p:spPr bwMode="auto">
              <a:xfrm>
                <a:off x="3941944" y="3769406"/>
                <a:ext cx="406400" cy="146050"/>
              </a:xfrm>
              <a:custGeom>
                <a:avLst/>
                <a:gdLst>
                  <a:gd name="T0" fmla="*/ 256 w 256"/>
                  <a:gd name="T1" fmla="*/ 84 h 92"/>
                  <a:gd name="T2" fmla="*/ 46 w 256"/>
                  <a:gd name="T3" fmla="*/ 84 h 92"/>
                  <a:gd name="T4" fmla="*/ 46 w 256"/>
                  <a:gd name="T5" fmla="*/ 84 h 92"/>
                  <a:gd name="T6" fmla="*/ 34 w 256"/>
                  <a:gd name="T7" fmla="*/ 80 h 92"/>
                  <a:gd name="T8" fmla="*/ 24 w 256"/>
                  <a:gd name="T9" fmla="*/ 74 h 92"/>
                  <a:gd name="T10" fmla="*/ 18 w 256"/>
                  <a:gd name="T11" fmla="*/ 66 h 92"/>
                  <a:gd name="T12" fmla="*/ 16 w 256"/>
                  <a:gd name="T13" fmla="*/ 60 h 92"/>
                  <a:gd name="T14" fmla="*/ 16 w 256"/>
                  <a:gd name="T15" fmla="*/ 54 h 92"/>
                  <a:gd name="T16" fmla="*/ 16 w 256"/>
                  <a:gd name="T17" fmla="*/ 38 h 92"/>
                  <a:gd name="T18" fmla="*/ 16 w 256"/>
                  <a:gd name="T19" fmla="*/ 38 h 92"/>
                  <a:gd name="T20" fmla="*/ 16 w 256"/>
                  <a:gd name="T21" fmla="*/ 32 h 92"/>
                  <a:gd name="T22" fmla="*/ 18 w 256"/>
                  <a:gd name="T23" fmla="*/ 26 h 92"/>
                  <a:gd name="T24" fmla="*/ 24 w 256"/>
                  <a:gd name="T25" fmla="*/ 18 h 92"/>
                  <a:gd name="T26" fmla="*/ 34 w 256"/>
                  <a:gd name="T27" fmla="*/ 12 h 92"/>
                  <a:gd name="T28" fmla="*/ 46 w 256"/>
                  <a:gd name="T29" fmla="*/ 10 h 92"/>
                  <a:gd name="T30" fmla="*/ 256 w 256"/>
                  <a:gd name="T31" fmla="*/ 10 h 92"/>
                  <a:gd name="T32" fmla="*/ 256 w 256"/>
                  <a:gd name="T33" fmla="*/ 0 h 92"/>
                  <a:gd name="T34" fmla="*/ 34 w 256"/>
                  <a:gd name="T35" fmla="*/ 0 h 92"/>
                  <a:gd name="T36" fmla="*/ 34 w 256"/>
                  <a:gd name="T37" fmla="*/ 0 h 92"/>
                  <a:gd name="T38" fmla="*/ 28 w 256"/>
                  <a:gd name="T39" fmla="*/ 2 h 92"/>
                  <a:gd name="T40" fmla="*/ 20 w 256"/>
                  <a:gd name="T41" fmla="*/ 4 h 92"/>
                  <a:gd name="T42" fmla="*/ 14 w 256"/>
                  <a:gd name="T43" fmla="*/ 6 h 92"/>
                  <a:gd name="T44" fmla="*/ 10 w 256"/>
                  <a:gd name="T45" fmla="*/ 12 h 92"/>
                  <a:gd name="T46" fmla="*/ 6 w 256"/>
                  <a:gd name="T47" fmla="*/ 16 h 92"/>
                  <a:gd name="T48" fmla="*/ 2 w 256"/>
                  <a:gd name="T49" fmla="*/ 22 h 92"/>
                  <a:gd name="T50" fmla="*/ 0 w 256"/>
                  <a:gd name="T51" fmla="*/ 28 h 92"/>
                  <a:gd name="T52" fmla="*/ 0 w 256"/>
                  <a:gd name="T53" fmla="*/ 36 h 92"/>
                  <a:gd name="T54" fmla="*/ 0 w 256"/>
                  <a:gd name="T55" fmla="*/ 56 h 92"/>
                  <a:gd name="T56" fmla="*/ 0 w 256"/>
                  <a:gd name="T57" fmla="*/ 56 h 92"/>
                  <a:gd name="T58" fmla="*/ 0 w 256"/>
                  <a:gd name="T59" fmla="*/ 64 h 92"/>
                  <a:gd name="T60" fmla="*/ 2 w 256"/>
                  <a:gd name="T61" fmla="*/ 70 h 92"/>
                  <a:gd name="T62" fmla="*/ 6 w 256"/>
                  <a:gd name="T63" fmla="*/ 76 h 92"/>
                  <a:gd name="T64" fmla="*/ 10 w 256"/>
                  <a:gd name="T65" fmla="*/ 82 h 92"/>
                  <a:gd name="T66" fmla="*/ 14 w 256"/>
                  <a:gd name="T67" fmla="*/ 86 h 92"/>
                  <a:gd name="T68" fmla="*/ 20 w 256"/>
                  <a:gd name="T69" fmla="*/ 88 h 92"/>
                  <a:gd name="T70" fmla="*/ 28 w 256"/>
                  <a:gd name="T71" fmla="*/ 90 h 92"/>
                  <a:gd name="T72" fmla="*/ 34 w 256"/>
                  <a:gd name="T73" fmla="*/ 92 h 92"/>
                  <a:gd name="T74" fmla="*/ 256 w 256"/>
                  <a:gd name="T75" fmla="*/ 92 h 92"/>
                  <a:gd name="T76" fmla="*/ 256 w 256"/>
                  <a:gd name="T77" fmla="*/ 84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56" h="92">
                    <a:moveTo>
                      <a:pt x="256" y="84"/>
                    </a:moveTo>
                    <a:lnTo>
                      <a:pt x="46" y="84"/>
                    </a:lnTo>
                    <a:lnTo>
                      <a:pt x="46" y="84"/>
                    </a:lnTo>
                    <a:lnTo>
                      <a:pt x="34" y="80"/>
                    </a:lnTo>
                    <a:lnTo>
                      <a:pt x="24" y="74"/>
                    </a:lnTo>
                    <a:lnTo>
                      <a:pt x="18" y="66"/>
                    </a:lnTo>
                    <a:lnTo>
                      <a:pt x="16" y="60"/>
                    </a:lnTo>
                    <a:lnTo>
                      <a:pt x="16" y="54"/>
                    </a:lnTo>
                    <a:lnTo>
                      <a:pt x="16" y="38"/>
                    </a:lnTo>
                    <a:lnTo>
                      <a:pt x="16" y="38"/>
                    </a:lnTo>
                    <a:lnTo>
                      <a:pt x="16" y="32"/>
                    </a:lnTo>
                    <a:lnTo>
                      <a:pt x="18" y="26"/>
                    </a:lnTo>
                    <a:lnTo>
                      <a:pt x="24" y="18"/>
                    </a:lnTo>
                    <a:lnTo>
                      <a:pt x="34" y="12"/>
                    </a:lnTo>
                    <a:lnTo>
                      <a:pt x="46" y="10"/>
                    </a:lnTo>
                    <a:lnTo>
                      <a:pt x="256" y="10"/>
                    </a:lnTo>
                    <a:lnTo>
                      <a:pt x="256" y="0"/>
                    </a:lnTo>
                    <a:lnTo>
                      <a:pt x="34" y="0"/>
                    </a:lnTo>
                    <a:lnTo>
                      <a:pt x="34" y="0"/>
                    </a:lnTo>
                    <a:lnTo>
                      <a:pt x="28" y="2"/>
                    </a:lnTo>
                    <a:lnTo>
                      <a:pt x="20" y="4"/>
                    </a:lnTo>
                    <a:lnTo>
                      <a:pt x="14" y="6"/>
                    </a:lnTo>
                    <a:lnTo>
                      <a:pt x="10" y="12"/>
                    </a:lnTo>
                    <a:lnTo>
                      <a:pt x="6" y="16"/>
                    </a:lnTo>
                    <a:lnTo>
                      <a:pt x="2" y="22"/>
                    </a:lnTo>
                    <a:lnTo>
                      <a:pt x="0" y="28"/>
                    </a:lnTo>
                    <a:lnTo>
                      <a:pt x="0" y="36"/>
                    </a:lnTo>
                    <a:lnTo>
                      <a:pt x="0" y="56"/>
                    </a:lnTo>
                    <a:lnTo>
                      <a:pt x="0" y="56"/>
                    </a:lnTo>
                    <a:lnTo>
                      <a:pt x="0" y="64"/>
                    </a:lnTo>
                    <a:lnTo>
                      <a:pt x="2" y="70"/>
                    </a:lnTo>
                    <a:lnTo>
                      <a:pt x="6" y="76"/>
                    </a:lnTo>
                    <a:lnTo>
                      <a:pt x="10" y="82"/>
                    </a:lnTo>
                    <a:lnTo>
                      <a:pt x="14" y="86"/>
                    </a:lnTo>
                    <a:lnTo>
                      <a:pt x="20" y="88"/>
                    </a:lnTo>
                    <a:lnTo>
                      <a:pt x="28" y="90"/>
                    </a:lnTo>
                    <a:lnTo>
                      <a:pt x="34" y="92"/>
                    </a:lnTo>
                    <a:lnTo>
                      <a:pt x="256" y="92"/>
                    </a:lnTo>
                    <a:lnTo>
                      <a:pt x="256" y="84"/>
                    </a:lnTo>
                    <a:close/>
                  </a:path>
                </a:pathLst>
              </a:custGeom>
              <a:solidFill>
                <a:srgbClr val="003B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99" name="Freeform 357"/>
              <p:cNvSpPr>
                <a:spLocks/>
              </p:cNvSpPr>
              <p:nvPr/>
            </p:nvSpPr>
            <p:spPr bwMode="auto">
              <a:xfrm>
                <a:off x="3941944" y="3769406"/>
                <a:ext cx="406400" cy="146050"/>
              </a:xfrm>
              <a:custGeom>
                <a:avLst/>
                <a:gdLst>
                  <a:gd name="T0" fmla="*/ 256 w 256"/>
                  <a:gd name="T1" fmla="*/ 84 h 92"/>
                  <a:gd name="T2" fmla="*/ 46 w 256"/>
                  <a:gd name="T3" fmla="*/ 84 h 92"/>
                  <a:gd name="T4" fmla="*/ 46 w 256"/>
                  <a:gd name="T5" fmla="*/ 84 h 92"/>
                  <a:gd name="T6" fmla="*/ 34 w 256"/>
                  <a:gd name="T7" fmla="*/ 80 h 92"/>
                  <a:gd name="T8" fmla="*/ 24 w 256"/>
                  <a:gd name="T9" fmla="*/ 74 h 92"/>
                  <a:gd name="T10" fmla="*/ 18 w 256"/>
                  <a:gd name="T11" fmla="*/ 66 h 92"/>
                  <a:gd name="T12" fmla="*/ 16 w 256"/>
                  <a:gd name="T13" fmla="*/ 60 h 92"/>
                  <a:gd name="T14" fmla="*/ 16 w 256"/>
                  <a:gd name="T15" fmla="*/ 54 h 92"/>
                  <a:gd name="T16" fmla="*/ 16 w 256"/>
                  <a:gd name="T17" fmla="*/ 38 h 92"/>
                  <a:gd name="T18" fmla="*/ 16 w 256"/>
                  <a:gd name="T19" fmla="*/ 38 h 92"/>
                  <a:gd name="T20" fmla="*/ 16 w 256"/>
                  <a:gd name="T21" fmla="*/ 32 h 92"/>
                  <a:gd name="T22" fmla="*/ 18 w 256"/>
                  <a:gd name="T23" fmla="*/ 26 h 92"/>
                  <a:gd name="T24" fmla="*/ 24 w 256"/>
                  <a:gd name="T25" fmla="*/ 18 h 92"/>
                  <a:gd name="T26" fmla="*/ 34 w 256"/>
                  <a:gd name="T27" fmla="*/ 12 h 92"/>
                  <a:gd name="T28" fmla="*/ 46 w 256"/>
                  <a:gd name="T29" fmla="*/ 10 h 92"/>
                  <a:gd name="T30" fmla="*/ 256 w 256"/>
                  <a:gd name="T31" fmla="*/ 10 h 92"/>
                  <a:gd name="T32" fmla="*/ 256 w 256"/>
                  <a:gd name="T33" fmla="*/ 0 h 92"/>
                  <a:gd name="T34" fmla="*/ 34 w 256"/>
                  <a:gd name="T35" fmla="*/ 0 h 92"/>
                  <a:gd name="T36" fmla="*/ 34 w 256"/>
                  <a:gd name="T37" fmla="*/ 0 h 92"/>
                  <a:gd name="T38" fmla="*/ 28 w 256"/>
                  <a:gd name="T39" fmla="*/ 2 h 92"/>
                  <a:gd name="T40" fmla="*/ 20 w 256"/>
                  <a:gd name="T41" fmla="*/ 4 h 92"/>
                  <a:gd name="T42" fmla="*/ 14 w 256"/>
                  <a:gd name="T43" fmla="*/ 6 h 92"/>
                  <a:gd name="T44" fmla="*/ 10 w 256"/>
                  <a:gd name="T45" fmla="*/ 12 h 92"/>
                  <a:gd name="T46" fmla="*/ 6 w 256"/>
                  <a:gd name="T47" fmla="*/ 16 h 92"/>
                  <a:gd name="T48" fmla="*/ 2 w 256"/>
                  <a:gd name="T49" fmla="*/ 22 h 92"/>
                  <a:gd name="T50" fmla="*/ 0 w 256"/>
                  <a:gd name="T51" fmla="*/ 28 h 92"/>
                  <a:gd name="T52" fmla="*/ 0 w 256"/>
                  <a:gd name="T53" fmla="*/ 36 h 92"/>
                  <a:gd name="T54" fmla="*/ 0 w 256"/>
                  <a:gd name="T55" fmla="*/ 56 h 92"/>
                  <a:gd name="T56" fmla="*/ 0 w 256"/>
                  <a:gd name="T57" fmla="*/ 56 h 92"/>
                  <a:gd name="T58" fmla="*/ 0 w 256"/>
                  <a:gd name="T59" fmla="*/ 64 h 92"/>
                  <a:gd name="T60" fmla="*/ 2 w 256"/>
                  <a:gd name="T61" fmla="*/ 70 h 92"/>
                  <a:gd name="T62" fmla="*/ 6 w 256"/>
                  <a:gd name="T63" fmla="*/ 76 h 92"/>
                  <a:gd name="T64" fmla="*/ 10 w 256"/>
                  <a:gd name="T65" fmla="*/ 82 h 92"/>
                  <a:gd name="T66" fmla="*/ 14 w 256"/>
                  <a:gd name="T67" fmla="*/ 86 h 92"/>
                  <a:gd name="T68" fmla="*/ 20 w 256"/>
                  <a:gd name="T69" fmla="*/ 88 h 92"/>
                  <a:gd name="T70" fmla="*/ 28 w 256"/>
                  <a:gd name="T71" fmla="*/ 90 h 92"/>
                  <a:gd name="T72" fmla="*/ 34 w 256"/>
                  <a:gd name="T73" fmla="*/ 92 h 92"/>
                  <a:gd name="T74" fmla="*/ 256 w 256"/>
                  <a:gd name="T75" fmla="*/ 92 h 92"/>
                  <a:gd name="T76" fmla="*/ 256 w 256"/>
                  <a:gd name="T77" fmla="*/ 84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56" h="92">
                    <a:moveTo>
                      <a:pt x="256" y="84"/>
                    </a:moveTo>
                    <a:lnTo>
                      <a:pt x="46" y="84"/>
                    </a:lnTo>
                    <a:lnTo>
                      <a:pt x="46" y="84"/>
                    </a:lnTo>
                    <a:lnTo>
                      <a:pt x="34" y="80"/>
                    </a:lnTo>
                    <a:lnTo>
                      <a:pt x="24" y="74"/>
                    </a:lnTo>
                    <a:lnTo>
                      <a:pt x="18" y="66"/>
                    </a:lnTo>
                    <a:lnTo>
                      <a:pt x="16" y="60"/>
                    </a:lnTo>
                    <a:lnTo>
                      <a:pt x="16" y="54"/>
                    </a:lnTo>
                    <a:lnTo>
                      <a:pt x="16" y="38"/>
                    </a:lnTo>
                    <a:lnTo>
                      <a:pt x="16" y="38"/>
                    </a:lnTo>
                    <a:lnTo>
                      <a:pt x="16" y="32"/>
                    </a:lnTo>
                    <a:lnTo>
                      <a:pt x="18" y="26"/>
                    </a:lnTo>
                    <a:lnTo>
                      <a:pt x="24" y="18"/>
                    </a:lnTo>
                    <a:lnTo>
                      <a:pt x="34" y="12"/>
                    </a:lnTo>
                    <a:lnTo>
                      <a:pt x="46" y="10"/>
                    </a:lnTo>
                    <a:lnTo>
                      <a:pt x="256" y="10"/>
                    </a:lnTo>
                    <a:lnTo>
                      <a:pt x="256" y="0"/>
                    </a:lnTo>
                    <a:lnTo>
                      <a:pt x="34" y="0"/>
                    </a:lnTo>
                    <a:lnTo>
                      <a:pt x="34" y="0"/>
                    </a:lnTo>
                    <a:lnTo>
                      <a:pt x="28" y="2"/>
                    </a:lnTo>
                    <a:lnTo>
                      <a:pt x="20" y="4"/>
                    </a:lnTo>
                    <a:lnTo>
                      <a:pt x="14" y="6"/>
                    </a:lnTo>
                    <a:lnTo>
                      <a:pt x="10" y="12"/>
                    </a:lnTo>
                    <a:lnTo>
                      <a:pt x="6" y="16"/>
                    </a:lnTo>
                    <a:lnTo>
                      <a:pt x="2" y="22"/>
                    </a:lnTo>
                    <a:lnTo>
                      <a:pt x="0" y="28"/>
                    </a:lnTo>
                    <a:lnTo>
                      <a:pt x="0" y="36"/>
                    </a:lnTo>
                    <a:lnTo>
                      <a:pt x="0" y="56"/>
                    </a:lnTo>
                    <a:lnTo>
                      <a:pt x="0" y="56"/>
                    </a:lnTo>
                    <a:lnTo>
                      <a:pt x="0" y="64"/>
                    </a:lnTo>
                    <a:lnTo>
                      <a:pt x="2" y="70"/>
                    </a:lnTo>
                    <a:lnTo>
                      <a:pt x="6" y="76"/>
                    </a:lnTo>
                    <a:lnTo>
                      <a:pt x="10" y="82"/>
                    </a:lnTo>
                    <a:lnTo>
                      <a:pt x="14" y="86"/>
                    </a:lnTo>
                    <a:lnTo>
                      <a:pt x="20" y="88"/>
                    </a:lnTo>
                    <a:lnTo>
                      <a:pt x="28" y="90"/>
                    </a:lnTo>
                    <a:lnTo>
                      <a:pt x="34" y="92"/>
                    </a:lnTo>
                    <a:lnTo>
                      <a:pt x="256" y="92"/>
                    </a:lnTo>
                    <a:lnTo>
                      <a:pt x="256" y="8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00" name="Freeform 358"/>
              <p:cNvSpPr>
                <a:spLocks/>
              </p:cNvSpPr>
              <p:nvPr/>
            </p:nvSpPr>
            <p:spPr bwMode="auto">
              <a:xfrm>
                <a:off x="4002269" y="3636056"/>
                <a:ext cx="381000" cy="127000"/>
              </a:xfrm>
              <a:custGeom>
                <a:avLst/>
                <a:gdLst>
                  <a:gd name="T0" fmla="*/ 0 w 240"/>
                  <a:gd name="T1" fmla="*/ 0 h 80"/>
                  <a:gd name="T2" fmla="*/ 204 w 240"/>
                  <a:gd name="T3" fmla="*/ 0 h 80"/>
                  <a:gd name="T4" fmla="*/ 204 w 240"/>
                  <a:gd name="T5" fmla="*/ 0 h 80"/>
                  <a:gd name="T6" fmla="*/ 212 w 240"/>
                  <a:gd name="T7" fmla="*/ 0 h 80"/>
                  <a:gd name="T8" fmla="*/ 218 w 240"/>
                  <a:gd name="T9" fmla="*/ 2 h 80"/>
                  <a:gd name="T10" fmla="*/ 224 w 240"/>
                  <a:gd name="T11" fmla="*/ 6 h 80"/>
                  <a:gd name="T12" fmla="*/ 230 w 240"/>
                  <a:gd name="T13" fmla="*/ 10 h 80"/>
                  <a:gd name="T14" fmla="*/ 234 w 240"/>
                  <a:gd name="T15" fmla="*/ 16 h 80"/>
                  <a:gd name="T16" fmla="*/ 236 w 240"/>
                  <a:gd name="T17" fmla="*/ 22 h 80"/>
                  <a:gd name="T18" fmla="*/ 238 w 240"/>
                  <a:gd name="T19" fmla="*/ 28 h 80"/>
                  <a:gd name="T20" fmla="*/ 240 w 240"/>
                  <a:gd name="T21" fmla="*/ 36 h 80"/>
                  <a:gd name="T22" fmla="*/ 240 w 240"/>
                  <a:gd name="T23" fmla="*/ 44 h 80"/>
                  <a:gd name="T24" fmla="*/ 240 w 240"/>
                  <a:gd name="T25" fmla="*/ 44 h 80"/>
                  <a:gd name="T26" fmla="*/ 238 w 240"/>
                  <a:gd name="T27" fmla="*/ 50 h 80"/>
                  <a:gd name="T28" fmla="*/ 236 w 240"/>
                  <a:gd name="T29" fmla="*/ 58 h 80"/>
                  <a:gd name="T30" fmla="*/ 234 w 240"/>
                  <a:gd name="T31" fmla="*/ 64 h 80"/>
                  <a:gd name="T32" fmla="*/ 230 w 240"/>
                  <a:gd name="T33" fmla="*/ 68 h 80"/>
                  <a:gd name="T34" fmla="*/ 224 w 240"/>
                  <a:gd name="T35" fmla="*/ 74 h 80"/>
                  <a:gd name="T36" fmla="*/ 218 w 240"/>
                  <a:gd name="T37" fmla="*/ 76 h 80"/>
                  <a:gd name="T38" fmla="*/ 212 w 240"/>
                  <a:gd name="T39" fmla="*/ 78 h 80"/>
                  <a:gd name="T40" fmla="*/ 204 w 240"/>
                  <a:gd name="T41" fmla="*/ 80 h 80"/>
                  <a:gd name="T42" fmla="*/ 0 w 240"/>
                  <a:gd name="T43" fmla="*/ 80 h 80"/>
                  <a:gd name="T44" fmla="*/ 0 w 240"/>
                  <a:gd name="T45"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40" h="80">
                    <a:moveTo>
                      <a:pt x="0" y="0"/>
                    </a:moveTo>
                    <a:lnTo>
                      <a:pt x="204" y="0"/>
                    </a:lnTo>
                    <a:lnTo>
                      <a:pt x="204" y="0"/>
                    </a:lnTo>
                    <a:lnTo>
                      <a:pt x="212" y="0"/>
                    </a:lnTo>
                    <a:lnTo>
                      <a:pt x="218" y="2"/>
                    </a:lnTo>
                    <a:lnTo>
                      <a:pt x="224" y="6"/>
                    </a:lnTo>
                    <a:lnTo>
                      <a:pt x="230" y="10"/>
                    </a:lnTo>
                    <a:lnTo>
                      <a:pt x="234" y="16"/>
                    </a:lnTo>
                    <a:lnTo>
                      <a:pt x="236" y="22"/>
                    </a:lnTo>
                    <a:lnTo>
                      <a:pt x="238" y="28"/>
                    </a:lnTo>
                    <a:lnTo>
                      <a:pt x="240" y="36"/>
                    </a:lnTo>
                    <a:lnTo>
                      <a:pt x="240" y="44"/>
                    </a:lnTo>
                    <a:lnTo>
                      <a:pt x="240" y="44"/>
                    </a:lnTo>
                    <a:lnTo>
                      <a:pt x="238" y="50"/>
                    </a:lnTo>
                    <a:lnTo>
                      <a:pt x="236" y="58"/>
                    </a:lnTo>
                    <a:lnTo>
                      <a:pt x="234" y="64"/>
                    </a:lnTo>
                    <a:lnTo>
                      <a:pt x="230" y="68"/>
                    </a:lnTo>
                    <a:lnTo>
                      <a:pt x="224" y="74"/>
                    </a:lnTo>
                    <a:lnTo>
                      <a:pt x="218" y="76"/>
                    </a:lnTo>
                    <a:lnTo>
                      <a:pt x="212" y="78"/>
                    </a:lnTo>
                    <a:lnTo>
                      <a:pt x="204" y="80"/>
                    </a:lnTo>
                    <a:lnTo>
                      <a:pt x="0" y="8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01" name="Rectangle 359"/>
              <p:cNvSpPr>
                <a:spLocks noChangeArrowheads="1"/>
              </p:cNvSpPr>
              <p:nvPr/>
            </p:nvSpPr>
            <p:spPr bwMode="auto">
              <a:xfrm>
                <a:off x="4002269" y="3642406"/>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02" name="Rectangle 360"/>
              <p:cNvSpPr>
                <a:spLocks noChangeArrowheads="1"/>
              </p:cNvSpPr>
              <p:nvPr/>
            </p:nvSpPr>
            <p:spPr bwMode="auto">
              <a:xfrm>
                <a:off x="4002269" y="3648756"/>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03" name="Rectangle 361"/>
              <p:cNvSpPr>
                <a:spLocks noChangeArrowheads="1"/>
              </p:cNvSpPr>
              <p:nvPr/>
            </p:nvSpPr>
            <p:spPr bwMode="auto">
              <a:xfrm>
                <a:off x="4002269" y="3651931"/>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04" name="Rectangle 362"/>
              <p:cNvSpPr>
                <a:spLocks noChangeArrowheads="1"/>
              </p:cNvSpPr>
              <p:nvPr/>
            </p:nvSpPr>
            <p:spPr bwMode="auto">
              <a:xfrm>
                <a:off x="4002269" y="3658281"/>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05" name="Rectangle 363"/>
              <p:cNvSpPr>
                <a:spLocks noChangeArrowheads="1"/>
              </p:cNvSpPr>
              <p:nvPr/>
            </p:nvSpPr>
            <p:spPr bwMode="auto">
              <a:xfrm>
                <a:off x="4002269" y="3664631"/>
                <a:ext cx="371475" cy="1588"/>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06" name="Rectangle 364"/>
              <p:cNvSpPr>
                <a:spLocks noChangeArrowheads="1"/>
              </p:cNvSpPr>
              <p:nvPr/>
            </p:nvSpPr>
            <p:spPr bwMode="auto">
              <a:xfrm>
                <a:off x="4002269" y="3667806"/>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07" name="Rectangle 365"/>
              <p:cNvSpPr>
                <a:spLocks noChangeArrowheads="1"/>
              </p:cNvSpPr>
              <p:nvPr/>
            </p:nvSpPr>
            <p:spPr bwMode="auto">
              <a:xfrm>
                <a:off x="4002269" y="3674156"/>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08" name="Rectangle 366"/>
              <p:cNvSpPr>
                <a:spLocks noChangeArrowheads="1"/>
              </p:cNvSpPr>
              <p:nvPr/>
            </p:nvSpPr>
            <p:spPr bwMode="auto">
              <a:xfrm>
                <a:off x="4002269" y="3680506"/>
                <a:ext cx="371475" cy="1588"/>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09" name="Rectangle 367"/>
              <p:cNvSpPr>
                <a:spLocks noChangeArrowheads="1"/>
              </p:cNvSpPr>
              <p:nvPr/>
            </p:nvSpPr>
            <p:spPr bwMode="auto">
              <a:xfrm>
                <a:off x="4002269" y="3683681"/>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10" name="Rectangle 368"/>
              <p:cNvSpPr>
                <a:spLocks noChangeArrowheads="1"/>
              </p:cNvSpPr>
              <p:nvPr/>
            </p:nvSpPr>
            <p:spPr bwMode="auto">
              <a:xfrm>
                <a:off x="4002269" y="3690031"/>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11" name="Rectangle 369"/>
              <p:cNvSpPr>
                <a:spLocks noChangeArrowheads="1"/>
              </p:cNvSpPr>
              <p:nvPr/>
            </p:nvSpPr>
            <p:spPr bwMode="auto">
              <a:xfrm>
                <a:off x="4002269" y="3696381"/>
                <a:ext cx="371475" cy="1588"/>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12" name="Rectangle 370"/>
              <p:cNvSpPr>
                <a:spLocks noChangeArrowheads="1"/>
              </p:cNvSpPr>
              <p:nvPr/>
            </p:nvSpPr>
            <p:spPr bwMode="auto">
              <a:xfrm>
                <a:off x="4002269" y="3699556"/>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13" name="Rectangle 371"/>
              <p:cNvSpPr>
                <a:spLocks noChangeArrowheads="1"/>
              </p:cNvSpPr>
              <p:nvPr/>
            </p:nvSpPr>
            <p:spPr bwMode="auto">
              <a:xfrm>
                <a:off x="4002269" y="3705906"/>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14" name="Rectangle 372"/>
              <p:cNvSpPr>
                <a:spLocks noChangeArrowheads="1"/>
              </p:cNvSpPr>
              <p:nvPr/>
            </p:nvSpPr>
            <p:spPr bwMode="auto">
              <a:xfrm>
                <a:off x="4002269" y="3712256"/>
                <a:ext cx="371475" cy="1588"/>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15" name="Rectangle 373"/>
              <p:cNvSpPr>
                <a:spLocks noChangeArrowheads="1"/>
              </p:cNvSpPr>
              <p:nvPr/>
            </p:nvSpPr>
            <p:spPr bwMode="auto">
              <a:xfrm>
                <a:off x="4002269" y="3715431"/>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16" name="Rectangle 374"/>
              <p:cNvSpPr>
                <a:spLocks noChangeArrowheads="1"/>
              </p:cNvSpPr>
              <p:nvPr/>
            </p:nvSpPr>
            <p:spPr bwMode="auto">
              <a:xfrm>
                <a:off x="4002269" y="3721781"/>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17" name="Rectangle 375"/>
              <p:cNvSpPr>
                <a:spLocks noChangeArrowheads="1"/>
              </p:cNvSpPr>
              <p:nvPr/>
            </p:nvSpPr>
            <p:spPr bwMode="auto">
              <a:xfrm>
                <a:off x="4002269" y="3728131"/>
                <a:ext cx="371475" cy="1588"/>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18" name="Rectangle 376"/>
              <p:cNvSpPr>
                <a:spLocks noChangeArrowheads="1"/>
              </p:cNvSpPr>
              <p:nvPr/>
            </p:nvSpPr>
            <p:spPr bwMode="auto">
              <a:xfrm>
                <a:off x="4002269" y="3731306"/>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19" name="Rectangle 377"/>
              <p:cNvSpPr>
                <a:spLocks noChangeArrowheads="1"/>
              </p:cNvSpPr>
              <p:nvPr/>
            </p:nvSpPr>
            <p:spPr bwMode="auto">
              <a:xfrm>
                <a:off x="4002269" y="3737656"/>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20" name="Rectangle 378"/>
              <p:cNvSpPr>
                <a:spLocks noChangeArrowheads="1"/>
              </p:cNvSpPr>
              <p:nvPr/>
            </p:nvSpPr>
            <p:spPr bwMode="auto">
              <a:xfrm>
                <a:off x="4002269" y="3744006"/>
                <a:ext cx="371475" cy="1588"/>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21" name="Rectangle 379"/>
              <p:cNvSpPr>
                <a:spLocks noChangeArrowheads="1"/>
              </p:cNvSpPr>
              <p:nvPr/>
            </p:nvSpPr>
            <p:spPr bwMode="auto">
              <a:xfrm>
                <a:off x="4002269" y="3747181"/>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22" name="Rectangle 380"/>
              <p:cNvSpPr>
                <a:spLocks noChangeArrowheads="1"/>
              </p:cNvSpPr>
              <p:nvPr/>
            </p:nvSpPr>
            <p:spPr bwMode="auto">
              <a:xfrm>
                <a:off x="4002269" y="3753531"/>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23" name="Freeform 381"/>
              <p:cNvSpPr>
                <a:spLocks/>
              </p:cNvSpPr>
              <p:nvPr/>
            </p:nvSpPr>
            <p:spPr bwMode="auto">
              <a:xfrm>
                <a:off x="3992744" y="3626531"/>
                <a:ext cx="409575" cy="142875"/>
              </a:xfrm>
              <a:custGeom>
                <a:avLst/>
                <a:gdLst>
                  <a:gd name="T0" fmla="*/ 0 w 258"/>
                  <a:gd name="T1" fmla="*/ 82 h 90"/>
                  <a:gd name="T2" fmla="*/ 210 w 258"/>
                  <a:gd name="T3" fmla="*/ 82 h 90"/>
                  <a:gd name="T4" fmla="*/ 210 w 258"/>
                  <a:gd name="T5" fmla="*/ 82 h 90"/>
                  <a:gd name="T6" fmla="*/ 222 w 258"/>
                  <a:gd name="T7" fmla="*/ 80 h 90"/>
                  <a:gd name="T8" fmla="*/ 232 w 258"/>
                  <a:gd name="T9" fmla="*/ 74 h 90"/>
                  <a:gd name="T10" fmla="*/ 238 w 258"/>
                  <a:gd name="T11" fmla="*/ 66 h 90"/>
                  <a:gd name="T12" fmla="*/ 240 w 258"/>
                  <a:gd name="T13" fmla="*/ 60 h 90"/>
                  <a:gd name="T14" fmla="*/ 242 w 258"/>
                  <a:gd name="T15" fmla="*/ 54 h 90"/>
                  <a:gd name="T16" fmla="*/ 242 w 258"/>
                  <a:gd name="T17" fmla="*/ 36 h 90"/>
                  <a:gd name="T18" fmla="*/ 242 w 258"/>
                  <a:gd name="T19" fmla="*/ 36 h 90"/>
                  <a:gd name="T20" fmla="*/ 240 w 258"/>
                  <a:gd name="T21" fmla="*/ 32 h 90"/>
                  <a:gd name="T22" fmla="*/ 238 w 258"/>
                  <a:gd name="T23" fmla="*/ 26 h 90"/>
                  <a:gd name="T24" fmla="*/ 232 w 258"/>
                  <a:gd name="T25" fmla="*/ 16 h 90"/>
                  <a:gd name="T26" fmla="*/ 222 w 258"/>
                  <a:gd name="T27" fmla="*/ 10 h 90"/>
                  <a:gd name="T28" fmla="*/ 210 w 258"/>
                  <a:gd name="T29" fmla="*/ 8 h 90"/>
                  <a:gd name="T30" fmla="*/ 0 w 258"/>
                  <a:gd name="T31" fmla="*/ 8 h 90"/>
                  <a:gd name="T32" fmla="*/ 0 w 258"/>
                  <a:gd name="T33" fmla="*/ 0 h 90"/>
                  <a:gd name="T34" fmla="*/ 222 w 258"/>
                  <a:gd name="T35" fmla="*/ 0 h 90"/>
                  <a:gd name="T36" fmla="*/ 222 w 258"/>
                  <a:gd name="T37" fmla="*/ 0 h 90"/>
                  <a:gd name="T38" fmla="*/ 230 w 258"/>
                  <a:gd name="T39" fmla="*/ 0 h 90"/>
                  <a:gd name="T40" fmla="*/ 236 w 258"/>
                  <a:gd name="T41" fmla="*/ 2 h 90"/>
                  <a:gd name="T42" fmla="*/ 242 w 258"/>
                  <a:gd name="T43" fmla="*/ 6 h 90"/>
                  <a:gd name="T44" fmla="*/ 246 w 258"/>
                  <a:gd name="T45" fmla="*/ 10 h 90"/>
                  <a:gd name="T46" fmla="*/ 252 w 258"/>
                  <a:gd name="T47" fmla="*/ 16 h 90"/>
                  <a:gd name="T48" fmla="*/ 254 w 258"/>
                  <a:gd name="T49" fmla="*/ 22 h 90"/>
                  <a:gd name="T50" fmla="*/ 256 w 258"/>
                  <a:gd name="T51" fmla="*/ 28 h 90"/>
                  <a:gd name="T52" fmla="*/ 258 w 258"/>
                  <a:gd name="T53" fmla="*/ 34 h 90"/>
                  <a:gd name="T54" fmla="*/ 258 w 258"/>
                  <a:gd name="T55" fmla="*/ 56 h 90"/>
                  <a:gd name="T56" fmla="*/ 258 w 258"/>
                  <a:gd name="T57" fmla="*/ 56 h 90"/>
                  <a:gd name="T58" fmla="*/ 256 w 258"/>
                  <a:gd name="T59" fmla="*/ 64 h 90"/>
                  <a:gd name="T60" fmla="*/ 254 w 258"/>
                  <a:gd name="T61" fmla="*/ 70 h 90"/>
                  <a:gd name="T62" fmla="*/ 252 w 258"/>
                  <a:gd name="T63" fmla="*/ 76 h 90"/>
                  <a:gd name="T64" fmla="*/ 246 w 258"/>
                  <a:gd name="T65" fmla="*/ 80 h 90"/>
                  <a:gd name="T66" fmla="*/ 242 w 258"/>
                  <a:gd name="T67" fmla="*/ 84 h 90"/>
                  <a:gd name="T68" fmla="*/ 236 w 258"/>
                  <a:gd name="T69" fmla="*/ 88 h 90"/>
                  <a:gd name="T70" fmla="*/ 230 w 258"/>
                  <a:gd name="T71" fmla="*/ 90 h 90"/>
                  <a:gd name="T72" fmla="*/ 222 w 258"/>
                  <a:gd name="T73" fmla="*/ 90 h 90"/>
                  <a:gd name="T74" fmla="*/ 0 w 258"/>
                  <a:gd name="T75" fmla="*/ 90 h 90"/>
                  <a:gd name="T76" fmla="*/ 0 w 258"/>
                  <a:gd name="T77" fmla="*/ 82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58" h="90">
                    <a:moveTo>
                      <a:pt x="0" y="82"/>
                    </a:moveTo>
                    <a:lnTo>
                      <a:pt x="210" y="82"/>
                    </a:lnTo>
                    <a:lnTo>
                      <a:pt x="210" y="82"/>
                    </a:lnTo>
                    <a:lnTo>
                      <a:pt x="222" y="80"/>
                    </a:lnTo>
                    <a:lnTo>
                      <a:pt x="232" y="74"/>
                    </a:lnTo>
                    <a:lnTo>
                      <a:pt x="238" y="66"/>
                    </a:lnTo>
                    <a:lnTo>
                      <a:pt x="240" y="60"/>
                    </a:lnTo>
                    <a:lnTo>
                      <a:pt x="242" y="54"/>
                    </a:lnTo>
                    <a:lnTo>
                      <a:pt x="242" y="36"/>
                    </a:lnTo>
                    <a:lnTo>
                      <a:pt x="242" y="36"/>
                    </a:lnTo>
                    <a:lnTo>
                      <a:pt x="240" y="32"/>
                    </a:lnTo>
                    <a:lnTo>
                      <a:pt x="238" y="26"/>
                    </a:lnTo>
                    <a:lnTo>
                      <a:pt x="232" y="16"/>
                    </a:lnTo>
                    <a:lnTo>
                      <a:pt x="222" y="10"/>
                    </a:lnTo>
                    <a:lnTo>
                      <a:pt x="210" y="8"/>
                    </a:lnTo>
                    <a:lnTo>
                      <a:pt x="0" y="8"/>
                    </a:lnTo>
                    <a:lnTo>
                      <a:pt x="0" y="0"/>
                    </a:lnTo>
                    <a:lnTo>
                      <a:pt x="222" y="0"/>
                    </a:lnTo>
                    <a:lnTo>
                      <a:pt x="222" y="0"/>
                    </a:lnTo>
                    <a:lnTo>
                      <a:pt x="230" y="0"/>
                    </a:lnTo>
                    <a:lnTo>
                      <a:pt x="236" y="2"/>
                    </a:lnTo>
                    <a:lnTo>
                      <a:pt x="242" y="6"/>
                    </a:lnTo>
                    <a:lnTo>
                      <a:pt x="246" y="10"/>
                    </a:lnTo>
                    <a:lnTo>
                      <a:pt x="252" y="16"/>
                    </a:lnTo>
                    <a:lnTo>
                      <a:pt x="254" y="22"/>
                    </a:lnTo>
                    <a:lnTo>
                      <a:pt x="256" y="28"/>
                    </a:lnTo>
                    <a:lnTo>
                      <a:pt x="258" y="34"/>
                    </a:lnTo>
                    <a:lnTo>
                      <a:pt x="258" y="56"/>
                    </a:lnTo>
                    <a:lnTo>
                      <a:pt x="258" y="56"/>
                    </a:lnTo>
                    <a:lnTo>
                      <a:pt x="256" y="64"/>
                    </a:lnTo>
                    <a:lnTo>
                      <a:pt x="254" y="70"/>
                    </a:lnTo>
                    <a:lnTo>
                      <a:pt x="252" y="76"/>
                    </a:lnTo>
                    <a:lnTo>
                      <a:pt x="246" y="80"/>
                    </a:lnTo>
                    <a:lnTo>
                      <a:pt x="242" y="84"/>
                    </a:lnTo>
                    <a:lnTo>
                      <a:pt x="236" y="88"/>
                    </a:lnTo>
                    <a:lnTo>
                      <a:pt x="230" y="90"/>
                    </a:lnTo>
                    <a:lnTo>
                      <a:pt x="222" y="90"/>
                    </a:lnTo>
                    <a:lnTo>
                      <a:pt x="0" y="90"/>
                    </a:lnTo>
                    <a:lnTo>
                      <a:pt x="0" y="82"/>
                    </a:lnTo>
                    <a:close/>
                  </a:path>
                </a:pathLst>
              </a:custGeom>
              <a:solidFill>
                <a:srgbClr val="FAAF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24" name="Freeform 395"/>
              <p:cNvSpPr>
                <a:spLocks/>
              </p:cNvSpPr>
              <p:nvPr/>
            </p:nvSpPr>
            <p:spPr bwMode="auto">
              <a:xfrm>
                <a:off x="4364219" y="3829731"/>
                <a:ext cx="41275" cy="53975"/>
              </a:xfrm>
              <a:custGeom>
                <a:avLst/>
                <a:gdLst>
                  <a:gd name="T0" fmla="*/ 6 w 26"/>
                  <a:gd name="T1" fmla="*/ 34 h 34"/>
                  <a:gd name="T2" fmla="*/ 26 w 26"/>
                  <a:gd name="T3" fmla="*/ 30 h 34"/>
                  <a:gd name="T4" fmla="*/ 20 w 26"/>
                  <a:gd name="T5" fmla="*/ 0 h 34"/>
                  <a:gd name="T6" fmla="*/ 0 w 26"/>
                  <a:gd name="T7" fmla="*/ 4 h 34"/>
                  <a:gd name="T8" fmla="*/ 6 w 26"/>
                  <a:gd name="T9" fmla="*/ 34 h 34"/>
                </a:gdLst>
                <a:ahLst/>
                <a:cxnLst>
                  <a:cxn ang="0">
                    <a:pos x="T0" y="T1"/>
                  </a:cxn>
                  <a:cxn ang="0">
                    <a:pos x="T2" y="T3"/>
                  </a:cxn>
                  <a:cxn ang="0">
                    <a:pos x="T4" y="T5"/>
                  </a:cxn>
                  <a:cxn ang="0">
                    <a:pos x="T6" y="T7"/>
                  </a:cxn>
                  <a:cxn ang="0">
                    <a:pos x="T8" y="T9"/>
                  </a:cxn>
                </a:cxnLst>
                <a:rect l="0" t="0" r="r" b="b"/>
                <a:pathLst>
                  <a:path w="26" h="34">
                    <a:moveTo>
                      <a:pt x="6" y="34"/>
                    </a:moveTo>
                    <a:lnTo>
                      <a:pt x="26" y="30"/>
                    </a:lnTo>
                    <a:lnTo>
                      <a:pt x="20" y="0"/>
                    </a:lnTo>
                    <a:lnTo>
                      <a:pt x="0" y="4"/>
                    </a:lnTo>
                    <a:lnTo>
                      <a:pt x="6" y="34"/>
                    </a:lnTo>
                    <a:close/>
                  </a:path>
                </a:pathLst>
              </a:custGeom>
              <a:solidFill>
                <a:srgbClr val="D2D3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25" name="Freeform 396"/>
              <p:cNvSpPr>
                <a:spLocks/>
              </p:cNvSpPr>
              <p:nvPr/>
            </p:nvSpPr>
            <p:spPr bwMode="auto">
              <a:xfrm>
                <a:off x="4383269" y="3810681"/>
                <a:ext cx="50800" cy="82550"/>
              </a:xfrm>
              <a:custGeom>
                <a:avLst/>
                <a:gdLst>
                  <a:gd name="T0" fmla="*/ 10 w 32"/>
                  <a:gd name="T1" fmla="*/ 52 h 52"/>
                  <a:gd name="T2" fmla="*/ 32 w 32"/>
                  <a:gd name="T3" fmla="*/ 46 h 52"/>
                  <a:gd name="T4" fmla="*/ 24 w 32"/>
                  <a:gd name="T5" fmla="*/ 0 h 52"/>
                  <a:gd name="T6" fmla="*/ 0 w 32"/>
                  <a:gd name="T7" fmla="*/ 4 h 52"/>
                  <a:gd name="T8" fmla="*/ 10 w 32"/>
                  <a:gd name="T9" fmla="*/ 52 h 52"/>
                </a:gdLst>
                <a:ahLst/>
                <a:cxnLst>
                  <a:cxn ang="0">
                    <a:pos x="T0" y="T1"/>
                  </a:cxn>
                  <a:cxn ang="0">
                    <a:pos x="T2" y="T3"/>
                  </a:cxn>
                  <a:cxn ang="0">
                    <a:pos x="T4" y="T5"/>
                  </a:cxn>
                  <a:cxn ang="0">
                    <a:pos x="T6" y="T7"/>
                  </a:cxn>
                  <a:cxn ang="0">
                    <a:pos x="T8" y="T9"/>
                  </a:cxn>
                </a:cxnLst>
                <a:rect l="0" t="0" r="r" b="b"/>
                <a:pathLst>
                  <a:path w="32" h="52">
                    <a:moveTo>
                      <a:pt x="10" y="52"/>
                    </a:moveTo>
                    <a:lnTo>
                      <a:pt x="32" y="46"/>
                    </a:lnTo>
                    <a:lnTo>
                      <a:pt x="24" y="0"/>
                    </a:lnTo>
                    <a:lnTo>
                      <a:pt x="0" y="4"/>
                    </a:lnTo>
                    <a:lnTo>
                      <a:pt x="10" y="52"/>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26" name="Freeform 397"/>
              <p:cNvSpPr>
                <a:spLocks/>
              </p:cNvSpPr>
              <p:nvPr/>
            </p:nvSpPr>
            <p:spPr bwMode="auto">
              <a:xfrm>
                <a:off x="4383269" y="3810681"/>
                <a:ext cx="50800" cy="82550"/>
              </a:xfrm>
              <a:custGeom>
                <a:avLst/>
                <a:gdLst>
                  <a:gd name="T0" fmla="*/ 10 w 32"/>
                  <a:gd name="T1" fmla="*/ 52 h 52"/>
                  <a:gd name="T2" fmla="*/ 32 w 32"/>
                  <a:gd name="T3" fmla="*/ 46 h 52"/>
                  <a:gd name="T4" fmla="*/ 24 w 32"/>
                  <a:gd name="T5" fmla="*/ 0 h 52"/>
                  <a:gd name="T6" fmla="*/ 0 w 32"/>
                  <a:gd name="T7" fmla="*/ 4 h 52"/>
                  <a:gd name="T8" fmla="*/ 10 w 32"/>
                  <a:gd name="T9" fmla="*/ 52 h 52"/>
                </a:gdLst>
                <a:ahLst/>
                <a:cxnLst>
                  <a:cxn ang="0">
                    <a:pos x="T0" y="T1"/>
                  </a:cxn>
                  <a:cxn ang="0">
                    <a:pos x="T2" y="T3"/>
                  </a:cxn>
                  <a:cxn ang="0">
                    <a:pos x="T4" y="T5"/>
                  </a:cxn>
                  <a:cxn ang="0">
                    <a:pos x="T6" y="T7"/>
                  </a:cxn>
                  <a:cxn ang="0">
                    <a:pos x="T8" y="T9"/>
                  </a:cxn>
                </a:cxnLst>
                <a:rect l="0" t="0" r="r" b="b"/>
                <a:pathLst>
                  <a:path w="32" h="52">
                    <a:moveTo>
                      <a:pt x="10" y="52"/>
                    </a:moveTo>
                    <a:lnTo>
                      <a:pt x="32" y="46"/>
                    </a:lnTo>
                    <a:lnTo>
                      <a:pt x="24" y="0"/>
                    </a:lnTo>
                    <a:lnTo>
                      <a:pt x="0" y="4"/>
                    </a:lnTo>
                    <a:lnTo>
                      <a:pt x="10" y="5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27" name="Freeform 398"/>
              <p:cNvSpPr>
                <a:spLocks/>
              </p:cNvSpPr>
              <p:nvPr/>
            </p:nvSpPr>
            <p:spPr bwMode="auto">
              <a:xfrm>
                <a:off x="4157844" y="3820206"/>
                <a:ext cx="231775" cy="117475"/>
              </a:xfrm>
              <a:custGeom>
                <a:avLst/>
                <a:gdLst>
                  <a:gd name="T0" fmla="*/ 10 w 146"/>
                  <a:gd name="T1" fmla="*/ 74 h 74"/>
                  <a:gd name="T2" fmla="*/ 146 w 146"/>
                  <a:gd name="T3" fmla="*/ 46 h 74"/>
                  <a:gd name="T4" fmla="*/ 136 w 146"/>
                  <a:gd name="T5" fmla="*/ 0 h 74"/>
                  <a:gd name="T6" fmla="*/ 0 w 146"/>
                  <a:gd name="T7" fmla="*/ 26 h 74"/>
                  <a:gd name="T8" fmla="*/ 10 w 146"/>
                  <a:gd name="T9" fmla="*/ 74 h 74"/>
                </a:gdLst>
                <a:ahLst/>
                <a:cxnLst>
                  <a:cxn ang="0">
                    <a:pos x="T0" y="T1"/>
                  </a:cxn>
                  <a:cxn ang="0">
                    <a:pos x="T2" y="T3"/>
                  </a:cxn>
                  <a:cxn ang="0">
                    <a:pos x="T4" y="T5"/>
                  </a:cxn>
                  <a:cxn ang="0">
                    <a:pos x="T6" y="T7"/>
                  </a:cxn>
                  <a:cxn ang="0">
                    <a:pos x="T8" y="T9"/>
                  </a:cxn>
                </a:cxnLst>
                <a:rect l="0" t="0" r="r" b="b"/>
                <a:pathLst>
                  <a:path w="146" h="74">
                    <a:moveTo>
                      <a:pt x="10" y="74"/>
                    </a:moveTo>
                    <a:lnTo>
                      <a:pt x="146" y="46"/>
                    </a:lnTo>
                    <a:lnTo>
                      <a:pt x="136" y="0"/>
                    </a:lnTo>
                    <a:lnTo>
                      <a:pt x="0" y="26"/>
                    </a:lnTo>
                    <a:lnTo>
                      <a:pt x="10" y="74"/>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28" name="Freeform 399"/>
              <p:cNvSpPr>
                <a:spLocks/>
              </p:cNvSpPr>
              <p:nvPr/>
            </p:nvSpPr>
            <p:spPr bwMode="auto">
              <a:xfrm>
                <a:off x="4157844" y="3820206"/>
                <a:ext cx="231775" cy="117475"/>
              </a:xfrm>
              <a:custGeom>
                <a:avLst/>
                <a:gdLst>
                  <a:gd name="T0" fmla="*/ 10 w 146"/>
                  <a:gd name="T1" fmla="*/ 74 h 74"/>
                  <a:gd name="T2" fmla="*/ 146 w 146"/>
                  <a:gd name="T3" fmla="*/ 46 h 74"/>
                  <a:gd name="T4" fmla="*/ 136 w 146"/>
                  <a:gd name="T5" fmla="*/ 0 h 74"/>
                  <a:gd name="T6" fmla="*/ 0 w 146"/>
                  <a:gd name="T7" fmla="*/ 26 h 74"/>
                  <a:gd name="T8" fmla="*/ 10 w 146"/>
                  <a:gd name="T9" fmla="*/ 74 h 74"/>
                </a:gdLst>
                <a:ahLst/>
                <a:cxnLst>
                  <a:cxn ang="0">
                    <a:pos x="T0" y="T1"/>
                  </a:cxn>
                  <a:cxn ang="0">
                    <a:pos x="T2" y="T3"/>
                  </a:cxn>
                  <a:cxn ang="0">
                    <a:pos x="T4" y="T5"/>
                  </a:cxn>
                  <a:cxn ang="0">
                    <a:pos x="T6" y="T7"/>
                  </a:cxn>
                  <a:cxn ang="0">
                    <a:pos x="T8" y="T9"/>
                  </a:cxn>
                </a:cxnLst>
                <a:rect l="0" t="0" r="r" b="b"/>
                <a:pathLst>
                  <a:path w="146" h="74">
                    <a:moveTo>
                      <a:pt x="10" y="74"/>
                    </a:moveTo>
                    <a:lnTo>
                      <a:pt x="146" y="46"/>
                    </a:lnTo>
                    <a:lnTo>
                      <a:pt x="136" y="0"/>
                    </a:lnTo>
                    <a:lnTo>
                      <a:pt x="0" y="26"/>
                    </a:lnTo>
                    <a:lnTo>
                      <a:pt x="10" y="7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29" name="Freeform 429"/>
              <p:cNvSpPr>
                <a:spLocks/>
              </p:cNvSpPr>
              <p:nvPr/>
            </p:nvSpPr>
            <p:spPr bwMode="auto">
              <a:xfrm>
                <a:off x="4157844" y="3861481"/>
                <a:ext cx="231775" cy="76200"/>
              </a:xfrm>
              <a:custGeom>
                <a:avLst/>
                <a:gdLst>
                  <a:gd name="T0" fmla="*/ 0 w 146"/>
                  <a:gd name="T1" fmla="*/ 0 h 48"/>
                  <a:gd name="T2" fmla="*/ 0 w 146"/>
                  <a:gd name="T3" fmla="*/ 0 h 48"/>
                  <a:gd name="T4" fmla="*/ 10 w 146"/>
                  <a:gd name="T5" fmla="*/ 48 h 48"/>
                  <a:gd name="T6" fmla="*/ 146 w 146"/>
                  <a:gd name="T7" fmla="*/ 20 h 48"/>
                  <a:gd name="T8" fmla="*/ 0 w 146"/>
                  <a:gd name="T9" fmla="*/ 0 h 48"/>
                </a:gdLst>
                <a:ahLst/>
                <a:cxnLst>
                  <a:cxn ang="0">
                    <a:pos x="T0" y="T1"/>
                  </a:cxn>
                  <a:cxn ang="0">
                    <a:pos x="T2" y="T3"/>
                  </a:cxn>
                  <a:cxn ang="0">
                    <a:pos x="T4" y="T5"/>
                  </a:cxn>
                  <a:cxn ang="0">
                    <a:pos x="T6" y="T7"/>
                  </a:cxn>
                  <a:cxn ang="0">
                    <a:pos x="T8" y="T9"/>
                  </a:cxn>
                </a:cxnLst>
                <a:rect l="0" t="0" r="r" b="b"/>
                <a:pathLst>
                  <a:path w="146" h="48">
                    <a:moveTo>
                      <a:pt x="0" y="0"/>
                    </a:moveTo>
                    <a:lnTo>
                      <a:pt x="0" y="0"/>
                    </a:lnTo>
                    <a:lnTo>
                      <a:pt x="10" y="48"/>
                    </a:lnTo>
                    <a:lnTo>
                      <a:pt x="146" y="20"/>
                    </a:lnTo>
                    <a:lnTo>
                      <a:pt x="0" y="0"/>
                    </a:lnTo>
                    <a:close/>
                  </a:path>
                </a:pathLst>
              </a:custGeom>
              <a:solidFill>
                <a:srgbClr val="CD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30" name="Freeform 430"/>
              <p:cNvSpPr>
                <a:spLocks/>
              </p:cNvSpPr>
              <p:nvPr/>
            </p:nvSpPr>
            <p:spPr bwMode="auto">
              <a:xfrm>
                <a:off x="4157844" y="3861481"/>
                <a:ext cx="231775" cy="76200"/>
              </a:xfrm>
              <a:custGeom>
                <a:avLst/>
                <a:gdLst>
                  <a:gd name="T0" fmla="*/ 0 w 146"/>
                  <a:gd name="T1" fmla="*/ 0 h 48"/>
                  <a:gd name="T2" fmla="*/ 0 w 146"/>
                  <a:gd name="T3" fmla="*/ 0 h 48"/>
                  <a:gd name="T4" fmla="*/ 10 w 146"/>
                  <a:gd name="T5" fmla="*/ 48 h 48"/>
                  <a:gd name="T6" fmla="*/ 146 w 146"/>
                  <a:gd name="T7" fmla="*/ 20 h 48"/>
                  <a:gd name="T8" fmla="*/ 0 w 146"/>
                  <a:gd name="T9" fmla="*/ 0 h 48"/>
                </a:gdLst>
                <a:ahLst/>
                <a:cxnLst>
                  <a:cxn ang="0">
                    <a:pos x="T0" y="T1"/>
                  </a:cxn>
                  <a:cxn ang="0">
                    <a:pos x="T2" y="T3"/>
                  </a:cxn>
                  <a:cxn ang="0">
                    <a:pos x="T4" y="T5"/>
                  </a:cxn>
                  <a:cxn ang="0">
                    <a:pos x="T6" y="T7"/>
                  </a:cxn>
                  <a:cxn ang="0">
                    <a:pos x="T8" y="T9"/>
                  </a:cxn>
                </a:cxnLst>
                <a:rect l="0" t="0" r="r" b="b"/>
                <a:pathLst>
                  <a:path w="146" h="48">
                    <a:moveTo>
                      <a:pt x="0" y="0"/>
                    </a:moveTo>
                    <a:lnTo>
                      <a:pt x="0" y="0"/>
                    </a:lnTo>
                    <a:lnTo>
                      <a:pt x="10" y="48"/>
                    </a:lnTo>
                    <a:lnTo>
                      <a:pt x="146" y="2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grpSp>
            <p:nvGrpSpPr>
              <p:cNvPr id="131" name="Group 130"/>
              <p:cNvGrpSpPr/>
              <p:nvPr/>
            </p:nvGrpSpPr>
            <p:grpSpPr>
              <a:xfrm>
                <a:off x="3101522" y="3913868"/>
                <a:ext cx="2089231" cy="2017419"/>
                <a:chOff x="3044825" y="3765550"/>
                <a:chExt cx="6988175" cy="1711325"/>
              </a:xfrm>
            </p:grpSpPr>
            <p:sp>
              <p:nvSpPr>
                <p:cNvPr id="204" name="Freeform 236"/>
                <p:cNvSpPr>
                  <a:spLocks/>
                </p:cNvSpPr>
                <p:nvPr/>
              </p:nvSpPr>
              <p:spPr bwMode="auto">
                <a:xfrm>
                  <a:off x="3044825" y="3765550"/>
                  <a:ext cx="6988175" cy="117475"/>
                </a:xfrm>
                <a:custGeom>
                  <a:avLst/>
                  <a:gdLst>
                    <a:gd name="T0" fmla="*/ 4368 w 4402"/>
                    <a:gd name="T1" fmla="*/ 74 h 74"/>
                    <a:gd name="T2" fmla="*/ 32 w 4402"/>
                    <a:gd name="T3" fmla="*/ 74 h 74"/>
                    <a:gd name="T4" fmla="*/ 0 w 4402"/>
                    <a:gd name="T5" fmla="*/ 0 h 74"/>
                    <a:gd name="T6" fmla="*/ 4402 w 4402"/>
                    <a:gd name="T7" fmla="*/ 0 h 74"/>
                    <a:gd name="T8" fmla="*/ 4368 w 4402"/>
                    <a:gd name="T9" fmla="*/ 74 h 74"/>
                  </a:gdLst>
                  <a:ahLst/>
                  <a:cxnLst>
                    <a:cxn ang="0">
                      <a:pos x="T0" y="T1"/>
                    </a:cxn>
                    <a:cxn ang="0">
                      <a:pos x="T2" y="T3"/>
                    </a:cxn>
                    <a:cxn ang="0">
                      <a:pos x="T4" y="T5"/>
                    </a:cxn>
                    <a:cxn ang="0">
                      <a:pos x="T6" y="T7"/>
                    </a:cxn>
                    <a:cxn ang="0">
                      <a:pos x="T8" y="T9"/>
                    </a:cxn>
                  </a:cxnLst>
                  <a:rect l="0" t="0" r="r" b="b"/>
                  <a:pathLst>
                    <a:path w="4402" h="74">
                      <a:moveTo>
                        <a:pt x="4368" y="74"/>
                      </a:moveTo>
                      <a:lnTo>
                        <a:pt x="32" y="74"/>
                      </a:lnTo>
                      <a:lnTo>
                        <a:pt x="0" y="0"/>
                      </a:lnTo>
                      <a:lnTo>
                        <a:pt x="4402" y="0"/>
                      </a:lnTo>
                      <a:lnTo>
                        <a:pt x="4368" y="74"/>
                      </a:lnTo>
                      <a:close/>
                    </a:path>
                  </a:pathLst>
                </a:custGeom>
                <a:solidFill>
                  <a:srgbClr val="755B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205" name="Freeform 238"/>
                <p:cNvSpPr>
                  <a:spLocks/>
                </p:cNvSpPr>
                <p:nvPr/>
              </p:nvSpPr>
              <p:spPr bwMode="auto">
                <a:xfrm>
                  <a:off x="3044825" y="3765550"/>
                  <a:ext cx="6988175" cy="44450"/>
                </a:xfrm>
                <a:custGeom>
                  <a:avLst/>
                  <a:gdLst>
                    <a:gd name="T0" fmla="*/ 4402 w 4402"/>
                    <a:gd name="T1" fmla="*/ 0 h 28"/>
                    <a:gd name="T2" fmla="*/ 0 w 4402"/>
                    <a:gd name="T3" fmla="*/ 0 h 28"/>
                    <a:gd name="T4" fmla="*/ 12 w 4402"/>
                    <a:gd name="T5" fmla="*/ 28 h 28"/>
                    <a:gd name="T6" fmla="*/ 4390 w 4402"/>
                    <a:gd name="T7" fmla="*/ 28 h 28"/>
                    <a:gd name="T8" fmla="*/ 4402 w 4402"/>
                    <a:gd name="T9" fmla="*/ 0 h 28"/>
                  </a:gdLst>
                  <a:ahLst/>
                  <a:cxnLst>
                    <a:cxn ang="0">
                      <a:pos x="T0" y="T1"/>
                    </a:cxn>
                    <a:cxn ang="0">
                      <a:pos x="T2" y="T3"/>
                    </a:cxn>
                    <a:cxn ang="0">
                      <a:pos x="T4" y="T5"/>
                    </a:cxn>
                    <a:cxn ang="0">
                      <a:pos x="T6" y="T7"/>
                    </a:cxn>
                    <a:cxn ang="0">
                      <a:pos x="T8" y="T9"/>
                    </a:cxn>
                  </a:cxnLst>
                  <a:rect l="0" t="0" r="r" b="b"/>
                  <a:pathLst>
                    <a:path w="4402" h="28">
                      <a:moveTo>
                        <a:pt x="4402" y="0"/>
                      </a:moveTo>
                      <a:lnTo>
                        <a:pt x="0" y="0"/>
                      </a:lnTo>
                      <a:lnTo>
                        <a:pt x="12" y="28"/>
                      </a:lnTo>
                      <a:lnTo>
                        <a:pt x="4390" y="28"/>
                      </a:lnTo>
                      <a:lnTo>
                        <a:pt x="4402" y="0"/>
                      </a:lnTo>
                      <a:close/>
                    </a:path>
                  </a:pathLst>
                </a:custGeom>
                <a:solidFill>
                  <a:srgbClr val="EEA2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206" name="Rectangle 240"/>
                <p:cNvSpPr>
                  <a:spLocks noChangeArrowheads="1"/>
                </p:cNvSpPr>
                <p:nvPr/>
              </p:nvSpPr>
              <p:spPr bwMode="auto">
                <a:xfrm>
                  <a:off x="9277130" y="3883025"/>
                  <a:ext cx="244801" cy="1593850"/>
                </a:xfrm>
                <a:prstGeom prst="rect">
                  <a:avLst/>
                </a:prstGeom>
                <a:solidFill>
                  <a:srgbClr val="755B4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207" name="Rectangle 241"/>
                <p:cNvSpPr>
                  <a:spLocks noChangeArrowheads="1"/>
                </p:cNvSpPr>
                <p:nvPr/>
              </p:nvSpPr>
              <p:spPr bwMode="auto">
                <a:xfrm>
                  <a:off x="3533552" y="3883025"/>
                  <a:ext cx="244801" cy="1593850"/>
                </a:xfrm>
                <a:prstGeom prst="rect">
                  <a:avLst/>
                </a:prstGeom>
                <a:solidFill>
                  <a:srgbClr val="755B4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grpSp>
          <p:grpSp>
            <p:nvGrpSpPr>
              <p:cNvPr id="132" name="Group 131"/>
              <p:cNvGrpSpPr/>
              <p:nvPr/>
            </p:nvGrpSpPr>
            <p:grpSpPr>
              <a:xfrm>
                <a:off x="4610746" y="3323205"/>
                <a:ext cx="374650" cy="593725"/>
                <a:chOff x="9229725" y="3162300"/>
                <a:chExt cx="374650" cy="593725"/>
              </a:xfrm>
            </p:grpSpPr>
            <p:sp>
              <p:nvSpPr>
                <p:cNvPr id="133" name="Freeform 459"/>
                <p:cNvSpPr>
                  <a:spLocks/>
                </p:cNvSpPr>
                <p:nvPr/>
              </p:nvSpPr>
              <p:spPr bwMode="auto">
                <a:xfrm>
                  <a:off x="9293225" y="3178175"/>
                  <a:ext cx="50800" cy="44450"/>
                </a:xfrm>
                <a:custGeom>
                  <a:avLst/>
                  <a:gdLst>
                    <a:gd name="T0" fmla="*/ 0 w 32"/>
                    <a:gd name="T1" fmla="*/ 16 h 28"/>
                    <a:gd name="T2" fmla="*/ 0 w 32"/>
                    <a:gd name="T3" fmla="*/ 28 h 28"/>
                    <a:gd name="T4" fmla="*/ 32 w 32"/>
                    <a:gd name="T5" fmla="*/ 24 h 28"/>
                    <a:gd name="T6" fmla="*/ 30 w 32"/>
                    <a:gd name="T7" fmla="*/ 14 h 28"/>
                    <a:gd name="T8" fmla="*/ 30 w 32"/>
                    <a:gd name="T9" fmla="*/ 14 h 28"/>
                    <a:gd name="T10" fmla="*/ 28 w 32"/>
                    <a:gd name="T11" fmla="*/ 6 h 28"/>
                    <a:gd name="T12" fmla="*/ 22 w 32"/>
                    <a:gd name="T13" fmla="*/ 2 h 28"/>
                    <a:gd name="T14" fmla="*/ 18 w 32"/>
                    <a:gd name="T15" fmla="*/ 2 h 28"/>
                    <a:gd name="T16" fmla="*/ 14 w 32"/>
                    <a:gd name="T17" fmla="*/ 0 h 28"/>
                    <a:gd name="T18" fmla="*/ 14 w 32"/>
                    <a:gd name="T19" fmla="*/ 0 h 28"/>
                    <a:gd name="T20" fmla="*/ 14 w 32"/>
                    <a:gd name="T21" fmla="*/ 0 h 28"/>
                    <a:gd name="T22" fmla="*/ 14 w 32"/>
                    <a:gd name="T23" fmla="*/ 2 h 28"/>
                    <a:gd name="T24" fmla="*/ 14 w 32"/>
                    <a:gd name="T25" fmla="*/ 2 h 28"/>
                    <a:gd name="T26" fmla="*/ 8 w 32"/>
                    <a:gd name="T27" fmla="*/ 2 h 28"/>
                    <a:gd name="T28" fmla="*/ 6 w 32"/>
                    <a:gd name="T29" fmla="*/ 4 h 28"/>
                    <a:gd name="T30" fmla="*/ 2 w 32"/>
                    <a:gd name="T31" fmla="*/ 10 h 28"/>
                    <a:gd name="T32" fmla="*/ 0 w 32"/>
                    <a:gd name="T33" fmla="*/ 14 h 28"/>
                    <a:gd name="T34" fmla="*/ 0 w 32"/>
                    <a:gd name="T35" fmla="*/ 16 h 28"/>
                    <a:gd name="T36" fmla="*/ 0 w 32"/>
                    <a:gd name="T37" fmla="*/ 1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2" h="28">
                      <a:moveTo>
                        <a:pt x="0" y="16"/>
                      </a:moveTo>
                      <a:lnTo>
                        <a:pt x="0" y="28"/>
                      </a:lnTo>
                      <a:lnTo>
                        <a:pt x="32" y="24"/>
                      </a:lnTo>
                      <a:lnTo>
                        <a:pt x="30" y="14"/>
                      </a:lnTo>
                      <a:lnTo>
                        <a:pt x="30" y="14"/>
                      </a:lnTo>
                      <a:lnTo>
                        <a:pt x="28" y="6"/>
                      </a:lnTo>
                      <a:lnTo>
                        <a:pt x="22" y="2"/>
                      </a:lnTo>
                      <a:lnTo>
                        <a:pt x="18" y="2"/>
                      </a:lnTo>
                      <a:lnTo>
                        <a:pt x="14" y="0"/>
                      </a:lnTo>
                      <a:lnTo>
                        <a:pt x="14" y="0"/>
                      </a:lnTo>
                      <a:lnTo>
                        <a:pt x="14" y="0"/>
                      </a:lnTo>
                      <a:lnTo>
                        <a:pt x="14" y="2"/>
                      </a:lnTo>
                      <a:lnTo>
                        <a:pt x="14" y="2"/>
                      </a:lnTo>
                      <a:lnTo>
                        <a:pt x="8" y="2"/>
                      </a:lnTo>
                      <a:lnTo>
                        <a:pt x="6" y="4"/>
                      </a:lnTo>
                      <a:lnTo>
                        <a:pt x="2" y="10"/>
                      </a:lnTo>
                      <a:lnTo>
                        <a:pt x="0" y="14"/>
                      </a:lnTo>
                      <a:lnTo>
                        <a:pt x="0" y="16"/>
                      </a:lnTo>
                      <a:lnTo>
                        <a:pt x="0" y="16"/>
                      </a:lnTo>
                      <a:close/>
                    </a:path>
                  </a:pathLst>
                </a:custGeom>
                <a:solidFill>
                  <a:srgbClr val="F094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34" name="Freeform 460"/>
                <p:cNvSpPr>
                  <a:spLocks/>
                </p:cNvSpPr>
                <p:nvPr/>
              </p:nvSpPr>
              <p:spPr bwMode="auto">
                <a:xfrm>
                  <a:off x="9293225" y="3216275"/>
                  <a:ext cx="53975" cy="31750"/>
                </a:xfrm>
                <a:custGeom>
                  <a:avLst/>
                  <a:gdLst>
                    <a:gd name="T0" fmla="*/ 2 w 34"/>
                    <a:gd name="T1" fmla="*/ 20 h 20"/>
                    <a:gd name="T2" fmla="*/ 34 w 34"/>
                    <a:gd name="T3" fmla="*/ 16 h 20"/>
                    <a:gd name="T4" fmla="*/ 32 w 34"/>
                    <a:gd name="T5" fmla="*/ 0 h 20"/>
                    <a:gd name="T6" fmla="*/ 16 w 34"/>
                    <a:gd name="T7" fmla="*/ 2 h 20"/>
                    <a:gd name="T8" fmla="*/ 16 w 34"/>
                    <a:gd name="T9" fmla="*/ 2 h 20"/>
                    <a:gd name="T10" fmla="*/ 0 w 34"/>
                    <a:gd name="T11" fmla="*/ 4 h 20"/>
                    <a:gd name="T12" fmla="*/ 2 w 34"/>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34" h="20">
                      <a:moveTo>
                        <a:pt x="2" y="20"/>
                      </a:moveTo>
                      <a:lnTo>
                        <a:pt x="34" y="16"/>
                      </a:lnTo>
                      <a:lnTo>
                        <a:pt x="32" y="0"/>
                      </a:lnTo>
                      <a:lnTo>
                        <a:pt x="16" y="2"/>
                      </a:lnTo>
                      <a:lnTo>
                        <a:pt x="16" y="2"/>
                      </a:lnTo>
                      <a:lnTo>
                        <a:pt x="0" y="4"/>
                      </a:lnTo>
                      <a:lnTo>
                        <a:pt x="2" y="20"/>
                      </a:lnTo>
                      <a:close/>
                    </a:path>
                  </a:pathLst>
                </a:custGeom>
                <a:solidFill>
                  <a:srgbClr val="FEE8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35" name="Freeform 461"/>
                <p:cNvSpPr>
                  <a:spLocks/>
                </p:cNvSpPr>
                <p:nvPr/>
              </p:nvSpPr>
              <p:spPr bwMode="auto">
                <a:xfrm>
                  <a:off x="9334500" y="3587750"/>
                  <a:ext cx="47625" cy="44450"/>
                </a:xfrm>
                <a:custGeom>
                  <a:avLst/>
                  <a:gdLst>
                    <a:gd name="T0" fmla="*/ 12 w 30"/>
                    <a:gd name="T1" fmla="*/ 28 h 28"/>
                    <a:gd name="T2" fmla="*/ 0 w 30"/>
                    <a:gd name="T3" fmla="*/ 6 h 28"/>
                    <a:gd name="T4" fmla="*/ 0 w 30"/>
                    <a:gd name="T5" fmla="*/ 6 h 28"/>
                    <a:gd name="T6" fmla="*/ 10 w 30"/>
                    <a:gd name="T7" fmla="*/ 2 h 28"/>
                    <a:gd name="T8" fmla="*/ 20 w 30"/>
                    <a:gd name="T9" fmla="*/ 0 h 28"/>
                    <a:gd name="T10" fmla="*/ 28 w 30"/>
                    <a:gd name="T11" fmla="*/ 2 h 28"/>
                    <a:gd name="T12" fmla="*/ 30 w 30"/>
                    <a:gd name="T13" fmla="*/ 2 h 28"/>
                    <a:gd name="T14" fmla="*/ 24 w 30"/>
                    <a:gd name="T15" fmla="*/ 26 h 28"/>
                    <a:gd name="T16" fmla="*/ 24 w 30"/>
                    <a:gd name="T17" fmla="*/ 26 h 28"/>
                    <a:gd name="T18" fmla="*/ 24 w 30"/>
                    <a:gd name="T19" fmla="*/ 26 h 28"/>
                    <a:gd name="T20" fmla="*/ 18 w 30"/>
                    <a:gd name="T21" fmla="*/ 26 h 28"/>
                    <a:gd name="T22" fmla="*/ 18 w 30"/>
                    <a:gd name="T23" fmla="*/ 26 h 28"/>
                    <a:gd name="T24" fmla="*/ 12 w 30"/>
                    <a:gd name="T25" fmla="*/ 28 h 28"/>
                    <a:gd name="T26" fmla="*/ 12 w 30"/>
                    <a:gd name="T27"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 h="28">
                      <a:moveTo>
                        <a:pt x="12" y="28"/>
                      </a:moveTo>
                      <a:lnTo>
                        <a:pt x="0" y="6"/>
                      </a:lnTo>
                      <a:lnTo>
                        <a:pt x="0" y="6"/>
                      </a:lnTo>
                      <a:lnTo>
                        <a:pt x="10" y="2"/>
                      </a:lnTo>
                      <a:lnTo>
                        <a:pt x="20" y="0"/>
                      </a:lnTo>
                      <a:lnTo>
                        <a:pt x="28" y="2"/>
                      </a:lnTo>
                      <a:lnTo>
                        <a:pt x="30" y="2"/>
                      </a:lnTo>
                      <a:lnTo>
                        <a:pt x="24" y="26"/>
                      </a:lnTo>
                      <a:lnTo>
                        <a:pt x="24" y="26"/>
                      </a:lnTo>
                      <a:lnTo>
                        <a:pt x="24" y="26"/>
                      </a:lnTo>
                      <a:lnTo>
                        <a:pt x="18" y="26"/>
                      </a:lnTo>
                      <a:lnTo>
                        <a:pt x="18" y="26"/>
                      </a:lnTo>
                      <a:lnTo>
                        <a:pt x="12" y="28"/>
                      </a:lnTo>
                      <a:lnTo>
                        <a:pt x="12" y="28"/>
                      </a:lnTo>
                      <a:close/>
                    </a:path>
                  </a:pathLst>
                </a:custGeom>
                <a:solidFill>
                  <a:srgbClr val="FCDB9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36" name="Freeform 462"/>
                <p:cNvSpPr>
                  <a:spLocks/>
                </p:cNvSpPr>
                <p:nvPr/>
              </p:nvSpPr>
              <p:spPr bwMode="auto">
                <a:xfrm>
                  <a:off x="9353550" y="3629025"/>
                  <a:ext cx="19050" cy="19050"/>
                </a:xfrm>
                <a:custGeom>
                  <a:avLst/>
                  <a:gdLst>
                    <a:gd name="T0" fmla="*/ 0 w 12"/>
                    <a:gd name="T1" fmla="*/ 2 h 12"/>
                    <a:gd name="T2" fmla="*/ 0 w 12"/>
                    <a:gd name="T3" fmla="*/ 2 h 12"/>
                    <a:gd name="T4" fmla="*/ 4 w 12"/>
                    <a:gd name="T5" fmla="*/ 0 h 12"/>
                    <a:gd name="T6" fmla="*/ 8 w 12"/>
                    <a:gd name="T7" fmla="*/ 0 h 12"/>
                    <a:gd name="T8" fmla="*/ 12 w 12"/>
                    <a:gd name="T9" fmla="*/ 0 h 12"/>
                    <a:gd name="T10" fmla="*/ 8 w 12"/>
                    <a:gd name="T11" fmla="*/ 12 h 12"/>
                    <a:gd name="T12" fmla="*/ 0 w 12"/>
                    <a:gd name="T13" fmla="*/ 2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0" y="2"/>
                      </a:moveTo>
                      <a:lnTo>
                        <a:pt x="0" y="2"/>
                      </a:lnTo>
                      <a:lnTo>
                        <a:pt x="4" y="0"/>
                      </a:lnTo>
                      <a:lnTo>
                        <a:pt x="8" y="0"/>
                      </a:lnTo>
                      <a:lnTo>
                        <a:pt x="12" y="0"/>
                      </a:lnTo>
                      <a:lnTo>
                        <a:pt x="8" y="12"/>
                      </a:lnTo>
                      <a:lnTo>
                        <a:pt x="0" y="2"/>
                      </a:lnTo>
                      <a:close/>
                    </a:path>
                  </a:pathLst>
                </a:custGeom>
                <a:solidFill>
                  <a:srgbClr val="83929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37" name="Freeform 463"/>
                <p:cNvSpPr>
                  <a:spLocks/>
                </p:cNvSpPr>
                <p:nvPr/>
              </p:nvSpPr>
              <p:spPr bwMode="auto">
                <a:xfrm>
                  <a:off x="9296400" y="3241675"/>
                  <a:ext cx="85725" cy="355600"/>
                </a:xfrm>
                <a:custGeom>
                  <a:avLst/>
                  <a:gdLst>
                    <a:gd name="T0" fmla="*/ 24 w 54"/>
                    <a:gd name="T1" fmla="*/ 224 h 224"/>
                    <a:gd name="T2" fmla="*/ 24 w 54"/>
                    <a:gd name="T3" fmla="*/ 224 h 224"/>
                    <a:gd name="T4" fmla="*/ 32 w 54"/>
                    <a:gd name="T5" fmla="*/ 220 h 224"/>
                    <a:gd name="T6" fmla="*/ 32 w 54"/>
                    <a:gd name="T7" fmla="*/ 220 h 224"/>
                    <a:gd name="T8" fmla="*/ 38 w 54"/>
                    <a:gd name="T9" fmla="*/ 218 h 224"/>
                    <a:gd name="T10" fmla="*/ 38 w 54"/>
                    <a:gd name="T11" fmla="*/ 218 h 224"/>
                    <a:gd name="T12" fmla="*/ 46 w 54"/>
                    <a:gd name="T13" fmla="*/ 218 h 224"/>
                    <a:gd name="T14" fmla="*/ 46 w 54"/>
                    <a:gd name="T15" fmla="*/ 218 h 224"/>
                    <a:gd name="T16" fmla="*/ 54 w 54"/>
                    <a:gd name="T17" fmla="*/ 220 h 224"/>
                    <a:gd name="T18" fmla="*/ 32 w 54"/>
                    <a:gd name="T19" fmla="*/ 0 h 224"/>
                    <a:gd name="T20" fmla="*/ 22 w 54"/>
                    <a:gd name="T21" fmla="*/ 2 h 224"/>
                    <a:gd name="T22" fmla="*/ 16 w 54"/>
                    <a:gd name="T23" fmla="*/ 2 h 224"/>
                    <a:gd name="T24" fmla="*/ 16 w 54"/>
                    <a:gd name="T25" fmla="*/ 2 h 224"/>
                    <a:gd name="T26" fmla="*/ 8 w 54"/>
                    <a:gd name="T27" fmla="*/ 4 h 224"/>
                    <a:gd name="T28" fmla="*/ 0 w 54"/>
                    <a:gd name="T29" fmla="*/ 4 h 224"/>
                    <a:gd name="T30" fmla="*/ 24 w 54"/>
                    <a:gd name="T31" fmla="*/ 224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4" h="224">
                      <a:moveTo>
                        <a:pt x="24" y="224"/>
                      </a:moveTo>
                      <a:lnTo>
                        <a:pt x="24" y="224"/>
                      </a:lnTo>
                      <a:lnTo>
                        <a:pt x="32" y="220"/>
                      </a:lnTo>
                      <a:lnTo>
                        <a:pt x="32" y="220"/>
                      </a:lnTo>
                      <a:lnTo>
                        <a:pt x="38" y="218"/>
                      </a:lnTo>
                      <a:lnTo>
                        <a:pt x="38" y="218"/>
                      </a:lnTo>
                      <a:lnTo>
                        <a:pt x="46" y="218"/>
                      </a:lnTo>
                      <a:lnTo>
                        <a:pt x="46" y="218"/>
                      </a:lnTo>
                      <a:lnTo>
                        <a:pt x="54" y="220"/>
                      </a:lnTo>
                      <a:lnTo>
                        <a:pt x="32" y="0"/>
                      </a:lnTo>
                      <a:lnTo>
                        <a:pt x="22" y="2"/>
                      </a:lnTo>
                      <a:lnTo>
                        <a:pt x="16" y="2"/>
                      </a:lnTo>
                      <a:lnTo>
                        <a:pt x="16" y="2"/>
                      </a:lnTo>
                      <a:lnTo>
                        <a:pt x="8" y="4"/>
                      </a:lnTo>
                      <a:lnTo>
                        <a:pt x="0" y="4"/>
                      </a:lnTo>
                      <a:lnTo>
                        <a:pt x="24" y="224"/>
                      </a:lnTo>
                      <a:close/>
                    </a:path>
                  </a:pathLst>
                </a:custGeom>
                <a:solidFill>
                  <a:srgbClr val="169E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38" name="Freeform 464"/>
                <p:cNvSpPr>
                  <a:spLocks/>
                </p:cNvSpPr>
                <p:nvPr/>
              </p:nvSpPr>
              <p:spPr bwMode="auto">
                <a:xfrm>
                  <a:off x="9505950" y="3162300"/>
                  <a:ext cx="31750" cy="95250"/>
                </a:xfrm>
                <a:custGeom>
                  <a:avLst/>
                  <a:gdLst>
                    <a:gd name="T0" fmla="*/ 20 w 20"/>
                    <a:gd name="T1" fmla="*/ 50 h 60"/>
                    <a:gd name="T2" fmla="*/ 20 w 20"/>
                    <a:gd name="T3" fmla="*/ 50 h 60"/>
                    <a:gd name="T4" fmla="*/ 20 w 20"/>
                    <a:gd name="T5" fmla="*/ 54 h 60"/>
                    <a:gd name="T6" fmla="*/ 18 w 20"/>
                    <a:gd name="T7" fmla="*/ 58 h 60"/>
                    <a:gd name="T8" fmla="*/ 14 w 20"/>
                    <a:gd name="T9" fmla="*/ 60 h 60"/>
                    <a:gd name="T10" fmla="*/ 10 w 20"/>
                    <a:gd name="T11" fmla="*/ 60 h 60"/>
                    <a:gd name="T12" fmla="*/ 10 w 20"/>
                    <a:gd name="T13" fmla="*/ 60 h 60"/>
                    <a:gd name="T14" fmla="*/ 6 w 20"/>
                    <a:gd name="T15" fmla="*/ 60 h 60"/>
                    <a:gd name="T16" fmla="*/ 2 w 20"/>
                    <a:gd name="T17" fmla="*/ 58 h 60"/>
                    <a:gd name="T18" fmla="*/ 0 w 20"/>
                    <a:gd name="T19" fmla="*/ 54 h 60"/>
                    <a:gd name="T20" fmla="*/ 0 w 20"/>
                    <a:gd name="T21" fmla="*/ 50 h 60"/>
                    <a:gd name="T22" fmla="*/ 0 w 20"/>
                    <a:gd name="T23" fmla="*/ 12 h 60"/>
                    <a:gd name="T24" fmla="*/ 0 w 20"/>
                    <a:gd name="T25" fmla="*/ 12 h 60"/>
                    <a:gd name="T26" fmla="*/ 0 w 20"/>
                    <a:gd name="T27" fmla="*/ 8 h 60"/>
                    <a:gd name="T28" fmla="*/ 2 w 20"/>
                    <a:gd name="T29" fmla="*/ 4 h 60"/>
                    <a:gd name="T30" fmla="*/ 6 w 20"/>
                    <a:gd name="T31" fmla="*/ 2 h 60"/>
                    <a:gd name="T32" fmla="*/ 10 w 20"/>
                    <a:gd name="T33" fmla="*/ 0 h 60"/>
                    <a:gd name="T34" fmla="*/ 10 w 20"/>
                    <a:gd name="T35" fmla="*/ 0 h 60"/>
                    <a:gd name="T36" fmla="*/ 14 w 20"/>
                    <a:gd name="T37" fmla="*/ 2 h 60"/>
                    <a:gd name="T38" fmla="*/ 16 w 20"/>
                    <a:gd name="T39" fmla="*/ 4 h 60"/>
                    <a:gd name="T40" fmla="*/ 20 w 20"/>
                    <a:gd name="T41" fmla="*/ 8 h 60"/>
                    <a:gd name="T42" fmla="*/ 20 w 20"/>
                    <a:gd name="T43" fmla="*/ 12 h 60"/>
                    <a:gd name="T44" fmla="*/ 20 w 20"/>
                    <a:gd name="T45" fmla="*/ 5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 h="60">
                      <a:moveTo>
                        <a:pt x="20" y="50"/>
                      </a:moveTo>
                      <a:lnTo>
                        <a:pt x="20" y="50"/>
                      </a:lnTo>
                      <a:lnTo>
                        <a:pt x="20" y="54"/>
                      </a:lnTo>
                      <a:lnTo>
                        <a:pt x="18" y="58"/>
                      </a:lnTo>
                      <a:lnTo>
                        <a:pt x="14" y="60"/>
                      </a:lnTo>
                      <a:lnTo>
                        <a:pt x="10" y="60"/>
                      </a:lnTo>
                      <a:lnTo>
                        <a:pt x="10" y="60"/>
                      </a:lnTo>
                      <a:lnTo>
                        <a:pt x="6" y="60"/>
                      </a:lnTo>
                      <a:lnTo>
                        <a:pt x="2" y="58"/>
                      </a:lnTo>
                      <a:lnTo>
                        <a:pt x="0" y="54"/>
                      </a:lnTo>
                      <a:lnTo>
                        <a:pt x="0" y="50"/>
                      </a:lnTo>
                      <a:lnTo>
                        <a:pt x="0" y="12"/>
                      </a:lnTo>
                      <a:lnTo>
                        <a:pt x="0" y="12"/>
                      </a:lnTo>
                      <a:lnTo>
                        <a:pt x="0" y="8"/>
                      </a:lnTo>
                      <a:lnTo>
                        <a:pt x="2" y="4"/>
                      </a:lnTo>
                      <a:lnTo>
                        <a:pt x="6" y="2"/>
                      </a:lnTo>
                      <a:lnTo>
                        <a:pt x="10" y="0"/>
                      </a:lnTo>
                      <a:lnTo>
                        <a:pt x="10" y="0"/>
                      </a:lnTo>
                      <a:lnTo>
                        <a:pt x="14" y="2"/>
                      </a:lnTo>
                      <a:lnTo>
                        <a:pt x="16" y="4"/>
                      </a:lnTo>
                      <a:lnTo>
                        <a:pt x="20" y="8"/>
                      </a:lnTo>
                      <a:lnTo>
                        <a:pt x="20" y="12"/>
                      </a:lnTo>
                      <a:lnTo>
                        <a:pt x="20" y="50"/>
                      </a:lnTo>
                      <a:close/>
                    </a:path>
                  </a:pathLst>
                </a:custGeom>
                <a:solidFill>
                  <a:srgbClr val="8E8A8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39" name="Freeform 465"/>
                <p:cNvSpPr>
                  <a:spLocks noEditPoints="1"/>
                </p:cNvSpPr>
                <p:nvPr/>
              </p:nvSpPr>
              <p:spPr bwMode="auto">
                <a:xfrm>
                  <a:off x="9451975" y="3241675"/>
                  <a:ext cx="139700" cy="136525"/>
                </a:xfrm>
                <a:custGeom>
                  <a:avLst/>
                  <a:gdLst>
                    <a:gd name="T0" fmla="*/ 44 w 88"/>
                    <a:gd name="T1" fmla="*/ 0 h 86"/>
                    <a:gd name="T2" fmla="*/ 26 w 88"/>
                    <a:gd name="T3" fmla="*/ 2 h 86"/>
                    <a:gd name="T4" fmla="*/ 14 w 88"/>
                    <a:gd name="T5" fmla="*/ 12 h 86"/>
                    <a:gd name="T6" fmla="*/ 4 w 88"/>
                    <a:gd name="T7" fmla="*/ 26 h 86"/>
                    <a:gd name="T8" fmla="*/ 0 w 88"/>
                    <a:gd name="T9" fmla="*/ 44 h 86"/>
                    <a:gd name="T10" fmla="*/ 2 w 88"/>
                    <a:gd name="T11" fmla="*/ 52 h 86"/>
                    <a:gd name="T12" fmla="*/ 8 w 88"/>
                    <a:gd name="T13" fmla="*/ 68 h 86"/>
                    <a:gd name="T14" fmla="*/ 20 w 88"/>
                    <a:gd name="T15" fmla="*/ 80 h 86"/>
                    <a:gd name="T16" fmla="*/ 36 w 88"/>
                    <a:gd name="T17" fmla="*/ 86 h 86"/>
                    <a:gd name="T18" fmla="*/ 44 w 88"/>
                    <a:gd name="T19" fmla="*/ 86 h 86"/>
                    <a:gd name="T20" fmla="*/ 62 w 88"/>
                    <a:gd name="T21" fmla="*/ 84 h 86"/>
                    <a:gd name="T22" fmla="*/ 76 w 88"/>
                    <a:gd name="T23" fmla="*/ 74 h 86"/>
                    <a:gd name="T24" fmla="*/ 84 w 88"/>
                    <a:gd name="T25" fmla="*/ 60 h 86"/>
                    <a:gd name="T26" fmla="*/ 88 w 88"/>
                    <a:gd name="T27" fmla="*/ 42 h 86"/>
                    <a:gd name="T28" fmla="*/ 88 w 88"/>
                    <a:gd name="T29" fmla="*/ 34 h 86"/>
                    <a:gd name="T30" fmla="*/ 80 w 88"/>
                    <a:gd name="T31" fmla="*/ 18 h 86"/>
                    <a:gd name="T32" fmla="*/ 68 w 88"/>
                    <a:gd name="T33" fmla="*/ 6 h 86"/>
                    <a:gd name="T34" fmla="*/ 52 w 88"/>
                    <a:gd name="T35" fmla="*/ 0 h 86"/>
                    <a:gd name="T36" fmla="*/ 44 w 88"/>
                    <a:gd name="T37" fmla="*/ 0 h 86"/>
                    <a:gd name="T38" fmla="*/ 44 w 88"/>
                    <a:gd name="T39" fmla="*/ 76 h 86"/>
                    <a:gd name="T40" fmla="*/ 32 w 88"/>
                    <a:gd name="T41" fmla="*/ 74 h 86"/>
                    <a:gd name="T42" fmla="*/ 22 w 88"/>
                    <a:gd name="T43" fmla="*/ 68 h 86"/>
                    <a:gd name="T44" fmla="*/ 14 w 88"/>
                    <a:gd name="T45" fmla="*/ 58 h 86"/>
                    <a:gd name="T46" fmla="*/ 12 w 88"/>
                    <a:gd name="T47" fmla="*/ 44 h 86"/>
                    <a:gd name="T48" fmla="*/ 12 w 88"/>
                    <a:gd name="T49" fmla="*/ 38 h 86"/>
                    <a:gd name="T50" fmla="*/ 18 w 88"/>
                    <a:gd name="T51" fmla="*/ 26 h 86"/>
                    <a:gd name="T52" fmla="*/ 26 w 88"/>
                    <a:gd name="T53" fmla="*/ 18 h 86"/>
                    <a:gd name="T54" fmla="*/ 38 w 88"/>
                    <a:gd name="T55" fmla="*/ 12 h 86"/>
                    <a:gd name="T56" fmla="*/ 44 w 88"/>
                    <a:gd name="T57" fmla="*/ 12 h 86"/>
                    <a:gd name="T58" fmla="*/ 56 w 88"/>
                    <a:gd name="T59" fmla="*/ 14 h 86"/>
                    <a:gd name="T60" fmla="*/ 66 w 88"/>
                    <a:gd name="T61" fmla="*/ 22 h 86"/>
                    <a:gd name="T62" fmla="*/ 74 w 88"/>
                    <a:gd name="T63" fmla="*/ 32 h 86"/>
                    <a:gd name="T64" fmla="*/ 76 w 88"/>
                    <a:gd name="T65" fmla="*/ 44 h 86"/>
                    <a:gd name="T66" fmla="*/ 76 w 88"/>
                    <a:gd name="T67" fmla="*/ 50 h 86"/>
                    <a:gd name="T68" fmla="*/ 72 w 88"/>
                    <a:gd name="T69" fmla="*/ 62 h 86"/>
                    <a:gd name="T70" fmla="*/ 62 w 88"/>
                    <a:gd name="T71" fmla="*/ 72 h 86"/>
                    <a:gd name="T72" fmla="*/ 52 w 88"/>
                    <a:gd name="T73" fmla="*/ 76 h 86"/>
                    <a:gd name="T74" fmla="*/ 44 w 88"/>
                    <a:gd name="T75" fmla="*/ 7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8" h="86">
                      <a:moveTo>
                        <a:pt x="44" y="0"/>
                      </a:moveTo>
                      <a:lnTo>
                        <a:pt x="44" y="0"/>
                      </a:lnTo>
                      <a:lnTo>
                        <a:pt x="36" y="0"/>
                      </a:lnTo>
                      <a:lnTo>
                        <a:pt x="26" y="2"/>
                      </a:lnTo>
                      <a:lnTo>
                        <a:pt x="20" y="6"/>
                      </a:lnTo>
                      <a:lnTo>
                        <a:pt x="14" y="12"/>
                      </a:lnTo>
                      <a:lnTo>
                        <a:pt x="8" y="18"/>
                      </a:lnTo>
                      <a:lnTo>
                        <a:pt x="4" y="26"/>
                      </a:lnTo>
                      <a:lnTo>
                        <a:pt x="2" y="34"/>
                      </a:lnTo>
                      <a:lnTo>
                        <a:pt x="0" y="44"/>
                      </a:lnTo>
                      <a:lnTo>
                        <a:pt x="0" y="44"/>
                      </a:lnTo>
                      <a:lnTo>
                        <a:pt x="2" y="52"/>
                      </a:lnTo>
                      <a:lnTo>
                        <a:pt x="4" y="60"/>
                      </a:lnTo>
                      <a:lnTo>
                        <a:pt x="8" y="68"/>
                      </a:lnTo>
                      <a:lnTo>
                        <a:pt x="14" y="74"/>
                      </a:lnTo>
                      <a:lnTo>
                        <a:pt x="20" y="80"/>
                      </a:lnTo>
                      <a:lnTo>
                        <a:pt x="28" y="84"/>
                      </a:lnTo>
                      <a:lnTo>
                        <a:pt x="36" y="86"/>
                      </a:lnTo>
                      <a:lnTo>
                        <a:pt x="44" y="86"/>
                      </a:lnTo>
                      <a:lnTo>
                        <a:pt x="44" y="86"/>
                      </a:lnTo>
                      <a:lnTo>
                        <a:pt x="54" y="86"/>
                      </a:lnTo>
                      <a:lnTo>
                        <a:pt x="62" y="84"/>
                      </a:lnTo>
                      <a:lnTo>
                        <a:pt x="68" y="78"/>
                      </a:lnTo>
                      <a:lnTo>
                        <a:pt x="76" y="74"/>
                      </a:lnTo>
                      <a:lnTo>
                        <a:pt x="80" y="68"/>
                      </a:lnTo>
                      <a:lnTo>
                        <a:pt x="84" y="60"/>
                      </a:lnTo>
                      <a:lnTo>
                        <a:pt x="88" y="52"/>
                      </a:lnTo>
                      <a:lnTo>
                        <a:pt x="88" y="42"/>
                      </a:lnTo>
                      <a:lnTo>
                        <a:pt x="88" y="42"/>
                      </a:lnTo>
                      <a:lnTo>
                        <a:pt x="88" y="34"/>
                      </a:lnTo>
                      <a:lnTo>
                        <a:pt x="84" y="26"/>
                      </a:lnTo>
                      <a:lnTo>
                        <a:pt x="80" y="18"/>
                      </a:lnTo>
                      <a:lnTo>
                        <a:pt x="74" y="12"/>
                      </a:lnTo>
                      <a:lnTo>
                        <a:pt x="68" y="6"/>
                      </a:lnTo>
                      <a:lnTo>
                        <a:pt x="60" y="2"/>
                      </a:lnTo>
                      <a:lnTo>
                        <a:pt x="52" y="0"/>
                      </a:lnTo>
                      <a:lnTo>
                        <a:pt x="44" y="0"/>
                      </a:lnTo>
                      <a:lnTo>
                        <a:pt x="44" y="0"/>
                      </a:lnTo>
                      <a:close/>
                      <a:moveTo>
                        <a:pt x="44" y="76"/>
                      </a:moveTo>
                      <a:lnTo>
                        <a:pt x="44" y="76"/>
                      </a:lnTo>
                      <a:lnTo>
                        <a:pt x="38" y="76"/>
                      </a:lnTo>
                      <a:lnTo>
                        <a:pt x="32" y="74"/>
                      </a:lnTo>
                      <a:lnTo>
                        <a:pt x="26" y="72"/>
                      </a:lnTo>
                      <a:lnTo>
                        <a:pt x="22" y="68"/>
                      </a:lnTo>
                      <a:lnTo>
                        <a:pt x="18" y="62"/>
                      </a:lnTo>
                      <a:lnTo>
                        <a:pt x="14" y="58"/>
                      </a:lnTo>
                      <a:lnTo>
                        <a:pt x="12" y="52"/>
                      </a:lnTo>
                      <a:lnTo>
                        <a:pt x="12" y="44"/>
                      </a:lnTo>
                      <a:lnTo>
                        <a:pt x="12" y="44"/>
                      </a:lnTo>
                      <a:lnTo>
                        <a:pt x="12" y="38"/>
                      </a:lnTo>
                      <a:lnTo>
                        <a:pt x="14" y="32"/>
                      </a:lnTo>
                      <a:lnTo>
                        <a:pt x="18" y="26"/>
                      </a:lnTo>
                      <a:lnTo>
                        <a:pt x="22" y="22"/>
                      </a:lnTo>
                      <a:lnTo>
                        <a:pt x="26" y="18"/>
                      </a:lnTo>
                      <a:lnTo>
                        <a:pt x="32" y="14"/>
                      </a:lnTo>
                      <a:lnTo>
                        <a:pt x="38" y="12"/>
                      </a:lnTo>
                      <a:lnTo>
                        <a:pt x="44" y="12"/>
                      </a:lnTo>
                      <a:lnTo>
                        <a:pt x="44" y="12"/>
                      </a:lnTo>
                      <a:lnTo>
                        <a:pt x="50" y="12"/>
                      </a:lnTo>
                      <a:lnTo>
                        <a:pt x="56" y="14"/>
                      </a:lnTo>
                      <a:lnTo>
                        <a:pt x="62" y="18"/>
                      </a:lnTo>
                      <a:lnTo>
                        <a:pt x="66" y="22"/>
                      </a:lnTo>
                      <a:lnTo>
                        <a:pt x="70" y="26"/>
                      </a:lnTo>
                      <a:lnTo>
                        <a:pt x="74" y="32"/>
                      </a:lnTo>
                      <a:lnTo>
                        <a:pt x="76" y="38"/>
                      </a:lnTo>
                      <a:lnTo>
                        <a:pt x="76" y="44"/>
                      </a:lnTo>
                      <a:lnTo>
                        <a:pt x="76" y="44"/>
                      </a:lnTo>
                      <a:lnTo>
                        <a:pt x="76" y="50"/>
                      </a:lnTo>
                      <a:lnTo>
                        <a:pt x="74" y="56"/>
                      </a:lnTo>
                      <a:lnTo>
                        <a:pt x="72" y="62"/>
                      </a:lnTo>
                      <a:lnTo>
                        <a:pt x="68" y="68"/>
                      </a:lnTo>
                      <a:lnTo>
                        <a:pt x="62" y="72"/>
                      </a:lnTo>
                      <a:lnTo>
                        <a:pt x="58" y="74"/>
                      </a:lnTo>
                      <a:lnTo>
                        <a:pt x="52" y="76"/>
                      </a:lnTo>
                      <a:lnTo>
                        <a:pt x="44" y="76"/>
                      </a:lnTo>
                      <a:lnTo>
                        <a:pt x="44" y="76"/>
                      </a:lnTo>
                      <a:close/>
                    </a:path>
                  </a:pathLst>
                </a:custGeom>
                <a:solidFill>
                  <a:srgbClr val="7867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40" name="Freeform 466"/>
                <p:cNvSpPr>
                  <a:spLocks noEditPoints="1"/>
                </p:cNvSpPr>
                <p:nvPr/>
              </p:nvSpPr>
              <p:spPr bwMode="auto">
                <a:xfrm>
                  <a:off x="9502775" y="3340100"/>
                  <a:ext cx="44450" cy="47625"/>
                </a:xfrm>
                <a:custGeom>
                  <a:avLst/>
                  <a:gdLst>
                    <a:gd name="T0" fmla="*/ 14 w 28"/>
                    <a:gd name="T1" fmla="*/ 0 h 30"/>
                    <a:gd name="T2" fmla="*/ 14 w 28"/>
                    <a:gd name="T3" fmla="*/ 0 h 30"/>
                    <a:gd name="T4" fmla="*/ 8 w 28"/>
                    <a:gd name="T5" fmla="*/ 2 h 30"/>
                    <a:gd name="T6" fmla="*/ 4 w 28"/>
                    <a:gd name="T7" fmla="*/ 6 h 30"/>
                    <a:gd name="T8" fmla="*/ 0 w 28"/>
                    <a:gd name="T9" fmla="*/ 10 h 30"/>
                    <a:gd name="T10" fmla="*/ 0 w 28"/>
                    <a:gd name="T11" fmla="*/ 16 h 30"/>
                    <a:gd name="T12" fmla="*/ 0 w 28"/>
                    <a:gd name="T13" fmla="*/ 16 h 30"/>
                    <a:gd name="T14" fmla="*/ 0 w 28"/>
                    <a:gd name="T15" fmla="*/ 20 h 30"/>
                    <a:gd name="T16" fmla="*/ 4 w 28"/>
                    <a:gd name="T17" fmla="*/ 26 h 30"/>
                    <a:gd name="T18" fmla="*/ 8 w 28"/>
                    <a:gd name="T19" fmla="*/ 28 h 30"/>
                    <a:gd name="T20" fmla="*/ 14 w 28"/>
                    <a:gd name="T21" fmla="*/ 30 h 30"/>
                    <a:gd name="T22" fmla="*/ 14 w 28"/>
                    <a:gd name="T23" fmla="*/ 30 h 30"/>
                    <a:gd name="T24" fmla="*/ 18 w 28"/>
                    <a:gd name="T25" fmla="*/ 28 h 30"/>
                    <a:gd name="T26" fmla="*/ 24 w 28"/>
                    <a:gd name="T27" fmla="*/ 24 h 30"/>
                    <a:gd name="T28" fmla="*/ 26 w 28"/>
                    <a:gd name="T29" fmla="*/ 20 h 30"/>
                    <a:gd name="T30" fmla="*/ 28 w 28"/>
                    <a:gd name="T31" fmla="*/ 14 h 30"/>
                    <a:gd name="T32" fmla="*/ 28 w 28"/>
                    <a:gd name="T33" fmla="*/ 14 h 30"/>
                    <a:gd name="T34" fmla="*/ 26 w 28"/>
                    <a:gd name="T35" fmla="*/ 10 h 30"/>
                    <a:gd name="T36" fmla="*/ 24 w 28"/>
                    <a:gd name="T37" fmla="*/ 4 h 30"/>
                    <a:gd name="T38" fmla="*/ 18 w 28"/>
                    <a:gd name="T39" fmla="*/ 2 h 30"/>
                    <a:gd name="T40" fmla="*/ 14 w 28"/>
                    <a:gd name="T41" fmla="*/ 0 h 30"/>
                    <a:gd name="T42" fmla="*/ 14 w 28"/>
                    <a:gd name="T43" fmla="*/ 0 h 30"/>
                    <a:gd name="T44" fmla="*/ 14 w 28"/>
                    <a:gd name="T45" fmla="*/ 26 h 30"/>
                    <a:gd name="T46" fmla="*/ 14 w 28"/>
                    <a:gd name="T47" fmla="*/ 26 h 30"/>
                    <a:gd name="T48" fmla="*/ 10 w 28"/>
                    <a:gd name="T49" fmla="*/ 26 h 30"/>
                    <a:gd name="T50" fmla="*/ 6 w 28"/>
                    <a:gd name="T51" fmla="*/ 22 h 30"/>
                    <a:gd name="T52" fmla="*/ 4 w 28"/>
                    <a:gd name="T53" fmla="*/ 20 h 30"/>
                    <a:gd name="T54" fmla="*/ 2 w 28"/>
                    <a:gd name="T55" fmla="*/ 16 h 30"/>
                    <a:gd name="T56" fmla="*/ 2 w 28"/>
                    <a:gd name="T57" fmla="*/ 16 h 30"/>
                    <a:gd name="T58" fmla="*/ 4 w 28"/>
                    <a:gd name="T59" fmla="*/ 12 h 30"/>
                    <a:gd name="T60" fmla="*/ 6 w 28"/>
                    <a:gd name="T61" fmla="*/ 8 h 30"/>
                    <a:gd name="T62" fmla="*/ 10 w 28"/>
                    <a:gd name="T63" fmla="*/ 6 h 30"/>
                    <a:gd name="T64" fmla="*/ 14 w 28"/>
                    <a:gd name="T65" fmla="*/ 6 h 30"/>
                    <a:gd name="T66" fmla="*/ 14 w 28"/>
                    <a:gd name="T67" fmla="*/ 6 h 30"/>
                    <a:gd name="T68" fmla="*/ 18 w 28"/>
                    <a:gd name="T69" fmla="*/ 6 h 30"/>
                    <a:gd name="T70" fmla="*/ 20 w 28"/>
                    <a:gd name="T71" fmla="*/ 8 h 30"/>
                    <a:gd name="T72" fmla="*/ 22 w 28"/>
                    <a:gd name="T73" fmla="*/ 12 h 30"/>
                    <a:gd name="T74" fmla="*/ 24 w 28"/>
                    <a:gd name="T75" fmla="*/ 16 h 30"/>
                    <a:gd name="T76" fmla="*/ 24 w 28"/>
                    <a:gd name="T77" fmla="*/ 16 h 30"/>
                    <a:gd name="T78" fmla="*/ 22 w 28"/>
                    <a:gd name="T79" fmla="*/ 20 h 30"/>
                    <a:gd name="T80" fmla="*/ 20 w 28"/>
                    <a:gd name="T81" fmla="*/ 22 h 30"/>
                    <a:gd name="T82" fmla="*/ 18 w 28"/>
                    <a:gd name="T83" fmla="*/ 26 h 30"/>
                    <a:gd name="T84" fmla="*/ 14 w 28"/>
                    <a:gd name="T85" fmla="*/ 26 h 30"/>
                    <a:gd name="T86" fmla="*/ 14 w 28"/>
                    <a:gd name="T87" fmla="*/ 26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8" h="30">
                      <a:moveTo>
                        <a:pt x="14" y="0"/>
                      </a:moveTo>
                      <a:lnTo>
                        <a:pt x="14" y="0"/>
                      </a:lnTo>
                      <a:lnTo>
                        <a:pt x="8" y="2"/>
                      </a:lnTo>
                      <a:lnTo>
                        <a:pt x="4" y="6"/>
                      </a:lnTo>
                      <a:lnTo>
                        <a:pt x="0" y="10"/>
                      </a:lnTo>
                      <a:lnTo>
                        <a:pt x="0" y="16"/>
                      </a:lnTo>
                      <a:lnTo>
                        <a:pt x="0" y="16"/>
                      </a:lnTo>
                      <a:lnTo>
                        <a:pt x="0" y="20"/>
                      </a:lnTo>
                      <a:lnTo>
                        <a:pt x="4" y="26"/>
                      </a:lnTo>
                      <a:lnTo>
                        <a:pt x="8" y="28"/>
                      </a:lnTo>
                      <a:lnTo>
                        <a:pt x="14" y="30"/>
                      </a:lnTo>
                      <a:lnTo>
                        <a:pt x="14" y="30"/>
                      </a:lnTo>
                      <a:lnTo>
                        <a:pt x="18" y="28"/>
                      </a:lnTo>
                      <a:lnTo>
                        <a:pt x="24" y="24"/>
                      </a:lnTo>
                      <a:lnTo>
                        <a:pt x="26" y="20"/>
                      </a:lnTo>
                      <a:lnTo>
                        <a:pt x="28" y="14"/>
                      </a:lnTo>
                      <a:lnTo>
                        <a:pt x="28" y="14"/>
                      </a:lnTo>
                      <a:lnTo>
                        <a:pt x="26" y="10"/>
                      </a:lnTo>
                      <a:lnTo>
                        <a:pt x="24" y="4"/>
                      </a:lnTo>
                      <a:lnTo>
                        <a:pt x="18" y="2"/>
                      </a:lnTo>
                      <a:lnTo>
                        <a:pt x="14" y="0"/>
                      </a:lnTo>
                      <a:lnTo>
                        <a:pt x="14" y="0"/>
                      </a:lnTo>
                      <a:close/>
                      <a:moveTo>
                        <a:pt x="14" y="26"/>
                      </a:moveTo>
                      <a:lnTo>
                        <a:pt x="14" y="26"/>
                      </a:lnTo>
                      <a:lnTo>
                        <a:pt x="10" y="26"/>
                      </a:lnTo>
                      <a:lnTo>
                        <a:pt x="6" y="22"/>
                      </a:lnTo>
                      <a:lnTo>
                        <a:pt x="4" y="20"/>
                      </a:lnTo>
                      <a:lnTo>
                        <a:pt x="2" y="16"/>
                      </a:lnTo>
                      <a:lnTo>
                        <a:pt x="2" y="16"/>
                      </a:lnTo>
                      <a:lnTo>
                        <a:pt x="4" y="12"/>
                      </a:lnTo>
                      <a:lnTo>
                        <a:pt x="6" y="8"/>
                      </a:lnTo>
                      <a:lnTo>
                        <a:pt x="10" y="6"/>
                      </a:lnTo>
                      <a:lnTo>
                        <a:pt x="14" y="6"/>
                      </a:lnTo>
                      <a:lnTo>
                        <a:pt x="14" y="6"/>
                      </a:lnTo>
                      <a:lnTo>
                        <a:pt x="18" y="6"/>
                      </a:lnTo>
                      <a:lnTo>
                        <a:pt x="20" y="8"/>
                      </a:lnTo>
                      <a:lnTo>
                        <a:pt x="22" y="12"/>
                      </a:lnTo>
                      <a:lnTo>
                        <a:pt x="24" y="16"/>
                      </a:lnTo>
                      <a:lnTo>
                        <a:pt x="24" y="16"/>
                      </a:lnTo>
                      <a:lnTo>
                        <a:pt x="22" y="20"/>
                      </a:lnTo>
                      <a:lnTo>
                        <a:pt x="20" y="22"/>
                      </a:lnTo>
                      <a:lnTo>
                        <a:pt x="18" y="26"/>
                      </a:lnTo>
                      <a:lnTo>
                        <a:pt x="14" y="26"/>
                      </a:lnTo>
                      <a:lnTo>
                        <a:pt x="14" y="26"/>
                      </a:lnTo>
                      <a:close/>
                    </a:path>
                  </a:pathLst>
                </a:custGeom>
                <a:solidFill>
                  <a:srgbClr val="E21F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41" name="Freeform 467"/>
                <p:cNvSpPr>
                  <a:spLocks/>
                </p:cNvSpPr>
                <p:nvPr/>
              </p:nvSpPr>
              <p:spPr bwMode="auto">
                <a:xfrm>
                  <a:off x="9445625" y="3371850"/>
                  <a:ext cx="79375" cy="282575"/>
                </a:xfrm>
                <a:custGeom>
                  <a:avLst/>
                  <a:gdLst>
                    <a:gd name="T0" fmla="*/ 36 w 50"/>
                    <a:gd name="T1" fmla="*/ 0 h 178"/>
                    <a:gd name="T2" fmla="*/ 4 w 50"/>
                    <a:gd name="T3" fmla="*/ 86 h 178"/>
                    <a:gd name="T4" fmla="*/ 0 w 50"/>
                    <a:gd name="T5" fmla="*/ 156 h 178"/>
                    <a:gd name="T6" fmla="*/ 12 w 50"/>
                    <a:gd name="T7" fmla="*/ 178 h 178"/>
                    <a:gd name="T8" fmla="*/ 10 w 50"/>
                    <a:gd name="T9" fmla="*/ 156 h 178"/>
                    <a:gd name="T10" fmla="*/ 14 w 50"/>
                    <a:gd name="T11" fmla="*/ 90 h 178"/>
                    <a:gd name="T12" fmla="*/ 50 w 50"/>
                    <a:gd name="T13" fmla="*/ 10 h 178"/>
                    <a:gd name="T14" fmla="*/ 36 w 50"/>
                    <a:gd name="T15" fmla="*/ 0 h 1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 h="178">
                      <a:moveTo>
                        <a:pt x="36" y="0"/>
                      </a:moveTo>
                      <a:lnTo>
                        <a:pt x="4" y="86"/>
                      </a:lnTo>
                      <a:lnTo>
                        <a:pt x="0" y="156"/>
                      </a:lnTo>
                      <a:lnTo>
                        <a:pt x="12" y="178"/>
                      </a:lnTo>
                      <a:lnTo>
                        <a:pt x="10" y="156"/>
                      </a:lnTo>
                      <a:lnTo>
                        <a:pt x="14" y="90"/>
                      </a:lnTo>
                      <a:lnTo>
                        <a:pt x="50" y="10"/>
                      </a:lnTo>
                      <a:lnTo>
                        <a:pt x="36" y="0"/>
                      </a:lnTo>
                      <a:close/>
                    </a:path>
                  </a:pathLst>
                </a:custGeom>
                <a:solidFill>
                  <a:srgbClr val="E21F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42" name="Freeform 468"/>
                <p:cNvSpPr>
                  <a:spLocks/>
                </p:cNvSpPr>
                <p:nvPr/>
              </p:nvSpPr>
              <p:spPr bwMode="auto">
                <a:xfrm>
                  <a:off x="9521825" y="3371850"/>
                  <a:ext cx="82550" cy="282575"/>
                </a:xfrm>
                <a:custGeom>
                  <a:avLst/>
                  <a:gdLst>
                    <a:gd name="T0" fmla="*/ 14 w 52"/>
                    <a:gd name="T1" fmla="*/ 0 h 178"/>
                    <a:gd name="T2" fmla="*/ 46 w 52"/>
                    <a:gd name="T3" fmla="*/ 86 h 178"/>
                    <a:gd name="T4" fmla="*/ 52 w 52"/>
                    <a:gd name="T5" fmla="*/ 154 h 178"/>
                    <a:gd name="T6" fmla="*/ 40 w 52"/>
                    <a:gd name="T7" fmla="*/ 178 h 178"/>
                    <a:gd name="T8" fmla="*/ 42 w 52"/>
                    <a:gd name="T9" fmla="*/ 156 h 178"/>
                    <a:gd name="T10" fmla="*/ 36 w 52"/>
                    <a:gd name="T11" fmla="*/ 88 h 178"/>
                    <a:gd name="T12" fmla="*/ 0 w 52"/>
                    <a:gd name="T13" fmla="*/ 10 h 178"/>
                    <a:gd name="T14" fmla="*/ 14 w 52"/>
                    <a:gd name="T15" fmla="*/ 0 h 1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2" h="178">
                      <a:moveTo>
                        <a:pt x="14" y="0"/>
                      </a:moveTo>
                      <a:lnTo>
                        <a:pt x="46" y="86"/>
                      </a:lnTo>
                      <a:lnTo>
                        <a:pt x="52" y="154"/>
                      </a:lnTo>
                      <a:lnTo>
                        <a:pt x="40" y="178"/>
                      </a:lnTo>
                      <a:lnTo>
                        <a:pt x="42" y="156"/>
                      </a:lnTo>
                      <a:lnTo>
                        <a:pt x="36" y="88"/>
                      </a:lnTo>
                      <a:lnTo>
                        <a:pt x="0" y="10"/>
                      </a:lnTo>
                      <a:lnTo>
                        <a:pt x="14" y="0"/>
                      </a:lnTo>
                      <a:close/>
                    </a:path>
                  </a:pathLst>
                </a:custGeom>
                <a:solidFill>
                  <a:srgbClr val="E21F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43" name="Freeform 469"/>
                <p:cNvSpPr>
                  <a:spLocks/>
                </p:cNvSpPr>
                <p:nvPr/>
              </p:nvSpPr>
              <p:spPr bwMode="auto">
                <a:xfrm>
                  <a:off x="9258300" y="3394075"/>
                  <a:ext cx="60325" cy="57150"/>
                </a:xfrm>
                <a:custGeom>
                  <a:avLst/>
                  <a:gdLst>
                    <a:gd name="T0" fmla="*/ 32 w 38"/>
                    <a:gd name="T1" fmla="*/ 0 h 36"/>
                    <a:gd name="T2" fmla="*/ 38 w 38"/>
                    <a:gd name="T3" fmla="*/ 28 h 36"/>
                    <a:gd name="T4" fmla="*/ 36 w 38"/>
                    <a:gd name="T5" fmla="*/ 28 h 36"/>
                    <a:gd name="T6" fmla="*/ 36 w 38"/>
                    <a:gd name="T7" fmla="*/ 28 h 36"/>
                    <a:gd name="T8" fmla="*/ 10 w 38"/>
                    <a:gd name="T9" fmla="*/ 34 h 36"/>
                    <a:gd name="T10" fmla="*/ 10 w 38"/>
                    <a:gd name="T11" fmla="*/ 34 h 36"/>
                    <a:gd name="T12" fmla="*/ 6 w 38"/>
                    <a:gd name="T13" fmla="*/ 36 h 36"/>
                    <a:gd name="T14" fmla="*/ 0 w 38"/>
                    <a:gd name="T15" fmla="*/ 8 h 36"/>
                    <a:gd name="T16" fmla="*/ 32 w 38"/>
                    <a:gd name="T17"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6">
                      <a:moveTo>
                        <a:pt x="32" y="0"/>
                      </a:moveTo>
                      <a:lnTo>
                        <a:pt x="38" y="28"/>
                      </a:lnTo>
                      <a:lnTo>
                        <a:pt x="36" y="28"/>
                      </a:lnTo>
                      <a:lnTo>
                        <a:pt x="36" y="28"/>
                      </a:lnTo>
                      <a:lnTo>
                        <a:pt x="10" y="34"/>
                      </a:lnTo>
                      <a:lnTo>
                        <a:pt x="10" y="34"/>
                      </a:lnTo>
                      <a:lnTo>
                        <a:pt x="6" y="36"/>
                      </a:lnTo>
                      <a:lnTo>
                        <a:pt x="0" y="8"/>
                      </a:lnTo>
                      <a:lnTo>
                        <a:pt x="32" y="0"/>
                      </a:lnTo>
                      <a:close/>
                    </a:path>
                  </a:pathLst>
                </a:custGeom>
                <a:solidFill>
                  <a:srgbClr val="FEE8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44" name="Freeform 470"/>
                <p:cNvSpPr>
                  <a:spLocks/>
                </p:cNvSpPr>
                <p:nvPr/>
              </p:nvSpPr>
              <p:spPr bwMode="auto">
                <a:xfrm>
                  <a:off x="9229725" y="3254375"/>
                  <a:ext cx="79375" cy="152400"/>
                </a:xfrm>
                <a:custGeom>
                  <a:avLst/>
                  <a:gdLst>
                    <a:gd name="T0" fmla="*/ 32 w 50"/>
                    <a:gd name="T1" fmla="*/ 16 h 96"/>
                    <a:gd name="T2" fmla="*/ 50 w 50"/>
                    <a:gd name="T3" fmla="*/ 88 h 96"/>
                    <a:gd name="T4" fmla="*/ 18 w 50"/>
                    <a:gd name="T5" fmla="*/ 96 h 96"/>
                    <a:gd name="T6" fmla="*/ 2 w 50"/>
                    <a:gd name="T7" fmla="*/ 24 h 96"/>
                    <a:gd name="T8" fmla="*/ 2 w 50"/>
                    <a:gd name="T9" fmla="*/ 24 h 96"/>
                    <a:gd name="T10" fmla="*/ 0 w 50"/>
                    <a:gd name="T11" fmla="*/ 14 h 96"/>
                    <a:gd name="T12" fmla="*/ 4 w 50"/>
                    <a:gd name="T13" fmla="*/ 6 h 96"/>
                    <a:gd name="T14" fmla="*/ 4 w 50"/>
                    <a:gd name="T15" fmla="*/ 6 h 96"/>
                    <a:gd name="T16" fmla="*/ 8 w 50"/>
                    <a:gd name="T17" fmla="*/ 2 h 96"/>
                    <a:gd name="T18" fmla="*/ 12 w 50"/>
                    <a:gd name="T19" fmla="*/ 2 h 96"/>
                    <a:gd name="T20" fmla="*/ 12 w 50"/>
                    <a:gd name="T21" fmla="*/ 2 h 96"/>
                    <a:gd name="T22" fmla="*/ 12 w 50"/>
                    <a:gd name="T23" fmla="*/ 2 h 96"/>
                    <a:gd name="T24" fmla="*/ 12 w 50"/>
                    <a:gd name="T25" fmla="*/ 2 h 96"/>
                    <a:gd name="T26" fmla="*/ 12 w 50"/>
                    <a:gd name="T27" fmla="*/ 2 h 96"/>
                    <a:gd name="T28" fmla="*/ 12 w 50"/>
                    <a:gd name="T29" fmla="*/ 2 h 96"/>
                    <a:gd name="T30" fmla="*/ 12 w 50"/>
                    <a:gd name="T31" fmla="*/ 2 h 96"/>
                    <a:gd name="T32" fmla="*/ 16 w 50"/>
                    <a:gd name="T33" fmla="*/ 0 h 96"/>
                    <a:gd name="T34" fmla="*/ 24 w 50"/>
                    <a:gd name="T35" fmla="*/ 2 h 96"/>
                    <a:gd name="T36" fmla="*/ 24 w 50"/>
                    <a:gd name="T37" fmla="*/ 2 h 96"/>
                    <a:gd name="T38" fmla="*/ 28 w 50"/>
                    <a:gd name="T39" fmla="*/ 8 h 96"/>
                    <a:gd name="T40" fmla="*/ 32 w 50"/>
                    <a:gd name="T41" fmla="*/ 16 h 96"/>
                    <a:gd name="T42" fmla="*/ 32 w 50"/>
                    <a:gd name="T43" fmla="*/ 16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0" h="96">
                      <a:moveTo>
                        <a:pt x="32" y="16"/>
                      </a:moveTo>
                      <a:lnTo>
                        <a:pt x="50" y="88"/>
                      </a:lnTo>
                      <a:lnTo>
                        <a:pt x="18" y="96"/>
                      </a:lnTo>
                      <a:lnTo>
                        <a:pt x="2" y="24"/>
                      </a:lnTo>
                      <a:lnTo>
                        <a:pt x="2" y="24"/>
                      </a:lnTo>
                      <a:lnTo>
                        <a:pt x="0" y="14"/>
                      </a:lnTo>
                      <a:lnTo>
                        <a:pt x="4" y="6"/>
                      </a:lnTo>
                      <a:lnTo>
                        <a:pt x="4" y="6"/>
                      </a:lnTo>
                      <a:lnTo>
                        <a:pt x="8" y="2"/>
                      </a:lnTo>
                      <a:lnTo>
                        <a:pt x="12" y="2"/>
                      </a:lnTo>
                      <a:lnTo>
                        <a:pt x="12" y="2"/>
                      </a:lnTo>
                      <a:lnTo>
                        <a:pt x="12" y="2"/>
                      </a:lnTo>
                      <a:lnTo>
                        <a:pt x="12" y="2"/>
                      </a:lnTo>
                      <a:lnTo>
                        <a:pt x="12" y="2"/>
                      </a:lnTo>
                      <a:lnTo>
                        <a:pt x="12" y="2"/>
                      </a:lnTo>
                      <a:lnTo>
                        <a:pt x="12" y="2"/>
                      </a:lnTo>
                      <a:lnTo>
                        <a:pt x="16" y="0"/>
                      </a:lnTo>
                      <a:lnTo>
                        <a:pt x="24" y="2"/>
                      </a:lnTo>
                      <a:lnTo>
                        <a:pt x="24" y="2"/>
                      </a:lnTo>
                      <a:lnTo>
                        <a:pt x="28" y="8"/>
                      </a:lnTo>
                      <a:lnTo>
                        <a:pt x="32" y="16"/>
                      </a:lnTo>
                      <a:lnTo>
                        <a:pt x="32" y="16"/>
                      </a:lnTo>
                      <a:close/>
                    </a:path>
                  </a:pathLst>
                </a:custGeom>
                <a:solidFill>
                  <a:srgbClr val="1741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45" name="Freeform 471"/>
                <p:cNvSpPr>
                  <a:spLocks/>
                </p:cNvSpPr>
                <p:nvPr/>
              </p:nvSpPr>
              <p:spPr bwMode="auto">
                <a:xfrm>
                  <a:off x="9315450" y="3603625"/>
                  <a:ext cx="50800" cy="69850"/>
                </a:xfrm>
                <a:custGeom>
                  <a:avLst/>
                  <a:gdLst>
                    <a:gd name="T0" fmla="*/ 22 w 32"/>
                    <a:gd name="T1" fmla="*/ 0 h 44"/>
                    <a:gd name="T2" fmla="*/ 32 w 32"/>
                    <a:gd name="T3" fmla="*/ 38 h 44"/>
                    <a:gd name="T4" fmla="*/ 32 w 32"/>
                    <a:gd name="T5" fmla="*/ 38 h 44"/>
                    <a:gd name="T6" fmla="*/ 22 w 32"/>
                    <a:gd name="T7" fmla="*/ 36 h 44"/>
                    <a:gd name="T8" fmla="*/ 16 w 32"/>
                    <a:gd name="T9" fmla="*/ 38 h 44"/>
                    <a:gd name="T10" fmla="*/ 12 w 32"/>
                    <a:gd name="T11" fmla="*/ 40 h 44"/>
                    <a:gd name="T12" fmla="*/ 8 w 32"/>
                    <a:gd name="T13" fmla="*/ 44 h 44"/>
                    <a:gd name="T14" fmla="*/ 0 w 32"/>
                    <a:gd name="T15" fmla="*/ 4 h 44"/>
                    <a:gd name="T16" fmla="*/ 0 w 32"/>
                    <a:gd name="T17" fmla="*/ 4 h 44"/>
                    <a:gd name="T18" fmla="*/ 22 w 32"/>
                    <a:gd name="T19" fmla="*/ 0 h 44"/>
                    <a:gd name="T20" fmla="*/ 22 w 32"/>
                    <a:gd name="T21"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 h="44">
                      <a:moveTo>
                        <a:pt x="22" y="0"/>
                      </a:moveTo>
                      <a:lnTo>
                        <a:pt x="32" y="38"/>
                      </a:lnTo>
                      <a:lnTo>
                        <a:pt x="32" y="38"/>
                      </a:lnTo>
                      <a:lnTo>
                        <a:pt x="22" y="36"/>
                      </a:lnTo>
                      <a:lnTo>
                        <a:pt x="16" y="38"/>
                      </a:lnTo>
                      <a:lnTo>
                        <a:pt x="12" y="40"/>
                      </a:lnTo>
                      <a:lnTo>
                        <a:pt x="8" y="44"/>
                      </a:lnTo>
                      <a:lnTo>
                        <a:pt x="0" y="4"/>
                      </a:lnTo>
                      <a:lnTo>
                        <a:pt x="0" y="4"/>
                      </a:lnTo>
                      <a:lnTo>
                        <a:pt x="22" y="0"/>
                      </a:lnTo>
                      <a:lnTo>
                        <a:pt x="22" y="0"/>
                      </a:lnTo>
                      <a:close/>
                    </a:path>
                  </a:pathLst>
                </a:custGeom>
                <a:solidFill>
                  <a:srgbClr val="83929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46" name="Freeform 472"/>
                <p:cNvSpPr>
                  <a:spLocks noEditPoints="1"/>
                </p:cNvSpPr>
                <p:nvPr/>
              </p:nvSpPr>
              <p:spPr bwMode="auto">
                <a:xfrm>
                  <a:off x="9328150" y="3660775"/>
                  <a:ext cx="44450" cy="73025"/>
                </a:xfrm>
                <a:custGeom>
                  <a:avLst/>
                  <a:gdLst>
                    <a:gd name="T0" fmla="*/ 24 w 28"/>
                    <a:gd name="T1" fmla="*/ 2 h 46"/>
                    <a:gd name="T2" fmla="*/ 28 w 28"/>
                    <a:gd name="T3" fmla="*/ 24 h 46"/>
                    <a:gd name="T4" fmla="*/ 28 w 28"/>
                    <a:gd name="T5" fmla="*/ 24 h 46"/>
                    <a:gd name="T6" fmla="*/ 26 w 28"/>
                    <a:gd name="T7" fmla="*/ 26 h 46"/>
                    <a:gd name="T8" fmla="*/ 24 w 28"/>
                    <a:gd name="T9" fmla="*/ 30 h 46"/>
                    <a:gd name="T10" fmla="*/ 22 w 28"/>
                    <a:gd name="T11" fmla="*/ 36 h 46"/>
                    <a:gd name="T12" fmla="*/ 22 w 28"/>
                    <a:gd name="T13" fmla="*/ 46 h 46"/>
                    <a:gd name="T14" fmla="*/ 22 w 28"/>
                    <a:gd name="T15" fmla="*/ 46 h 46"/>
                    <a:gd name="T16" fmla="*/ 18 w 28"/>
                    <a:gd name="T17" fmla="*/ 36 h 46"/>
                    <a:gd name="T18" fmla="*/ 12 w 28"/>
                    <a:gd name="T19" fmla="*/ 32 h 46"/>
                    <a:gd name="T20" fmla="*/ 8 w 28"/>
                    <a:gd name="T21" fmla="*/ 30 h 46"/>
                    <a:gd name="T22" fmla="*/ 6 w 28"/>
                    <a:gd name="T23" fmla="*/ 30 h 46"/>
                    <a:gd name="T24" fmla="*/ 0 w 28"/>
                    <a:gd name="T25" fmla="*/ 8 h 46"/>
                    <a:gd name="T26" fmla="*/ 0 w 28"/>
                    <a:gd name="T27" fmla="*/ 8 h 46"/>
                    <a:gd name="T28" fmla="*/ 2 w 28"/>
                    <a:gd name="T29" fmla="*/ 6 h 46"/>
                    <a:gd name="T30" fmla="*/ 8 w 28"/>
                    <a:gd name="T31" fmla="*/ 2 h 46"/>
                    <a:gd name="T32" fmla="*/ 14 w 28"/>
                    <a:gd name="T33" fmla="*/ 0 h 46"/>
                    <a:gd name="T34" fmla="*/ 24 w 28"/>
                    <a:gd name="T35" fmla="*/ 2 h 46"/>
                    <a:gd name="T36" fmla="*/ 24 w 28"/>
                    <a:gd name="T37" fmla="*/ 2 h 46"/>
                    <a:gd name="T38" fmla="*/ 18 w 28"/>
                    <a:gd name="T39" fmla="*/ 24 h 46"/>
                    <a:gd name="T40" fmla="*/ 18 w 28"/>
                    <a:gd name="T41" fmla="*/ 24 h 46"/>
                    <a:gd name="T42" fmla="*/ 20 w 28"/>
                    <a:gd name="T43" fmla="*/ 22 h 46"/>
                    <a:gd name="T44" fmla="*/ 20 w 28"/>
                    <a:gd name="T45" fmla="*/ 20 h 46"/>
                    <a:gd name="T46" fmla="*/ 20 w 28"/>
                    <a:gd name="T47" fmla="*/ 20 h 46"/>
                    <a:gd name="T48" fmla="*/ 18 w 28"/>
                    <a:gd name="T49" fmla="*/ 18 h 46"/>
                    <a:gd name="T50" fmla="*/ 16 w 28"/>
                    <a:gd name="T51" fmla="*/ 18 h 46"/>
                    <a:gd name="T52" fmla="*/ 16 w 28"/>
                    <a:gd name="T53" fmla="*/ 18 h 46"/>
                    <a:gd name="T54" fmla="*/ 12 w 28"/>
                    <a:gd name="T55" fmla="*/ 20 h 46"/>
                    <a:gd name="T56" fmla="*/ 12 w 28"/>
                    <a:gd name="T57" fmla="*/ 22 h 46"/>
                    <a:gd name="T58" fmla="*/ 12 w 28"/>
                    <a:gd name="T59" fmla="*/ 22 h 46"/>
                    <a:gd name="T60" fmla="*/ 14 w 28"/>
                    <a:gd name="T61" fmla="*/ 24 h 46"/>
                    <a:gd name="T62" fmla="*/ 18 w 28"/>
                    <a:gd name="T63" fmla="*/ 24 h 46"/>
                    <a:gd name="T64" fmla="*/ 18 w 28"/>
                    <a:gd name="T65" fmla="*/ 24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8" h="46">
                      <a:moveTo>
                        <a:pt x="24" y="2"/>
                      </a:moveTo>
                      <a:lnTo>
                        <a:pt x="28" y="24"/>
                      </a:lnTo>
                      <a:lnTo>
                        <a:pt x="28" y="24"/>
                      </a:lnTo>
                      <a:lnTo>
                        <a:pt x="26" y="26"/>
                      </a:lnTo>
                      <a:lnTo>
                        <a:pt x="24" y="30"/>
                      </a:lnTo>
                      <a:lnTo>
                        <a:pt x="22" y="36"/>
                      </a:lnTo>
                      <a:lnTo>
                        <a:pt x="22" y="46"/>
                      </a:lnTo>
                      <a:lnTo>
                        <a:pt x="22" y="46"/>
                      </a:lnTo>
                      <a:lnTo>
                        <a:pt x="18" y="36"/>
                      </a:lnTo>
                      <a:lnTo>
                        <a:pt x="12" y="32"/>
                      </a:lnTo>
                      <a:lnTo>
                        <a:pt x="8" y="30"/>
                      </a:lnTo>
                      <a:lnTo>
                        <a:pt x="6" y="30"/>
                      </a:lnTo>
                      <a:lnTo>
                        <a:pt x="0" y="8"/>
                      </a:lnTo>
                      <a:lnTo>
                        <a:pt x="0" y="8"/>
                      </a:lnTo>
                      <a:lnTo>
                        <a:pt x="2" y="6"/>
                      </a:lnTo>
                      <a:lnTo>
                        <a:pt x="8" y="2"/>
                      </a:lnTo>
                      <a:lnTo>
                        <a:pt x="14" y="0"/>
                      </a:lnTo>
                      <a:lnTo>
                        <a:pt x="24" y="2"/>
                      </a:lnTo>
                      <a:lnTo>
                        <a:pt x="24" y="2"/>
                      </a:lnTo>
                      <a:close/>
                      <a:moveTo>
                        <a:pt x="18" y="24"/>
                      </a:moveTo>
                      <a:lnTo>
                        <a:pt x="18" y="24"/>
                      </a:lnTo>
                      <a:lnTo>
                        <a:pt x="20" y="22"/>
                      </a:lnTo>
                      <a:lnTo>
                        <a:pt x="20" y="20"/>
                      </a:lnTo>
                      <a:lnTo>
                        <a:pt x="20" y="20"/>
                      </a:lnTo>
                      <a:lnTo>
                        <a:pt x="18" y="18"/>
                      </a:lnTo>
                      <a:lnTo>
                        <a:pt x="16" y="18"/>
                      </a:lnTo>
                      <a:lnTo>
                        <a:pt x="16" y="18"/>
                      </a:lnTo>
                      <a:lnTo>
                        <a:pt x="12" y="20"/>
                      </a:lnTo>
                      <a:lnTo>
                        <a:pt x="12" y="22"/>
                      </a:lnTo>
                      <a:lnTo>
                        <a:pt x="12" y="22"/>
                      </a:lnTo>
                      <a:lnTo>
                        <a:pt x="14" y="24"/>
                      </a:lnTo>
                      <a:lnTo>
                        <a:pt x="18" y="24"/>
                      </a:lnTo>
                      <a:lnTo>
                        <a:pt x="18" y="24"/>
                      </a:lnTo>
                      <a:close/>
                    </a:path>
                  </a:pathLst>
                </a:custGeom>
                <a:solidFill>
                  <a:srgbClr val="FEE8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47" name="Freeform 473"/>
                <p:cNvSpPr>
                  <a:spLocks/>
                </p:cNvSpPr>
                <p:nvPr/>
              </p:nvSpPr>
              <p:spPr bwMode="auto">
                <a:xfrm>
                  <a:off x="9309100" y="3587750"/>
                  <a:ext cx="41275" cy="22225"/>
                </a:xfrm>
                <a:custGeom>
                  <a:avLst/>
                  <a:gdLst>
                    <a:gd name="T0" fmla="*/ 4 w 26"/>
                    <a:gd name="T1" fmla="*/ 14 h 14"/>
                    <a:gd name="T2" fmla="*/ 4 w 26"/>
                    <a:gd name="T3" fmla="*/ 14 h 14"/>
                    <a:gd name="T4" fmla="*/ 26 w 26"/>
                    <a:gd name="T5" fmla="*/ 10 h 14"/>
                    <a:gd name="T6" fmla="*/ 26 w 26"/>
                    <a:gd name="T7" fmla="*/ 10 h 14"/>
                    <a:gd name="T8" fmla="*/ 26 w 26"/>
                    <a:gd name="T9" fmla="*/ 10 h 14"/>
                    <a:gd name="T10" fmla="*/ 24 w 26"/>
                    <a:gd name="T11" fmla="*/ 0 h 14"/>
                    <a:gd name="T12" fmla="*/ 0 w 26"/>
                    <a:gd name="T13" fmla="*/ 6 h 14"/>
                    <a:gd name="T14" fmla="*/ 4 w 26"/>
                    <a:gd name="T15" fmla="*/ 14 h 14"/>
                    <a:gd name="T16" fmla="*/ 4 w 26"/>
                    <a:gd name="T17"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 h="14">
                      <a:moveTo>
                        <a:pt x="4" y="14"/>
                      </a:moveTo>
                      <a:lnTo>
                        <a:pt x="4" y="14"/>
                      </a:lnTo>
                      <a:lnTo>
                        <a:pt x="26" y="10"/>
                      </a:lnTo>
                      <a:lnTo>
                        <a:pt x="26" y="10"/>
                      </a:lnTo>
                      <a:lnTo>
                        <a:pt x="26" y="10"/>
                      </a:lnTo>
                      <a:lnTo>
                        <a:pt x="24" y="0"/>
                      </a:lnTo>
                      <a:lnTo>
                        <a:pt x="0" y="6"/>
                      </a:lnTo>
                      <a:lnTo>
                        <a:pt x="4" y="14"/>
                      </a:lnTo>
                      <a:lnTo>
                        <a:pt x="4" y="14"/>
                      </a:lnTo>
                      <a:close/>
                    </a:path>
                  </a:pathLst>
                </a:custGeom>
                <a:solidFill>
                  <a:srgbClr val="FEE8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48" name="Freeform 474"/>
                <p:cNvSpPr>
                  <a:spLocks/>
                </p:cNvSpPr>
                <p:nvPr/>
              </p:nvSpPr>
              <p:spPr bwMode="auto">
                <a:xfrm>
                  <a:off x="9274175" y="3438525"/>
                  <a:ext cx="73025" cy="158750"/>
                </a:xfrm>
                <a:custGeom>
                  <a:avLst/>
                  <a:gdLst>
                    <a:gd name="T0" fmla="*/ 24 w 46"/>
                    <a:gd name="T1" fmla="*/ 100 h 100"/>
                    <a:gd name="T2" fmla="*/ 46 w 46"/>
                    <a:gd name="T3" fmla="*/ 94 h 100"/>
                    <a:gd name="T4" fmla="*/ 26 w 46"/>
                    <a:gd name="T5" fmla="*/ 0 h 100"/>
                    <a:gd name="T6" fmla="*/ 0 w 46"/>
                    <a:gd name="T7" fmla="*/ 6 h 100"/>
                    <a:gd name="T8" fmla="*/ 22 w 46"/>
                    <a:gd name="T9" fmla="*/ 100 h 100"/>
                    <a:gd name="T10" fmla="*/ 24 w 46"/>
                    <a:gd name="T11" fmla="*/ 100 h 100"/>
                    <a:gd name="T12" fmla="*/ 24 w 46"/>
                    <a:gd name="T13" fmla="*/ 100 h 100"/>
                  </a:gdLst>
                  <a:ahLst/>
                  <a:cxnLst>
                    <a:cxn ang="0">
                      <a:pos x="T0" y="T1"/>
                    </a:cxn>
                    <a:cxn ang="0">
                      <a:pos x="T2" y="T3"/>
                    </a:cxn>
                    <a:cxn ang="0">
                      <a:pos x="T4" y="T5"/>
                    </a:cxn>
                    <a:cxn ang="0">
                      <a:pos x="T6" y="T7"/>
                    </a:cxn>
                    <a:cxn ang="0">
                      <a:pos x="T8" y="T9"/>
                    </a:cxn>
                    <a:cxn ang="0">
                      <a:pos x="T10" y="T11"/>
                    </a:cxn>
                    <a:cxn ang="0">
                      <a:pos x="T12" y="T13"/>
                    </a:cxn>
                  </a:cxnLst>
                  <a:rect l="0" t="0" r="r" b="b"/>
                  <a:pathLst>
                    <a:path w="46" h="100">
                      <a:moveTo>
                        <a:pt x="24" y="100"/>
                      </a:moveTo>
                      <a:lnTo>
                        <a:pt x="46" y="94"/>
                      </a:lnTo>
                      <a:lnTo>
                        <a:pt x="26" y="0"/>
                      </a:lnTo>
                      <a:lnTo>
                        <a:pt x="0" y="6"/>
                      </a:lnTo>
                      <a:lnTo>
                        <a:pt x="22" y="100"/>
                      </a:lnTo>
                      <a:lnTo>
                        <a:pt x="24" y="100"/>
                      </a:lnTo>
                      <a:lnTo>
                        <a:pt x="24" y="100"/>
                      </a:lnTo>
                      <a:close/>
                    </a:path>
                  </a:pathLst>
                </a:custGeom>
                <a:solidFill>
                  <a:srgbClr val="1741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49" name="Freeform 475"/>
                <p:cNvSpPr>
                  <a:spLocks/>
                </p:cNvSpPr>
                <p:nvPr/>
              </p:nvSpPr>
              <p:spPr bwMode="auto">
                <a:xfrm>
                  <a:off x="9359900" y="3165475"/>
                  <a:ext cx="85725" cy="574675"/>
                </a:xfrm>
                <a:custGeom>
                  <a:avLst/>
                  <a:gdLst>
                    <a:gd name="T0" fmla="*/ 54 w 54"/>
                    <a:gd name="T1" fmla="*/ 0 h 362"/>
                    <a:gd name="T2" fmla="*/ 50 w 54"/>
                    <a:gd name="T3" fmla="*/ 362 h 362"/>
                    <a:gd name="T4" fmla="*/ 0 w 54"/>
                    <a:gd name="T5" fmla="*/ 362 h 362"/>
                    <a:gd name="T6" fmla="*/ 4 w 54"/>
                    <a:gd name="T7" fmla="*/ 0 h 362"/>
                    <a:gd name="T8" fmla="*/ 54 w 54"/>
                    <a:gd name="T9" fmla="*/ 0 h 362"/>
                  </a:gdLst>
                  <a:ahLst/>
                  <a:cxnLst>
                    <a:cxn ang="0">
                      <a:pos x="T0" y="T1"/>
                    </a:cxn>
                    <a:cxn ang="0">
                      <a:pos x="T2" y="T3"/>
                    </a:cxn>
                    <a:cxn ang="0">
                      <a:pos x="T4" y="T5"/>
                    </a:cxn>
                    <a:cxn ang="0">
                      <a:pos x="T6" y="T7"/>
                    </a:cxn>
                    <a:cxn ang="0">
                      <a:pos x="T8" y="T9"/>
                    </a:cxn>
                  </a:cxnLst>
                  <a:rect l="0" t="0" r="r" b="b"/>
                  <a:pathLst>
                    <a:path w="54" h="362">
                      <a:moveTo>
                        <a:pt x="54" y="0"/>
                      </a:moveTo>
                      <a:lnTo>
                        <a:pt x="50" y="362"/>
                      </a:lnTo>
                      <a:lnTo>
                        <a:pt x="0" y="362"/>
                      </a:lnTo>
                      <a:lnTo>
                        <a:pt x="4" y="0"/>
                      </a:lnTo>
                      <a:lnTo>
                        <a:pt x="54" y="0"/>
                      </a:lnTo>
                      <a:close/>
                    </a:path>
                  </a:pathLst>
                </a:custGeom>
                <a:solidFill>
                  <a:srgbClr val="FDEC0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50" name="Rectangle 476"/>
                <p:cNvSpPr>
                  <a:spLocks noChangeArrowheads="1"/>
                </p:cNvSpPr>
                <p:nvPr/>
              </p:nvSpPr>
              <p:spPr bwMode="auto">
                <a:xfrm>
                  <a:off x="9359900" y="3730625"/>
                  <a:ext cx="19050" cy="3175"/>
                </a:xfrm>
                <a:prstGeom prst="rect">
                  <a:avLst/>
                </a:prstGeom>
                <a:solidFill>
                  <a:srgbClr val="03030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51" name="Rectangle 477"/>
                <p:cNvSpPr>
                  <a:spLocks noChangeArrowheads="1"/>
                </p:cNvSpPr>
                <p:nvPr/>
              </p:nvSpPr>
              <p:spPr bwMode="auto">
                <a:xfrm>
                  <a:off x="9359900" y="3711575"/>
                  <a:ext cx="12700" cy="3175"/>
                </a:xfrm>
                <a:prstGeom prst="rect">
                  <a:avLst/>
                </a:prstGeom>
                <a:solidFill>
                  <a:srgbClr val="03030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52" name="Rectangle 478"/>
                <p:cNvSpPr>
                  <a:spLocks noChangeArrowheads="1"/>
                </p:cNvSpPr>
                <p:nvPr/>
              </p:nvSpPr>
              <p:spPr bwMode="auto">
                <a:xfrm>
                  <a:off x="9359900" y="3676650"/>
                  <a:ext cx="12700" cy="1588"/>
                </a:xfrm>
                <a:prstGeom prst="rect">
                  <a:avLst/>
                </a:prstGeom>
                <a:solidFill>
                  <a:srgbClr val="03030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53" name="Rectangle 479"/>
                <p:cNvSpPr>
                  <a:spLocks noChangeArrowheads="1"/>
                </p:cNvSpPr>
                <p:nvPr/>
              </p:nvSpPr>
              <p:spPr bwMode="auto">
                <a:xfrm>
                  <a:off x="9359900" y="3638550"/>
                  <a:ext cx="12700" cy="1588"/>
                </a:xfrm>
                <a:prstGeom prst="rect">
                  <a:avLst/>
                </a:prstGeom>
                <a:solidFill>
                  <a:srgbClr val="03030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54" name="Rectangle 480"/>
                <p:cNvSpPr>
                  <a:spLocks noChangeArrowheads="1"/>
                </p:cNvSpPr>
                <p:nvPr/>
              </p:nvSpPr>
              <p:spPr bwMode="auto">
                <a:xfrm>
                  <a:off x="9359900" y="3600450"/>
                  <a:ext cx="12700" cy="3175"/>
                </a:xfrm>
                <a:prstGeom prst="rect">
                  <a:avLst/>
                </a:prstGeom>
                <a:solidFill>
                  <a:srgbClr val="03030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55" name="Rectangle 481"/>
                <p:cNvSpPr>
                  <a:spLocks noChangeArrowheads="1"/>
                </p:cNvSpPr>
                <p:nvPr/>
              </p:nvSpPr>
              <p:spPr bwMode="auto">
                <a:xfrm>
                  <a:off x="9359900" y="3562350"/>
                  <a:ext cx="12700" cy="3175"/>
                </a:xfrm>
                <a:prstGeom prst="rect">
                  <a:avLst/>
                </a:prstGeom>
                <a:solidFill>
                  <a:srgbClr val="03030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56" name="Rectangle 482"/>
                <p:cNvSpPr>
                  <a:spLocks noChangeArrowheads="1"/>
                </p:cNvSpPr>
                <p:nvPr/>
              </p:nvSpPr>
              <p:spPr bwMode="auto">
                <a:xfrm>
                  <a:off x="9363075" y="3527425"/>
                  <a:ext cx="9525" cy="1588"/>
                </a:xfrm>
                <a:prstGeom prst="rect">
                  <a:avLst/>
                </a:prstGeom>
                <a:solidFill>
                  <a:srgbClr val="03030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57" name="Rectangle 483"/>
                <p:cNvSpPr>
                  <a:spLocks noChangeArrowheads="1"/>
                </p:cNvSpPr>
                <p:nvPr/>
              </p:nvSpPr>
              <p:spPr bwMode="auto">
                <a:xfrm>
                  <a:off x="9363075" y="3489325"/>
                  <a:ext cx="9525" cy="1588"/>
                </a:xfrm>
                <a:prstGeom prst="rect">
                  <a:avLst/>
                </a:prstGeom>
                <a:solidFill>
                  <a:srgbClr val="03030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58" name="Rectangle 484"/>
                <p:cNvSpPr>
                  <a:spLocks noChangeArrowheads="1"/>
                </p:cNvSpPr>
                <p:nvPr/>
              </p:nvSpPr>
              <p:spPr bwMode="auto">
                <a:xfrm>
                  <a:off x="9363075" y="3451225"/>
                  <a:ext cx="9525" cy="3175"/>
                </a:xfrm>
                <a:prstGeom prst="rect">
                  <a:avLst/>
                </a:prstGeom>
                <a:solidFill>
                  <a:srgbClr val="03030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59" name="Rectangle 485"/>
                <p:cNvSpPr>
                  <a:spLocks noChangeArrowheads="1"/>
                </p:cNvSpPr>
                <p:nvPr/>
              </p:nvSpPr>
              <p:spPr bwMode="auto">
                <a:xfrm>
                  <a:off x="9363075" y="3413125"/>
                  <a:ext cx="12700" cy="3175"/>
                </a:xfrm>
                <a:prstGeom prst="rect">
                  <a:avLst/>
                </a:prstGeom>
                <a:solidFill>
                  <a:srgbClr val="03030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60" name="Rectangle 486"/>
                <p:cNvSpPr>
                  <a:spLocks noChangeArrowheads="1"/>
                </p:cNvSpPr>
                <p:nvPr/>
              </p:nvSpPr>
              <p:spPr bwMode="auto">
                <a:xfrm>
                  <a:off x="9363075" y="3378200"/>
                  <a:ext cx="12700" cy="1588"/>
                </a:xfrm>
                <a:prstGeom prst="rect">
                  <a:avLst/>
                </a:prstGeom>
                <a:solidFill>
                  <a:srgbClr val="03030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61" name="Rectangle 487"/>
                <p:cNvSpPr>
                  <a:spLocks noChangeArrowheads="1"/>
                </p:cNvSpPr>
                <p:nvPr/>
              </p:nvSpPr>
              <p:spPr bwMode="auto">
                <a:xfrm>
                  <a:off x="9363075" y="3340100"/>
                  <a:ext cx="12700" cy="1588"/>
                </a:xfrm>
                <a:prstGeom prst="rect">
                  <a:avLst/>
                </a:prstGeom>
                <a:solidFill>
                  <a:srgbClr val="03030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62" name="Rectangle 488"/>
                <p:cNvSpPr>
                  <a:spLocks noChangeArrowheads="1"/>
                </p:cNvSpPr>
                <p:nvPr/>
              </p:nvSpPr>
              <p:spPr bwMode="auto">
                <a:xfrm>
                  <a:off x="9363075" y="3302000"/>
                  <a:ext cx="12700" cy="3175"/>
                </a:xfrm>
                <a:prstGeom prst="rect">
                  <a:avLst/>
                </a:prstGeom>
                <a:solidFill>
                  <a:srgbClr val="03030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63" name="Rectangle 489"/>
                <p:cNvSpPr>
                  <a:spLocks noChangeArrowheads="1"/>
                </p:cNvSpPr>
                <p:nvPr/>
              </p:nvSpPr>
              <p:spPr bwMode="auto">
                <a:xfrm>
                  <a:off x="9363075" y="3263900"/>
                  <a:ext cx="12700" cy="3175"/>
                </a:xfrm>
                <a:prstGeom prst="rect">
                  <a:avLst/>
                </a:prstGeom>
                <a:solidFill>
                  <a:srgbClr val="03030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64" name="Rectangle 490"/>
                <p:cNvSpPr>
                  <a:spLocks noChangeArrowheads="1"/>
                </p:cNvSpPr>
                <p:nvPr/>
              </p:nvSpPr>
              <p:spPr bwMode="auto">
                <a:xfrm>
                  <a:off x="9366250" y="3228975"/>
                  <a:ext cx="9525" cy="1588"/>
                </a:xfrm>
                <a:prstGeom prst="rect">
                  <a:avLst/>
                </a:prstGeom>
                <a:solidFill>
                  <a:srgbClr val="03030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65" name="Rectangle 491"/>
                <p:cNvSpPr>
                  <a:spLocks noChangeArrowheads="1"/>
                </p:cNvSpPr>
                <p:nvPr/>
              </p:nvSpPr>
              <p:spPr bwMode="auto">
                <a:xfrm>
                  <a:off x="9366250" y="3190875"/>
                  <a:ext cx="9525" cy="1588"/>
                </a:xfrm>
                <a:prstGeom prst="rect">
                  <a:avLst/>
                </a:prstGeom>
                <a:solidFill>
                  <a:srgbClr val="03030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66" name="Rectangle 492"/>
                <p:cNvSpPr>
                  <a:spLocks noChangeArrowheads="1"/>
                </p:cNvSpPr>
                <p:nvPr/>
              </p:nvSpPr>
              <p:spPr bwMode="auto">
                <a:xfrm>
                  <a:off x="9359900" y="3695700"/>
                  <a:ext cx="19050" cy="1588"/>
                </a:xfrm>
                <a:prstGeom prst="rect">
                  <a:avLst/>
                </a:prstGeom>
                <a:solidFill>
                  <a:srgbClr val="03030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67" name="Rectangle 493"/>
                <p:cNvSpPr>
                  <a:spLocks noChangeArrowheads="1"/>
                </p:cNvSpPr>
                <p:nvPr/>
              </p:nvSpPr>
              <p:spPr bwMode="auto">
                <a:xfrm>
                  <a:off x="9359900" y="3657600"/>
                  <a:ext cx="22225" cy="1588"/>
                </a:xfrm>
                <a:prstGeom prst="rect">
                  <a:avLst/>
                </a:prstGeom>
                <a:solidFill>
                  <a:srgbClr val="03030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68" name="Freeform 494"/>
                <p:cNvSpPr>
                  <a:spLocks/>
                </p:cNvSpPr>
                <p:nvPr/>
              </p:nvSpPr>
              <p:spPr bwMode="auto">
                <a:xfrm>
                  <a:off x="9359900" y="3619500"/>
                  <a:ext cx="22225" cy="3175"/>
                </a:xfrm>
                <a:custGeom>
                  <a:avLst/>
                  <a:gdLst>
                    <a:gd name="T0" fmla="*/ 14 w 14"/>
                    <a:gd name="T1" fmla="*/ 0 h 2"/>
                    <a:gd name="T2" fmla="*/ 14 w 14"/>
                    <a:gd name="T3" fmla="*/ 2 h 2"/>
                    <a:gd name="T4" fmla="*/ 0 w 14"/>
                    <a:gd name="T5" fmla="*/ 0 h 2"/>
                    <a:gd name="T6" fmla="*/ 0 w 14"/>
                    <a:gd name="T7" fmla="*/ 0 h 2"/>
                    <a:gd name="T8" fmla="*/ 14 w 14"/>
                    <a:gd name="T9" fmla="*/ 0 h 2"/>
                  </a:gdLst>
                  <a:ahLst/>
                  <a:cxnLst>
                    <a:cxn ang="0">
                      <a:pos x="T0" y="T1"/>
                    </a:cxn>
                    <a:cxn ang="0">
                      <a:pos x="T2" y="T3"/>
                    </a:cxn>
                    <a:cxn ang="0">
                      <a:pos x="T4" y="T5"/>
                    </a:cxn>
                    <a:cxn ang="0">
                      <a:pos x="T6" y="T7"/>
                    </a:cxn>
                    <a:cxn ang="0">
                      <a:pos x="T8" y="T9"/>
                    </a:cxn>
                  </a:cxnLst>
                  <a:rect l="0" t="0" r="r" b="b"/>
                  <a:pathLst>
                    <a:path w="14" h="2">
                      <a:moveTo>
                        <a:pt x="14" y="0"/>
                      </a:moveTo>
                      <a:lnTo>
                        <a:pt x="14" y="2"/>
                      </a:lnTo>
                      <a:lnTo>
                        <a:pt x="0" y="0"/>
                      </a:lnTo>
                      <a:lnTo>
                        <a:pt x="0" y="0"/>
                      </a:lnTo>
                      <a:lnTo>
                        <a:pt x="14" y="0"/>
                      </a:lnTo>
                      <a:close/>
                    </a:path>
                  </a:pathLst>
                </a:custGeom>
                <a:solidFill>
                  <a:srgbClr val="0303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69" name="Rectangle 495"/>
                <p:cNvSpPr>
                  <a:spLocks noChangeArrowheads="1"/>
                </p:cNvSpPr>
                <p:nvPr/>
              </p:nvSpPr>
              <p:spPr bwMode="auto">
                <a:xfrm>
                  <a:off x="9359900" y="3581400"/>
                  <a:ext cx="22225" cy="3175"/>
                </a:xfrm>
                <a:prstGeom prst="rect">
                  <a:avLst/>
                </a:prstGeom>
                <a:solidFill>
                  <a:srgbClr val="03030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70" name="Rectangle 496"/>
                <p:cNvSpPr>
                  <a:spLocks noChangeArrowheads="1"/>
                </p:cNvSpPr>
                <p:nvPr/>
              </p:nvSpPr>
              <p:spPr bwMode="auto">
                <a:xfrm>
                  <a:off x="9363075" y="3546475"/>
                  <a:ext cx="19050" cy="1588"/>
                </a:xfrm>
                <a:prstGeom prst="rect">
                  <a:avLst/>
                </a:prstGeom>
                <a:solidFill>
                  <a:srgbClr val="03030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71" name="Rectangle 497"/>
                <p:cNvSpPr>
                  <a:spLocks noChangeArrowheads="1"/>
                </p:cNvSpPr>
                <p:nvPr/>
              </p:nvSpPr>
              <p:spPr bwMode="auto">
                <a:xfrm>
                  <a:off x="9363075" y="3508375"/>
                  <a:ext cx="19050" cy="1588"/>
                </a:xfrm>
                <a:prstGeom prst="rect">
                  <a:avLst/>
                </a:prstGeom>
                <a:solidFill>
                  <a:srgbClr val="03030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72" name="Freeform 498"/>
                <p:cNvSpPr>
                  <a:spLocks/>
                </p:cNvSpPr>
                <p:nvPr/>
              </p:nvSpPr>
              <p:spPr bwMode="auto">
                <a:xfrm>
                  <a:off x="9363075" y="3470275"/>
                  <a:ext cx="19050" cy="3175"/>
                </a:xfrm>
                <a:custGeom>
                  <a:avLst/>
                  <a:gdLst>
                    <a:gd name="T0" fmla="*/ 12 w 12"/>
                    <a:gd name="T1" fmla="*/ 0 h 2"/>
                    <a:gd name="T2" fmla="*/ 12 w 12"/>
                    <a:gd name="T3" fmla="*/ 2 h 2"/>
                    <a:gd name="T4" fmla="*/ 0 w 12"/>
                    <a:gd name="T5" fmla="*/ 0 h 2"/>
                    <a:gd name="T6" fmla="*/ 0 w 12"/>
                    <a:gd name="T7" fmla="*/ 0 h 2"/>
                    <a:gd name="T8" fmla="*/ 12 w 12"/>
                    <a:gd name="T9" fmla="*/ 0 h 2"/>
                  </a:gdLst>
                  <a:ahLst/>
                  <a:cxnLst>
                    <a:cxn ang="0">
                      <a:pos x="T0" y="T1"/>
                    </a:cxn>
                    <a:cxn ang="0">
                      <a:pos x="T2" y="T3"/>
                    </a:cxn>
                    <a:cxn ang="0">
                      <a:pos x="T4" y="T5"/>
                    </a:cxn>
                    <a:cxn ang="0">
                      <a:pos x="T6" y="T7"/>
                    </a:cxn>
                    <a:cxn ang="0">
                      <a:pos x="T8" y="T9"/>
                    </a:cxn>
                  </a:cxnLst>
                  <a:rect l="0" t="0" r="r" b="b"/>
                  <a:pathLst>
                    <a:path w="12" h="2">
                      <a:moveTo>
                        <a:pt x="12" y="0"/>
                      </a:moveTo>
                      <a:lnTo>
                        <a:pt x="12" y="2"/>
                      </a:lnTo>
                      <a:lnTo>
                        <a:pt x="0" y="0"/>
                      </a:lnTo>
                      <a:lnTo>
                        <a:pt x="0" y="0"/>
                      </a:lnTo>
                      <a:lnTo>
                        <a:pt x="12" y="0"/>
                      </a:lnTo>
                      <a:close/>
                    </a:path>
                  </a:pathLst>
                </a:custGeom>
                <a:solidFill>
                  <a:srgbClr val="0303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73" name="Rectangle 499"/>
                <p:cNvSpPr>
                  <a:spLocks noChangeArrowheads="1"/>
                </p:cNvSpPr>
                <p:nvPr/>
              </p:nvSpPr>
              <p:spPr bwMode="auto">
                <a:xfrm>
                  <a:off x="9363075" y="3432175"/>
                  <a:ext cx="19050" cy="3175"/>
                </a:xfrm>
                <a:prstGeom prst="rect">
                  <a:avLst/>
                </a:prstGeom>
                <a:solidFill>
                  <a:srgbClr val="03030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74" name="Freeform 500"/>
                <p:cNvSpPr>
                  <a:spLocks/>
                </p:cNvSpPr>
                <p:nvPr/>
              </p:nvSpPr>
              <p:spPr bwMode="auto">
                <a:xfrm>
                  <a:off x="9363075" y="3394075"/>
                  <a:ext cx="19050" cy="3175"/>
                </a:xfrm>
                <a:custGeom>
                  <a:avLst/>
                  <a:gdLst>
                    <a:gd name="T0" fmla="*/ 12 w 12"/>
                    <a:gd name="T1" fmla="*/ 2 h 2"/>
                    <a:gd name="T2" fmla="*/ 12 w 12"/>
                    <a:gd name="T3" fmla="*/ 2 h 2"/>
                    <a:gd name="T4" fmla="*/ 0 w 12"/>
                    <a:gd name="T5" fmla="*/ 2 h 2"/>
                    <a:gd name="T6" fmla="*/ 0 w 12"/>
                    <a:gd name="T7" fmla="*/ 0 h 2"/>
                    <a:gd name="T8" fmla="*/ 12 w 12"/>
                    <a:gd name="T9" fmla="*/ 2 h 2"/>
                  </a:gdLst>
                  <a:ahLst/>
                  <a:cxnLst>
                    <a:cxn ang="0">
                      <a:pos x="T0" y="T1"/>
                    </a:cxn>
                    <a:cxn ang="0">
                      <a:pos x="T2" y="T3"/>
                    </a:cxn>
                    <a:cxn ang="0">
                      <a:pos x="T4" y="T5"/>
                    </a:cxn>
                    <a:cxn ang="0">
                      <a:pos x="T6" y="T7"/>
                    </a:cxn>
                    <a:cxn ang="0">
                      <a:pos x="T8" y="T9"/>
                    </a:cxn>
                  </a:cxnLst>
                  <a:rect l="0" t="0" r="r" b="b"/>
                  <a:pathLst>
                    <a:path w="12" h="2">
                      <a:moveTo>
                        <a:pt x="12" y="2"/>
                      </a:moveTo>
                      <a:lnTo>
                        <a:pt x="12" y="2"/>
                      </a:lnTo>
                      <a:lnTo>
                        <a:pt x="0" y="2"/>
                      </a:lnTo>
                      <a:lnTo>
                        <a:pt x="0" y="0"/>
                      </a:lnTo>
                      <a:lnTo>
                        <a:pt x="12" y="2"/>
                      </a:lnTo>
                      <a:close/>
                    </a:path>
                  </a:pathLst>
                </a:custGeom>
                <a:solidFill>
                  <a:srgbClr val="0303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75" name="Rectangle 501"/>
                <p:cNvSpPr>
                  <a:spLocks noChangeArrowheads="1"/>
                </p:cNvSpPr>
                <p:nvPr/>
              </p:nvSpPr>
              <p:spPr bwMode="auto">
                <a:xfrm>
                  <a:off x="9363075" y="3359150"/>
                  <a:ext cx="19050" cy="1588"/>
                </a:xfrm>
                <a:prstGeom prst="rect">
                  <a:avLst/>
                </a:prstGeom>
                <a:solidFill>
                  <a:srgbClr val="03030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76" name="Freeform 502"/>
                <p:cNvSpPr>
                  <a:spLocks/>
                </p:cNvSpPr>
                <p:nvPr/>
              </p:nvSpPr>
              <p:spPr bwMode="auto">
                <a:xfrm>
                  <a:off x="9363075" y="3321050"/>
                  <a:ext cx="22225" cy="3175"/>
                </a:xfrm>
                <a:custGeom>
                  <a:avLst/>
                  <a:gdLst>
                    <a:gd name="T0" fmla="*/ 14 w 14"/>
                    <a:gd name="T1" fmla="*/ 0 h 2"/>
                    <a:gd name="T2" fmla="*/ 14 w 14"/>
                    <a:gd name="T3" fmla="*/ 2 h 2"/>
                    <a:gd name="T4" fmla="*/ 0 w 14"/>
                    <a:gd name="T5" fmla="*/ 0 h 2"/>
                    <a:gd name="T6" fmla="*/ 0 w 14"/>
                    <a:gd name="T7" fmla="*/ 0 h 2"/>
                    <a:gd name="T8" fmla="*/ 14 w 14"/>
                    <a:gd name="T9" fmla="*/ 0 h 2"/>
                  </a:gdLst>
                  <a:ahLst/>
                  <a:cxnLst>
                    <a:cxn ang="0">
                      <a:pos x="T0" y="T1"/>
                    </a:cxn>
                    <a:cxn ang="0">
                      <a:pos x="T2" y="T3"/>
                    </a:cxn>
                    <a:cxn ang="0">
                      <a:pos x="T4" y="T5"/>
                    </a:cxn>
                    <a:cxn ang="0">
                      <a:pos x="T6" y="T7"/>
                    </a:cxn>
                    <a:cxn ang="0">
                      <a:pos x="T8" y="T9"/>
                    </a:cxn>
                  </a:cxnLst>
                  <a:rect l="0" t="0" r="r" b="b"/>
                  <a:pathLst>
                    <a:path w="14" h="2">
                      <a:moveTo>
                        <a:pt x="14" y="0"/>
                      </a:moveTo>
                      <a:lnTo>
                        <a:pt x="14" y="2"/>
                      </a:lnTo>
                      <a:lnTo>
                        <a:pt x="0" y="0"/>
                      </a:lnTo>
                      <a:lnTo>
                        <a:pt x="0" y="0"/>
                      </a:lnTo>
                      <a:lnTo>
                        <a:pt x="14" y="0"/>
                      </a:lnTo>
                      <a:close/>
                    </a:path>
                  </a:pathLst>
                </a:custGeom>
                <a:solidFill>
                  <a:srgbClr val="0303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77" name="Rectangle 503"/>
                <p:cNvSpPr>
                  <a:spLocks noChangeArrowheads="1"/>
                </p:cNvSpPr>
                <p:nvPr/>
              </p:nvSpPr>
              <p:spPr bwMode="auto">
                <a:xfrm>
                  <a:off x="9363075" y="3282950"/>
                  <a:ext cx="22225" cy="3175"/>
                </a:xfrm>
                <a:prstGeom prst="rect">
                  <a:avLst/>
                </a:prstGeom>
                <a:solidFill>
                  <a:srgbClr val="03030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78" name="Freeform 504"/>
                <p:cNvSpPr>
                  <a:spLocks/>
                </p:cNvSpPr>
                <p:nvPr/>
              </p:nvSpPr>
              <p:spPr bwMode="auto">
                <a:xfrm>
                  <a:off x="9366250" y="3244850"/>
                  <a:ext cx="19050" cy="3175"/>
                </a:xfrm>
                <a:custGeom>
                  <a:avLst/>
                  <a:gdLst>
                    <a:gd name="T0" fmla="*/ 12 w 12"/>
                    <a:gd name="T1" fmla="*/ 2 h 2"/>
                    <a:gd name="T2" fmla="*/ 12 w 12"/>
                    <a:gd name="T3" fmla="*/ 2 h 2"/>
                    <a:gd name="T4" fmla="*/ 0 w 12"/>
                    <a:gd name="T5" fmla="*/ 2 h 2"/>
                    <a:gd name="T6" fmla="*/ 0 w 12"/>
                    <a:gd name="T7" fmla="*/ 0 h 2"/>
                    <a:gd name="T8" fmla="*/ 12 w 12"/>
                    <a:gd name="T9" fmla="*/ 2 h 2"/>
                  </a:gdLst>
                  <a:ahLst/>
                  <a:cxnLst>
                    <a:cxn ang="0">
                      <a:pos x="T0" y="T1"/>
                    </a:cxn>
                    <a:cxn ang="0">
                      <a:pos x="T2" y="T3"/>
                    </a:cxn>
                    <a:cxn ang="0">
                      <a:pos x="T4" y="T5"/>
                    </a:cxn>
                    <a:cxn ang="0">
                      <a:pos x="T6" y="T7"/>
                    </a:cxn>
                    <a:cxn ang="0">
                      <a:pos x="T8" y="T9"/>
                    </a:cxn>
                  </a:cxnLst>
                  <a:rect l="0" t="0" r="r" b="b"/>
                  <a:pathLst>
                    <a:path w="12" h="2">
                      <a:moveTo>
                        <a:pt x="12" y="2"/>
                      </a:moveTo>
                      <a:lnTo>
                        <a:pt x="12" y="2"/>
                      </a:lnTo>
                      <a:lnTo>
                        <a:pt x="0" y="2"/>
                      </a:lnTo>
                      <a:lnTo>
                        <a:pt x="0" y="0"/>
                      </a:lnTo>
                      <a:lnTo>
                        <a:pt x="12" y="2"/>
                      </a:lnTo>
                      <a:close/>
                    </a:path>
                  </a:pathLst>
                </a:custGeom>
                <a:solidFill>
                  <a:srgbClr val="0303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79" name="Rectangle 505"/>
                <p:cNvSpPr>
                  <a:spLocks noChangeArrowheads="1"/>
                </p:cNvSpPr>
                <p:nvPr/>
              </p:nvSpPr>
              <p:spPr bwMode="auto">
                <a:xfrm>
                  <a:off x="9366250" y="3209925"/>
                  <a:ext cx="19050" cy="1588"/>
                </a:xfrm>
                <a:prstGeom prst="rect">
                  <a:avLst/>
                </a:prstGeom>
                <a:solidFill>
                  <a:srgbClr val="03030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80" name="Freeform 506"/>
                <p:cNvSpPr>
                  <a:spLocks/>
                </p:cNvSpPr>
                <p:nvPr/>
              </p:nvSpPr>
              <p:spPr bwMode="auto">
                <a:xfrm>
                  <a:off x="9366250" y="3171825"/>
                  <a:ext cx="19050" cy="3175"/>
                </a:xfrm>
                <a:custGeom>
                  <a:avLst/>
                  <a:gdLst>
                    <a:gd name="T0" fmla="*/ 12 w 12"/>
                    <a:gd name="T1" fmla="*/ 0 h 2"/>
                    <a:gd name="T2" fmla="*/ 12 w 12"/>
                    <a:gd name="T3" fmla="*/ 2 h 2"/>
                    <a:gd name="T4" fmla="*/ 0 w 12"/>
                    <a:gd name="T5" fmla="*/ 0 h 2"/>
                    <a:gd name="T6" fmla="*/ 0 w 12"/>
                    <a:gd name="T7" fmla="*/ 0 h 2"/>
                    <a:gd name="T8" fmla="*/ 12 w 12"/>
                    <a:gd name="T9" fmla="*/ 0 h 2"/>
                  </a:gdLst>
                  <a:ahLst/>
                  <a:cxnLst>
                    <a:cxn ang="0">
                      <a:pos x="T0" y="T1"/>
                    </a:cxn>
                    <a:cxn ang="0">
                      <a:pos x="T2" y="T3"/>
                    </a:cxn>
                    <a:cxn ang="0">
                      <a:pos x="T4" y="T5"/>
                    </a:cxn>
                    <a:cxn ang="0">
                      <a:pos x="T6" y="T7"/>
                    </a:cxn>
                    <a:cxn ang="0">
                      <a:pos x="T8" y="T9"/>
                    </a:cxn>
                  </a:cxnLst>
                  <a:rect l="0" t="0" r="r" b="b"/>
                  <a:pathLst>
                    <a:path w="12" h="2">
                      <a:moveTo>
                        <a:pt x="12" y="0"/>
                      </a:moveTo>
                      <a:lnTo>
                        <a:pt x="12" y="2"/>
                      </a:lnTo>
                      <a:lnTo>
                        <a:pt x="0" y="0"/>
                      </a:lnTo>
                      <a:lnTo>
                        <a:pt x="0" y="0"/>
                      </a:lnTo>
                      <a:lnTo>
                        <a:pt x="12" y="0"/>
                      </a:lnTo>
                      <a:close/>
                    </a:path>
                  </a:pathLst>
                </a:custGeom>
                <a:solidFill>
                  <a:srgbClr val="0303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81" name="Freeform 507"/>
                <p:cNvSpPr>
                  <a:spLocks/>
                </p:cNvSpPr>
                <p:nvPr/>
              </p:nvSpPr>
              <p:spPr bwMode="auto">
                <a:xfrm>
                  <a:off x="9391650" y="3194050"/>
                  <a:ext cx="25400" cy="520700"/>
                </a:xfrm>
                <a:custGeom>
                  <a:avLst/>
                  <a:gdLst>
                    <a:gd name="T0" fmla="*/ 10 w 16"/>
                    <a:gd name="T1" fmla="*/ 0 h 328"/>
                    <a:gd name="T2" fmla="*/ 10 w 16"/>
                    <a:gd name="T3" fmla="*/ 0 h 328"/>
                    <a:gd name="T4" fmla="*/ 14 w 16"/>
                    <a:gd name="T5" fmla="*/ 2 h 328"/>
                    <a:gd name="T6" fmla="*/ 16 w 16"/>
                    <a:gd name="T7" fmla="*/ 6 h 328"/>
                    <a:gd name="T8" fmla="*/ 12 w 16"/>
                    <a:gd name="T9" fmla="*/ 322 h 328"/>
                    <a:gd name="T10" fmla="*/ 12 w 16"/>
                    <a:gd name="T11" fmla="*/ 322 h 328"/>
                    <a:gd name="T12" fmla="*/ 10 w 16"/>
                    <a:gd name="T13" fmla="*/ 326 h 328"/>
                    <a:gd name="T14" fmla="*/ 6 w 16"/>
                    <a:gd name="T15" fmla="*/ 328 h 328"/>
                    <a:gd name="T16" fmla="*/ 6 w 16"/>
                    <a:gd name="T17" fmla="*/ 328 h 328"/>
                    <a:gd name="T18" fmla="*/ 2 w 16"/>
                    <a:gd name="T19" fmla="*/ 326 h 328"/>
                    <a:gd name="T20" fmla="*/ 0 w 16"/>
                    <a:gd name="T21" fmla="*/ 322 h 328"/>
                    <a:gd name="T22" fmla="*/ 2 w 16"/>
                    <a:gd name="T23" fmla="*/ 6 h 328"/>
                    <a:gd name="T24" fmla="*/ 2 w 16"/>
                    <a:gd name="T25" fmla="*/ 6 h 328"/>
                    <a:gd name="T26" fmla="*/ 4 w 16"/>
                    <a:gd name="T27" fmla="*/ 2 h 328"/>
                    <a:gd name="T28" fmla="*/ 10 w 16"/>
                    <a:gd name="T29" fmla="*/ 0 h 328"/>
                    <a:gd name="T30" fmla="*/ 10 w 16"/>
                    <a:gd name="T31" fmla="*/ 0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 h="328">
                      <a:moveTo>
                        <a:pt x="10" y="0"/>
                      </a:moveTo>
                      <a:lnTo>
                        <a:pt x="10" y="0"/>
                      </a:lnTo>
                      <a:lnTo>
                        <a:pt x="14" y="2"/>
                      </a:lnTo>
                      <a:lnTo>
                        <a:pt x="16" y="6"/>
                      </a:lnTo>
                      <a:lnTo>
                        <a:pt x="12" y="322"/>
                      </a:lnTo>
                      <a:lnTo>
                        <a:pt x="12" y="322"/>
                      </a:lnTo>
                      <a:lnTo>
                        <a:pt x="10" y="326"/>
                      </a:lnTo>
                      <a:lnTo>
                        <a:pt x="6" y="328"/>
                      </a:lnTo>
                      <a:lnTo>
                        <a:pt x="6" y="328"/>
                      </a:lnTo>
                      <a:lnTo>
                        <a:pt x="2" y="326"/>
                      </a:lnTo>
                      <a:lnTo>
                        <a:pt x="0" y="322"/>
                      </a:lnTo>
                      <a:lnTo>
                        <a:pt x="2" y="6"/>
                      </a:lnTo>
                      <a:lnTo>
                        <a:pt x="2" y="6"/>
                      </a:lnTo>
                      <a:lnTo>
                        <a:pt x="4" y="2"/>
                      </a:lnTo>
                      <a:lnTo>
                        <a:pt x="10" y="0"/>
                      </a:lnTo>
                      <a:lnTo>
                        <a:pt x="10" y="0"/>
                      </a:lnTo>
                      <a:close/>
                    </a:path>
                  </a:pathLst>
                </a:custGeom>
                <a:solidFill>
                  <a:srgbClr val="FFF49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82" name="Rectangle 508"/>
                <p:cNvSpPr>
                  <a:spLocks noChangeArrowheads="1"/>
                </p:cNvSpPr>
                <p:nvPr/>
              </p:nvSpPr>
              <p:spPr bwMode="auto">
                <a:xfrm>
                  <a:off x="9251950" y="3409950"/>
                  <a:ext cx="279400" cy="19050"/>
                </a:xfrm>
                <a:prstGeom prst="rect">
                  <a:avLst/>
                </a:prstGeom>
                <a:solidFill>
                  <a:srgbClr val="F5A11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83" name="Rectangle 509"/>
                <p:cNvSpPr>
                  <a:spLocks noChangeArrowheads="1"/>
                </p:cNvSpPr>
                <p:nvPr/>
              </p:nvSpPr>
              <p:spPr bwMode="auto">
                <a:xfrm>
                  <a:off x="9283700" y="3736975"/>
                  <a:ext cx="215900" cy="19050"/>
                </a:xfrm>
                <a:prstGeom prst="rect">
                  <a:avLst/>
                </a:prstGeom>
                <a:solidFill>
                  <a:srgbClr val="D2802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84" name="Freeform 510"/>
                <p:cNvSpPr>
                  <a:spLocks/>
                </p:cNvSpPr>
                <p:nvPr/>
              </p:nvSpPr>
              <p:spPr bwMode="auto">
                <a:xfrm>
                  <a:off x="9251950" y="3429000"/>
                  <a:ext cx="279400" cy="25400"/>
                </a:xfrm>
                <a:custGeom>
                  <a:avLst/>
                  <a:gdLst>
                    <a:gd name="T0" fmla="*/ 172 w 176"/>
                    <a:gd name="T1" fmla="*/ 16 h 16"/>
                    <a:gd name="T2" fmla="*/ 2 w 176"/>
                    <a:gd name="T3" fmla="*/ 16 h 16"/>
                    <a:gd name="T4" fmla="*/ 0 w 176"/>
                    <a:gd name="T5" fmla="*/ 0 h 16"/>
                    <a:gd name="T6" fmla="*/ 176 w 176"/>
                    <a:gd name="T7" fmla="*/ 0 h 16"/>
                    <a:gd name="T8" fmla="*/ 172 w 176"/>
                    <a:gd name="T9" fmla="*/ 16 h 16"/>
                  </a:gdLst>
                  <a:ahLst/>
                  <a:cxnLst>
                    <a:cxn ang="0">
                      <a:pos x="T0" y="T1"/>
                    </a:cxn>
                    <a:cxn ang="0">
                      <a:pos x="T2" y="T3"/>
                    </a:cxn>
                    <a:cxn ang="0">
                      <a:pos x="T4" y="T5"/>
                    </a:cxn>
                    <a:cxn ang="0">
                      <a:pos x="T6" y="T7"/>
                    </a:cxn>
                    <a:cxn ang="0">
                      <a:pos x="T8" y="T9"/>
                    </a:cxn>
                  </a:cxnLst>
                  <a:rect l="0" t="0" r="r" b="b"/>
                  <a:pathLst>
                    <a:path w="176" h="16">
                      <a:moveTo>
                        <a:pt x="172" y="16"/>
                      </a:moveTo>
                      <a:lnTo>
                        <a:pt x="2" y="16"/>
                      </a:lnTo>
                      <a:lnTo>
                        <a:pt x="0" y="0"/>
                      </a:lnTo>
                      <a:lnTo>
                        <a:pt x="176" y="0"/>
                      </a:lnTo>
                      <a:lnTo>
                        <a:pt x="172" y="16"/>
                      </a:lnTo>
                      <a:close/>
                    </a:path>
                  </a:pathLst>
                </a:custGeom>
                <a:solidFill>
                  <a:srgbClr val="D280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85" name="Freeform 511"/>
                <p:cNvSpPr>
                  <a:spLocks/>
                </p:cNvSpPr>
                <p:nvPr/>
              </p:nvSpPr>
              <p:spPr bwMode="auto">
                <a:xfrm>
                  <a:off x="9255125" y="3454400"/>
                  <a:ext cx="31750" cy="282575"/>
                </a:xfrm>
                <a:custGeom>
                  <a:avLst/>
                  <a:gdLst>
                    <a:gd name="T0" fmla="*/ 18 w 20"/>
                    <a:gd name="T1" fmla="*/ 178 h 178"/>
                    <a:gd name="T2" fmla="*/ 0 w 20"/>
                    <a:gd name="T3" fmla="*/ 0 h 178"/>
                    <a:gd name="T4" fmla="*/ 4 w 20"/>
                    <a:gd name="T5" fmla="*/ 0 h 178"/>
                    <a:gd name="T6" fmla="*/ 20 w 20"/>
                    <a:gd name="T7" fmla="*/ 178 h 178"/>
                    <a:gd name="T8" fmla="*/ 18 w 20"/>
                    <a:gd name="T9" fmla="*/ 178 h 178"/>
                  </a:gdLst>
                  <a:ahLst/>
                  <a:cxnLst>
                    <a:cxn ang="0">
                      <a:pos x="T0" y="T1"/>
                    </a:cxn>
                    <a:cxn ang="0">
                      <a:pos x="T2" y="T3"/>
                    </a:cxn>
                    <a:cxn ang="0">
                      <a:pos x="T4" y="T5"/>
                    </a:cxn>
                    <a:cxn ang="0">
                      <a:pos x="T6" y="T7"/>
                    </a:cxn>
                    <a:cxn ang="0">
                      <a:pos x="T8" y="T9"/>
                    </a:cxn>
                  </a:cxnLst>
                  <a:rect l="0" t="0" r="r" b="b"/>
                  <a:pathLst>
                    <a:path w="20" h="178">
                      <a:moveTo>
                        <a:pt x="18" y="178"/>
                      </a:moveTo>
                      <a:lnTo>
                        <a:pt x="0" y="0"/>
                      </a:lnTo>
                      <a:lnTo>
                        <a:pt x="4" y="0"/>
                      </a:lnTo>
                      <a:lnTo>
                        <a:pt x="20" y="178"/>
                      </a:lnTo>
                      <a:lnTo>
                        <a:pt x="18" y="178"/>
                      </a:lnTo>
                      <a:close/>
                    </a:path>
                  </a:pathLst>
                </a:custGeom>
                <a:solidFill>
                  <a:srgbClr val="D280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86" name="Freeform 512"/>
                <p:cNvSpPr>
                  <a:spLocks/>
                </p:cNvSpPr>
                <p:nvPr/>
              </p:nvSpPr>
              <p:spPr bwMode="auto">
                <a:xfrm>
                  <a:off x="9493250" y="3454400"/>
                  <a:ext cx="31750" cy="285750"/>
                </a:xfrm>
                <a:custGeom>
                  <a:avLst/>
                  <a:gdLst>
                    <a:gd name="T0" fmla="*/ 4 w 20"/>
                    <a:gd name="T1" fmla="*/ 180 h 180"/>
                    <a:gd name="T2" fmla="*/ 0 w 20"/>
                    <a:gd name="T3" fmla="*/ 178 h 180"/>
                    <a:gd name="T4" fmla="*/ 18 w 20"/>
                    <a:gd name="T5" fmla="*/ 0 h 180"/>
                    <a:gd name="T6" fmla="*/ 20 w 20"/>
                    <a:gd name="T7" fmla="*/ 0 h 180"/>
                    <a:gd name="T8" fmla="*/ 4 w 20"/>
                    <a:gd name="T9" fmla="*/ 180 h 180"/>
                  </a:gdLst>
                  <a:ahLst/>
                  <a:cxnLst>
                    <a:cxn ang="0">
                      <a:pos x="T0" y="T1"/>
                    </a:cxn>
                    <a:cxn ang="0">
                      <a:pos x="T2" y="T3"/>
                    </a:cxn>
                    <a:cxn ang="0">
                      <a:pos x="T4" y="T5"/>
                    </a:cxn>
                    <a:cxn ang="0">
                      <a:pos x="T6" y="T7"/>
                    </a:cxn>
                    <a:cxn ang="0">
                      <a:pos x="T8" y="T9"/>
                    </a:cxn>
                  </a:cxnLst>
                  <a:rect l="0" t="0" r="r" b="b"/>
                  <a:pathLst>
                    <a:path w="20" h="180">
                      <a:moveTo>
                        <a:pt x="4" y="180"/>
                      </a:moveTo>
                      <a:lnTo>
                        <a:pt x="0" y="178"/>
                      </a:lnTo>
                      <a:lnTo>
                        <a:pt x="18" y="0"/>
                      </a:lnTo>
                      <a:lnTo>
                        <a:pt x="20" y="0"/>
                      </a:lnTo>
                      <a:lnTo>
                        <a:pt x="4" y="180"/>
                      </a:lnTo>
                      <a:close/>
                    </a:path>
                  </a:pathLst>
                </a:custGeom>
                <a:solidFill>
                  <a:srgbClr val="D280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87" name="Freeform 513"/>
                <p:cNvSpPr>
                  <a:spLocks/>
                </p:cNvSpPr>
                <p:nvPr/>
              </p:nvSpPr>
              <p:spPr bwMode="auto">
                <a:xfrm>
                  <a:off x="9264650" y="3448050"/>
                  <a:ext cx="53975" cy="82550"/>
                </a:xfrm>
                <a:custGeom>
                  <a:avLst/>
                  <a:gdLst>
                    <a:gd name="T0" fmla="*/ 0 w 34"/>
                    <a:gd name="T1" fmla="*/ 52 h 52"/>
                    <a:gd name="T2" fmla="*/ 0 w 34"/>
                    <a:gd name="T3" fmla="*/ 50 h 52"/>
                    <a:gd name="T4" fmla="*/ 32 w 34"/>
                    <a:gd name="T5" fmla="*/ 0 h 52"/>
                    <a:gd name="T6" fmla="*/ 34 w 34"/>
                    <a:gd name="T7" fmla="*/ 2 h 52"/>
                    <a:gd name="T8" fmla="*/ 0 w 34"/>
                    <a:gd name="T9" fmla="*/ 52 h 52"/>
                  </a:gdLst>
                  <a:ahLst/>
                  <a:cxnLst>
                    <a:cxn ang="0">
                      <a:pos x="T0" y="T1"/>
                    </a:cxn>
                    <a:cxn ang="0">
                      <a:pos x="T2" y="T3"/>
                    </a:cxn>
                    <a:cxn ang="0">
                      <a:pos x="T4" y="T5"/>
                    </a:cxn>
                    <a:cxn ang="0">
                      <a:pos x="T6" y="T7"/>
                    </a:cxn>
                    <a:cxn ang="0">
                      <a:pos x="T8" y="T9"/>
                    </a:cxn>
                  </a:cxnLst>
                  <a:rect l="0" t="0" r="r" b="b"/>
                  <a:pathLst>
                    <a:path w="34" h="52">
                      <a:moveTo>
                        <a:pt x="0" y="52"/>
                      </a:moveTo>
                      <a:lnTo>
                        <a:pt x="0" y="50"/>
                      </a:lnTo>
                      <a:lnTo>
                        <a:pt x="32" y="0"/>
                      </a:lnTo>
                      <a:lnTo>
                        <a:pt x="34" y="2"/>
                      </a:lnTo>
                      <a:lnTo>
                        <a:pt x="0" y="52"/>
                      </a:lnTo>
                      <a:close/>
                    </a:path>
                  </a:pathLst>
                </a:custGeom>
                <a:solidFill>
                  <a:srgbClr val="D280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88" name="Freeform 514"/>
                <p:cNvSpPr>
                  <a:spLocks/>
                </p:cNvSpPr>
                <p:nvPr/>
              </p:nvSpPr>
              <p:spPr bwMode="auto">
                <a:xfrm>
                  <a:off x="9267825" y="3448050"/>
                  <a:ext cx="88900" cy="133350"/>
                </a:xfrm>
                <a:custGeom>
                  <a:avLst/>
                  <a:gdLst>
                    <a:gd name="T0" fmla="*/ 2 w 56"/>
                    <a:gd name="T1" fmla="*/ 84 h 84"/>
                    <a:gd name="T2" fmla="*/ 0 w 56"/>
                    <a:gd name="T3" fmla="*/ 80 h 84"/>
                    <a:gd name="T4" fmla="*/ 54 w 56"/>
                    <a:gd name="T5" fmla="*/ 0 h 84"/>
                    <a:gd name="T6" fmla="*/ 56 w 56"/>
                    <a:gd name="T7" fmla="*/ 2 h 84"/>
                    <a:gd name="T8" fmla="*/ 2 w 56"/>
                    <a:gd name="T9" fmla="*/ 84 h 84"/>
                  </a:gdLst>
                  <a:ahLst/>
                  <a:cxnLst>
                    <a:cxn ang="0">
                      <a:pos x="T0" y="T1"/>
                    </a:cxn>
                    <a:cxn ang="0">
                      <a:pos x="T2" y="T3"/>
                    </a:cxn>
                    <a:cxn ang="0">
                      <a:pos x="T4" y="T5"/>
                    </a:cxn>
                    <a:cxn ang="0">
                      <a:pos x="T6" y="T7"/>
                    </a:cxn>
                    <a:cxn ang="0">
                      <a:pos x="T8" y="T9"/>
                    </a:cxn>
                  </a:cxnLst>
                  <a:rect l="0" t="0" r="r" b="b"/>
                  <a:pathLst>
                    <a:path w="56" h="84">
                      <a:moveTo>
                        <a:pt x="2" y="84"/>
                      </a:moveTo>
                      <a:lnTo>
                        <a:pt x="0" y="80"/>
                      </a:lnTo>
                      <a:lnTo>
                        <a:pt x="54" y="0"/>
                      </a:lnTo>
                      <a:lnTo>
                        <a:pt x="56" y="2"/>
                      </a:lnTo>
                      <a:lnTo>
                        <a:pt x="2" y="84"/>
                      </a:lnTo>
                      <a:close/>
                    </a:path>
                  </a:pathLst>
                </a:custGeom>
                <a:solidFill>
                  <a:srgbClr val="D280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89" name="Freeform 515"/>
                <p:cNvSpPr>
                  <a:spLocks/>
                </p:cNvSpPr>
                <p:nvPr/>
              </p:nvSpPr>
              <p:spPr bwMode="auto">
                <a:xfrm>
                  <a:off x="9274175" y="3448050"/>
                  <a:ext cx="123825" cy="184150"/>
                </a:xfrm>
                <a:custGeom>
                  <a:avLst/>
                  <a:gdLst>
                    <a:gd name="T0" fmla="*/ 0 w 78"/>
                    <a:gd name="T1" fmla="*/ 116 h 116"/>
                    <a:gd name="T2" fmla="*/ 0 w 78"/>
                    <a:gd name="T3" fmla="*/ 112 h 116"/>
                    <a:gd name="T4" fmla="*/ 76 w 78"/>
                    <a:gd name="T5" fmla="*/ 0 h 116"/>
                    <a:gd name="T6" fmla="*/ 78 w 78"/>
                    <a:gd name="T7" fmla="*/ 2 h 116"/>
                    <a:gd name="T8" fmla="*/ 0 w 78"/>
                    <a:gd name="T9" fmla="*/ 116 h 116"/>
                  </a:gdLst>
                  <a:ahLst/>
                  <a:cxnLst>
                    <a:cxn ang="0">
                      <a:pos x="T0" y="T1"/>
                    </a:cxn>
                    <a:cxn ang="0">
                      <a:pos x="T2" y="T3"/>
                    </a:cxn>
                    <a:cxn ang="0">
                      <a:pos x="T4" y="T5"/>
                    </a:cxn>
                    <a:cxn ang="0">
                      <a:pos x="T6" y="T7"/>
                    </a:cxn>
                    <a:cxn ang="0">
                      <a:pos x="T8" y="T9"/>
                    </a:cxn>
                  </a:cxnLst>
                  <a:rect l="0" t="0" r="r" b="b"/>
                  <a:pathLst>
                    <a:path w="78" h="116">
                      <a:moveTo>
                        <a:pt x="0" y="116"/>
                      </a:moveTo>
                      <a:lnTo>
                        <a:pt x="0" y="112"/>
                      </a:lnTo>
                      <a:lnTo>
                        <a:pt x="76" y="0"/>
                      </a:lnTo>
                      <a:lnTo>
                        <a:pt x="78" y="2"/>
                      </a:lnTo>
                      <a:lnTo>
                        <a:pt x="0" y="116"/>
                      </a:lnTo>
                      <a:close/>
                    </a:path>
                  </a:pathLst>
                </a:custGeom>
                <a:solidFill>
                  <a:srgbClr val="D280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90" name="Freeform 516"/>
                <p:cNvSpPr>
                  <a:spLocks/>
                </p:cNvSpPr>
                <p:nvPr/>
              </p:nvSpPr>
              <p:spPr bwMode="auto">
                <a:xfrm>
                  <a:off x="9277350" y="3448050"/>
                  <a:ext cx="155575" cy="244475"/>
                </a:xfrm>
                <a:custGeom>
                  <a:avLst/>
                  <a:gdLst>
                    <a:gd name="T0" fmla="*/ 2 w 98"/>
                    <a:gd name="T1" fmla="*/ 154 h 154"/>
                    <a:gd name="T2" fmla="*/ 0 w 98"/>
                    <a:gd name="T3" fmla="*/ 150 h 154"/>
                    <a:gd name="T4" fmla="*/ 96 w 98"/>
                    <a:gd name="T5" fmla="*/ 0 h 154"/>
                    <a:gd name="T6" fmla="*/ 98 w 98"/>
                    <a:gd name="T7" fmla="*/ 2 h 154"/>
                    <a:gd name="T8" fmla="*/ 2 w 98"/>
                    <a:gd name="T9" fmla="*/ 154 h 154"/>
                  </a:gdLst>
                  <a:ahLst/>
                  <a:cxnLst>
                    <a:cxn ang="0">
                      <a:pos x="T0" y="T1"/>
                    </a:cxn>
                    <a:cxn ang="0">
                      <a:pos x="T2" y="T3"/>
                    </a:cxn>
                    <a:cxn ang="0">
                      <a:pos x="T4" y="T5"/>
                    </a:cxn>
                    <a:cxn ang="0">
                      <a:pos x="T6" y="T7"/>
                    </a:cxn>
                    <a:cxn ang="0">
                      <a:pos x="T8" y="T9"/>
                    </a:cxn>
                  </a:cxnLst>
                  <a:rect l="0" t="0" r="r" b="b"/>
                  <a:pathLst>
                    <a:path w="98" h="154">
                      <a:moveTo>
                        <a:pt x="2" y="154"/>
                      </a:moveTo>
                      <a:lnTo>
                        <a:pt x="0" y="150"/>
                      </a:lnTo>
                      <a:lnTo>
                        <a:pt x="96" y="0"/>
                      </a:lnTo>
                      <a:lnTo>
                        <a:pt x="98" y="2"/>
                      </a:lnTo>
                      <a:lnTo>
                        <a:pt x="2" y="154"/>
                      </a:lnTo>
                      <a:close/>
                    </a:path>
                  </a:pathLst>
                </a:custGeom>
                <a:solidFill>
                  <a:srgbClr val="D280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91" name="Freeform 517"/>
                <p:cNvSpPr>
                  <a:spLocks/>
                </p:cNvSpPr>
                <p:nvPr/>
              </p:nvSpPr>
              <p:spPr bwMode="auto">
                <a:xfrm>
                  <a:off x="9286875" y="3448050"/>
                  <a:ext cx="193675" cy="292100"/>
                </a:xfrm>
                <a:custGeom>
                  <a:avLst/>
                  <a:gdLst>
                    <a:gd name="T0" fmla="*/ 4 w 122"/>
                    <a:gd name="T1" fmla="*/ 184 h 184"/>
                    <a:gd name="T2" fmla="*/ 0 w 122"/>
                    <a:gd name="T3" fmla="*/ 182 h 184"/>
                    <a:gd name="T4" fmla="*/ 120 w 122"/>
                    <a:gd name="T5" fmla="*/ 0 h 184"/>
                    <a:gd name="T6" fmla="*/ 122 w 122"/>
                    <a:gd name="T7" fmla="*/ 2 h 184"/>
                    <a:gd name="T8" fmla="*/ 4 w 122"/>
                    <a:gd name="T9" fmla="*/ 184 h 184"/>
                  </a:gdLst>
                  <a:ahLst/>
                  <a:cxnLst>
                    <a:cxn ang="0">
                      <a:pos x="T0" y="T1"/>
                    </a:cxn>
                    <a:cxn ang="0">
                      <a:pos x="T2" y="T3"/>
                    </a:cxn>
                    <a:cxn ang="0">
                      <a:pos x="T4" y="T5"/>
                    </a:cxn>
                    <a:cxn ang="0">
                      <a:pos x="T6" y="T7"/>
                    </a:cxn>
                    <a:cxn ang="0">
                      <a:pos x="T8" y="T9"/>
                    </a:cxn>
                  </a:cxnLst>
                  <a:rect l="0" t="0" r="r" b="b"/>
                  <a:pathLst>
                    <a:path w="122" h="184">
                      <a:moveTo>
                        <a:pt x="4" y="184"/>
                      </a:moveTo>
                      <a:lnTo>
                        <a:pt x="0" y="182"/>
                      </a:lnTo>
                      <a:lnTo>
                        <a:pt x="120" y="0"/>
                      </a:lnTo>
                      <a:lnTo>
                        <a:pt x="122" y="2"/>
                      </a:lnTo>
                      <a:lnTo>
                        <a:pt x="4" y="184"/>
                      </a:lnTo>
                      <a:close/>
                    </a:path>
                  </a:pathLst>
                </a:custGeom>
                <a:solidFill>
                  <a:srgbClr val="D280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92" name="Freeform 518"/>
                <p:cNvSpPr>
                  <a:spLocks/>
                </p:cNvSpPr>
                <p:nvPr/>
              </p:nvSpPr>
              <p:spPr bwMode="auto">
                <a:xfrm>
                  <a:off x="9324975" y="3448050"/>
                  <a:ext cx="193675" cy="298450"/>
                </a:xfrm>
                <a:custGeom>
                  <a:avLst/>
                  <a:gdLst>
                    <a:gd name="T0" fmla="*/ 4 w 122"/>
                    <a:gd name="T1" fmla="*/ 188 h 188"/>
                    <a:gd name="T2" fmla="*/ 0 w 122"/>
                    <a:gd name="T3" fmla="*/ 186 h 188"/>
                    <a:gd name="T4" fmla="*/ 120 w 122"/>
                    <a:gd name="T5" fmla="*/ 0 h 188"/>
                    <a:gd name="T6" fmla="*/ 122 w 122"/>
                    <a:gd name="T7" fmla="*/ 2 h 188"/>
                    <a:gd name="T8" fmla="*/ 4 w 122"/>
                    <a:gd name="T9" fmla="*/ 188 h 188"/>
                  </a:gdLst>
                  <a:ahLst/>
                  <a:cxnLst>
                    <a:cxn ang="0">
                      <a:pos x="T0" y="T1"/>
                    </a:cxn>
                    <a:cxn ang="0">
                      <a:pos x="T2" y="T3"/>
                    </a:cxn>
                    <a:cxn ang="0">
                      <a:pos x="T4" y="T5"/>
                    </a:cxn>
                    <a:cxn ang="0">
                      <a:pos x="T6" y="T7"/>
                    </a:cxn>
                    <a:cxn ang="0">
                      <a:pos x="T8" y="T9"/>
                    </a:cxn>
                  </a:cxnLst>
                  <a:rect l="0" t="0" r="r" b="b"/>
                  <a:pathLst>
                    <a:path w="122" h="188">
                      <a:moveTo>
                        <a:pt x="4" y="188"/>
                      </a:moveTo>
                      <a:lnTo>
                        <a:pt x="0" y="186"/>
                      </a:lnTo>
                      <a:lnTo>
                        <a:pt x="120" y="0"/>
                      </a:lnTo>
                      <a:lnTo>
                        <a:pt x="122" y="2"/>
                      </a:lnTo>
                      <a:lnTo>
                        <a:pt x="4" y="188"/>
                      </a:lnTo>
                      <a:close/>
                    </a:path>
                  </a:pathLst>
                </a:custGeom>
                <a:solidFill>
                  <a:srgbClr val="D280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93" name="Freeform 519"/>
                <p:cNvSpPr>
                  <a:spLocks/>
                </p:cNvSpPr>
                <p:nvPr/>
              </p:nvSpPr>
              <p:spPr bwMode="auto">
                <a:xfrm>
                  <a:off x="9372600" y="3502025"/>
                  <a:ext cx="146050" cy="250825"/>
                </a:xfrm>
                <a:custGeom>
                  <a:avLst/>
                  <a:gdLst>
                    <a:gd name="T0" fmla="*/ 2 w 92"/>
                    <a:gd name="T1" fmla="*/ 158 h 158"/>
                    <a:gd name="T2" fmla="*/ 0 w 92"/>
                    <a:gd name="T3" fmla="*/ 156 h 158"/>
                    <a:gd name="T4" fmla="*/ 92 w 92"/>
                    <a:gd name="T5" fmla="*/ 0 h 158"/>
                    <a:gd name="T6" fmla="*/ 92 w 92"/>
                    <a:gd name="T7" fmla="*/ 8 h 158"/>
                    <a:gd name="T8" fmla="*/ 2 w 92"/>
                    <a:gd name="T9" fmla="*/ 158 h 158"/>
                  </a:gdLst>
                  <a:ahLst/>
                  <a:cxnLst>
                    <a:cxn ang="0">
                      <a:pos x="T0" y="T1"/>
                    </a:cxn>
                    <a:cxn ang="0">
                      <a:pos x="T2" y="T3"/>
                    </a:cxn>
                    <a:cxn ang="0">
                      <a:pos x="T4" y="T5"/>
                    </a:cxn>
                    <a:cxn ang="0">
                      <a:pos x="T6" y="T7"/>
                    </a:cxn>
                    <a:cxn ang="0">
                      <a:pos x="T8" y="T9"/>
                    </a:cxn>
                  </a:cxnLst>
                  <a:rect l="0" t="0" r="r" b="b"/>
                  <a:pathLst>
                    <a:path w="92" h="158">
                      <a:moveTo>
                        <a:pt x="2" y="158"/>
                      </a:moveTo>
                      <a:lnTo>
                        <a:pt x="0" y="156"/>
                      </a:lnTo>
                      <a:lnTo>
                        <a:pt x="92" y="0"/>
                      </a:lnTo>
                      <a:lnTo>
                        <a:pt x="92" y="8"/>
                      </a:lnTo>
                      <a:lnTo>
                        <a:pt x="2" y="158"/>
                      </a:lnTo>
                      <a:close/>
                    </a:path>
                  </a:pathLst>
                </a:custGeom>
                <a:solidFill>
                  <a:srgbClr val="D280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94" name="Freeform 520"/>
                <p:cNvSpPr>
                  <a:spLocks/>
                </p:cNvSpPr>
                <p:nvPr/>
              </p:nvSpPr>
              <p:spPr bwMode="auto">
                <a:xfrm>
                  <a:off x="9407525" y="3571875"/>
                  <a:ext cx="104775" cy="180975"/>
                </a:xfrm>
                <a:custGeom>
                  <a:avLst/>
                  <a:gdLst>
                    <a:gd name="T0" fmla="*/ 2 w 66"/>
                    <a:gd name="T1" fmla="*/ 114 h 114"/>
                    <a:gd name="T2" fmla="*/ 0 w 66"/>
                    <a:gd name="T3" fmla="*/ 112 h 114"/>
                    <a:gd name="T4" fmla="*/ 66 w 66"/>
                    <a:gd name="T5" fmla="*/ 0 h 114"/>
                    <a:gd name="T6" fmla="*/ 66 w 66"/>
                    <a:gd name="T7" fmla="*/ 6 h 114"/>
                    <a:gd name="T8" fmla="*/ 2 w 66"/>
                    <a:gd name="T9" fmla="*/ 114 h 114"/>
                  </a:gdLst>
                  <a:ahLst/>
                  <a:cxnLst>
                    <a:cxn ang="0">
                      <a:pos x="T0" y="T1"/>
                    </a:cxn>
                    <a:cxn ang="0">
                      <a:pos x="T2" y="T3"/>
                    </a:cxn>
                    <a:cxn ang="0">
                      <a:pos x="T4" y="T5"/>
                    </a:cxn>
                    <a:cxn ang="0">
                      <a:pos x="T6" y="T7"/>
                    </a:cxn>
                    <a:cxn ang="0">
                      <a:pos x="T8" y="T9"/>
                    </a:cxn>
                  </a:cxnLst>
                  <a:rect l="0" t="0" r="r" b="b"/>
                  <a:pathLst>
                    <a:path w="66" h="114">
                      <a:moveTo>
                        <a:pt x="2" y="114"/>
                      </a:moveTo>
                      <a:lnTo>
                        <a:pt x="0" y="112"/>
                      </a:lnTo>
                      <a:lnTo>
                        <a:pt x="66" y="0"/>
                      </a:lnTo>
                      <a:lnTo>
                        <a:pt x="66" y="6"/>
                      </a:lnTo>
                      <a:lnTo>
                        <a:pt x="2" y="114"/>
                      </a:lnTo>
                      <a:close/>
                    </a:path>
                  </a:pathLst>
                </a:custGeom>
                <a:solidFill>
                  <a:srgbClr val="D280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95" name="Freeform 521"/>
                <p:cNvSpPr>
                  <a:spLocks/>
                </p:cNvSpPr>
                <p:nvPr/>
              </p:nvSpPr>
              <p:spPr bwMode="auto">
                <a:xfrm>
                  <a:off x="9455150" y="3670300"/>
                  <a:ext cx="50800" cy="79375"/>
                </a:xfrm>
                <a:custGeom>
                  <a:avLst/>
                  <a:gdLst>
                    <a:gd name="T0" fmla="*/ 4 w 32"/>
                    <a:gd name="T1" fmla="*/ 50 h 50"/>
                    <a:gd name="T2" fmla="*/ 0 w 32"/>
                    <a:gd name="T3" fmla="*/ 48 h 50"/>
                    <a:gd name="T4" fmla="*/ 30 w 32"/>
                    <a:gd name="T5" fmla="*/ 0 h 50"/>
                    <a:gd name="T6" fmla="*/ 32 w 32"/>
                    <a:gd name="T7" fmla="*/ 4 h 50"/>
                    <a:gd name="T8" fmla="*/ 4 w 32"/>
                    <a:gd name="T9" fmla="*/ 50 h 50"/>
                  </a:gdLst>
                  <a:ahLst/>
                  <a:cxnLst>
                    <a:cxn ang="0">
                      <a:pos x="T0" y="T1"/>
                    </a:cxn>
                    <a:cxn ang="0">
                      <a:pos x="T2" y="T3"/>
                    </a:cxn>
                    <a:cxn ang="0">
                      <a:pos x="T4" y="T5"/>
                    </a:cxn>
                    <a:cxn ang="0">
                      <a:pos x="T6" y="T7"/>
                    </a:cxn>
                    <a:cxn ang="0">
                      <a:pos x="T8" y="T9"/>
                    </a:cxn>
                  </a:cxnLst>
                  <a:rect l="0" t="0" r="r" b="b"/>
                  <a:pathLst>
                    <a:path w="32" h="50">
                      <a:moveTo>
                        <a:pt x="4" y="50"/>
                      </a:moveTo>
                      <a:lnTo>
                        <a:pt x="0" y="48"/>
                      </a:lnTo>
                      <a:lnTo>
                        <a:pt x="30" y="0"/>
                      </a:lnTo>
                      <a:lnTo>
                        <a:pt x="32" y="4"/>
                      </a:lnTo>
                      <a:lnTo>
                        <a:pt x="4" y="50"/>
                      </a:lnTo>
                      <a:close/>
                    </a:path>
                  </a:pathLst>
                </a:custGeom>
                <a:solidFill>
                  <a:srgbClr val="D280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96" name="Freeform 522"/>
                <p:cNvSpPr>
                  <a:spLocks/>
                </p:cNvSpPr>
                <p:nvPr/>
              </p:nvSpPr>
              <p:spPr bwMode="auto">
                <a:xfrm>
                  <a:off x="9290050" y="3441700"/>
                  <a:ext cx="219075" cy="155575"/>
                </a:xfrm>
                <a:custGeom>
                  <a:avLst/>
                  <a:gdLst>
                    <a:gd name="T0" fmla="*/ 138 w 138"/>
                    <a:gd name="T1" fmla="*/ 98 h 98"/>
                    <a:gd name="T2" fmla="*/ 0 w 138"/>
                    <a:gd name="T3" fmla="*/ 4 h 98"/>
                    <a:gd name="T4" fmla="*/ 0 w 138"/>
                    <a:gd name="T5" fmla="*/ 0 h 98"/>
                    <a:gd name="T6" fmla="*/ 138 w 138"/>
                    <a:gd name="T7" fmla="*/ 94 h 98"/>
                    <a:gd name="T8" fmla="*/ 138 w 138"/>
                    <a:gd name="T9" fmla="*/ 98 h 98"/>
                  </a:gdLst>
                  <a:ahLst/>
                  <a:cxnLst>
                    <a:cxn ang="0">
                      <a:pos x="T0" y="T1"/>
                    </a:cxn>
                    <a:cxn ang="0">
                      <a:pos x="T2" y="T3"/>
                    </a:cxn>
                    <a:cxn ang="0">
                      <a:pos x="T4" y="T5"/>
                    </a:cxn>
                    <a:cxn ang="0">
                      <a:pos x="T6" y="T7"/>
                    </a:cxn>
                    <a:cxn ang="0">
                      <a:pos x="T8" y="T9"/>
                    </a:cxn>
                  </a:cxnLst>
                  <a:rect l="0" t="0" r="r" b="b"/>
                  <a:pathLst>
                    <a:path w="138" h="98">
                      <a:moveTo>
                        <a:pt x="138" y="98"/>
                      </a:moveTo>
                      <a:lnTo>
                        <a:pt x="0" y="4"/>
                      </a:lnTo>
                      <a:lnTo>
                        <a:pt x="0" y="0"/>
                      </a:lnTo>
                      <a:lnTo>
                        <a:pt x="138" y="94"/>
                      </a:lnTo>
                      <a:lnTo>
                        <a:pt x="138" y="98"/>
                      </a:lnTo>
                      <a:close/>
                    </a:path>
                  </a:pathLst>
                </a:custGeom>
                <a:solidFill>
                  <a:srgbClr val="D280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97" name="Freeform 523"/>
                <p:cNvSpPr>
                  <a:spLocks/>
                </p:cNvSpPr>
                <p:nvPr/>
              </p:nvSpPr>
              <p:spPr bwMode="auto">
                <a:xfrm>
                  <a:off x="9366250" y="3441700"/>
                  <a:ext cx="149225" cy="104775"/>
                </a:xfrm>
                <a:custGeom>
                  <a:avLst/>
                  <a:gdLst>
                    <a:gd name="T0" fmla="*/ 94 w 94"/>
                    <a:gd name="T1" fmla="*/ 66 h 66"/>
                    <a:gd name="T2" fmla="*/ 0 w 94"/>
                    <a:gd name="T3" fmla="*/ 4 h 66"/>
                    <a:gd name="T4" fmla="*/ 2 w 94"/>
                    <a:gd name="T5" fmla="*/ 0 h 66"/>
                    <a:gd name="T6" fmla="*/ 94 w 94"/>
                    <a:gd name="T7" fmla="*/ 62 h 66"/>
                    <a:gd name="T8" fmla="*/ 94 w 94"/>
                    <a:gd name="T9" fmla="*/ 66 h 66"/>
                  </a:gdLst>
                  <a:ahLst/>
                  <a:cxnLst>
                    <a:cxn ang="0">
                      <a:pos x="T0" y="T1"/>
                    </a:cxn>
                    <a:cxn ang="0">
                      <a:pos x="T2" y="T3"/>
                    </a:cxn>
                    <a:cxn ang="0">
                      <a:pos x="T4" y="T5"/>
                    </a:cxn>
                    <a:cxn ang="0">
                      <a:pos x="T6" y="T7"/>
                    </a:cxn>
                    <a:cxn ang="0">
                      <a:pos x="T8" y="T9"/>
                    </a:cxn>
                  </a:cxnLst>
                  <a:rect l="0" t="0" r="r" b="b"/>
                  <a:pathLst>
                    <a:path w="94" h="66">
                      <a:moveTo>
                        <a:pt x="94" y="66"/>
                      </a:moveTo>
                      <a:lnTo>
                        <a:pt x="0" y="4"/>
                      </a:lnTo>
                      <a:lnTo>
                        <a:pt x="2" y="0"/>
                      </a:lnTo>
                      <a:lnTo>
                        <a:pt x="94" y="62"/>
                      </a:lnTo>
                      <a:lnTo>
                        <a:pt x="94" y="66"/>
                      </a:lnTo>
                      <a:close/>
                    </a:path>
                  </a:pathLst>
                </a:custGeom>
                <a:solidFill>
                  <a:srgbClr val="D280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98" name="Freeform 524"/>
                <p:cNvSpPr>
                  <a:spLocks/>
                </p:cNvSpPr>
                <p:nvPr/>
              </p:nvSpPr>
              <p:spPr bwMode="auto">
                <a:xfrm>
                  <a:off x="9451975" y="3438525"/>
                  <a:ext cx="69850" cy="57150"/>
                </a:xfrm>
                <a:custGeom>
                  <a:avLst/>
                  <a:gdLst>
                    <a:gd name="T0" fmla="*/ 42 w 44"/>
                    <a:gd name="T1" fmla="*/ 36 h 36"/>
                    <a:gd name="T2" fmla="*/ 0 w 44"/>
                    <a:gd name="T3" fmla="*/ 4 h 36"/>
                    <a:gd name="T4" fmla="*/ 2 w 44"/>
                    <a:gd name="T5" fmla="*/ 0 h 36"/>
                    <a:gd name="T6" fmla="*/ 44 w 44"/>
                    <a:gd name="T7" fmla="*/ 32 h 36"/>
                    <a:gd name="T8" fmla="*/ 42 w 44"/>
                    <a:gd name="T9" fmla="*/ 36 h 36"/>
                  </a:gdLst>
                  <a:ahLst/>
                  <a:cxnLst>
                    <a:cxn ang="0">
                      <a:pos x="T0" y="T1"/>
                    </a:cxn>
                    <a:cxn ang="0">
                      <a:pos x="T2" y="T3"/>
                    </a:cxn>
                    <a:cxn ang="0">
                      <a:pos x="T4" y="T5"/>
                    </a:cxn>
                    <a:cxn ang="0">
                      <a:pos x="T6" y="T7"/>
                    </a:cxn>
                    <a:cxn ang="0">
                      <a:pos x="T8" y="T9"/>
                    </a:cxn>
                  </a:cxnLst>
                  <a:rect l="0" t="0" r="r" b="b"/>
                  <a:pathLst>
                    <a:path w="44" h="36">
                      <a:moveTo>
                        <a:pt x="42" y="36"/>
                      </a:moveTo>
                      <a:lnTo>
                        <a:pt x="0" y="4"/>
                      </a:lnTo>
                      <a:lnTo>
                        <a:pt x="2" y="0"/>
                      </a:lnTo>
                      <a:lnTo>
                        <a:pt x="44" y="32"/>
                      </a:lnTo>
                      <a:lnTo>
                        <a:pt x="42" y="36"/>
                      </a:lnTo>
                      <a:close/>
                    </a:path>
                  </a:pathLst>
                </a:custGeom>
                <a:solidFill>
                  <a:srgbClr val="D280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99" name="Freeform 525"/>
                <p:cNvSpPr>
                  <a:spLocks/>
                </p:cNvSpPr>
                <p:nvPr/>
              </p:nvSpPr>
              <p:spPr bwMode="auto">
                <a:xfrm>
                  <a:off x="9258300" y="3460750"/>
                  <a:ext cx="247650" cy="174625"/>
                </a:xfrm>
                <a:custGeom>
                  <a:avLst/>
                  <a:gdLst>
                    <a:gd name="T0" fmla="*/ 156 w 156"/>
                    <a:gd name="T1" fmla="*/ 110 h 110"/>
                    <a:gd name="T2" fmla="*/ 0 w 156"/>
                    <a:gd name="T3" fmla="*/ 2 h 110"/>
                    <a:gd name="T4" fmla="*/ 0 w 156"/>
                    <a:gd name="T5" fmla="*/ 0 h 110"/>
                    <a:gd name="T6" fmla="*/ 156 w 156"/>
                    <a:gd name="T7" fmla="*/ 106 h 110"/>
                    <a:gd name="T8" fmla="*/ 156 w 156"/>
                    <a:gd name="T9" fmla="*/ 110 h 110"/>
                  </a:gdLst>
                  <a:ahLst/>
                  <a:cxnLst>
                    <a:cxn ang="0">
                      <a:pos x="T0" y="T1"/>
                    </a:cxn>
                    <a:cxn ang="0">
                      <a:pos x="T2" y="T3"/>
                    </a:cxn>
                    <a:cxn ang="0">
                      <a:pos x="T4" y="T5"/>
                    </a:cxn>
                    <a:cxn ang="0">
                      <a:pos x="T6" y="T7"/>
                    </a:cxn>
                    <a:cxn ang="0">
                      <a:pos x="T8" y="T9"/>
                    </a:cxn>
                  </a:cxnLst>
                  <a:rect l="0" t="0" r="r" b="b"/>
                  <a:pathLst>
                    <a:path w="156" h="110">
                      <a:moveTo>
                        <a:pt x="156" y="110"/>
                      </a:moveTo>
                      <a:lnTo>
                        <a:pt x="0" y="2"/>
                      </a:lnTo>
                      <a:lnTo>
                        <a:pt x="0" y="0"/>
                      </a:lnTo>
                      <a:lnTo>
                        <a:pt x="156" y="106"/>
                      </a:lnTo>
                      <a:lnTo>
                        <a:pt x="156" y="110"/>
                      </a:lnTo>
                      <a:close/>
                    </a:path>
                  </a:pathLst>
                </a:custGeom>
                <a:solidFill>
                  <a:srgbClr val="D280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200" name="Freeform 526"/>
                <p:cNvSpPr>
                  <a:spLocks/>
                </p:cNvSpPr>
                <p:nvPr/>
              </p:nvSpPr>
              <p:spPr bwMode="auto">
                <a:xfrm>
                  <a:off x="9261475" y="3511550"/>
                  <a:ext cx="241300" cy="177800"/>
                </a:xfrm>
                <a:custGeom>
                  <a:avLst/>
                  <a:gdLst>
                    <a:gd name="T0" fmla="*/ 152 w 152"/>
                    <a:gd name="T1" fmla="*/ 112 h 112"/>
                    <a:gd name="T2" fmla="*/ 0 w 152"/>
                    <a:gd name="T3" fmla="*/ 4 h 112"/>
                    <a:gd name="T4" fmla="*/ 2 w 152"/>
                    <a:gd name="T5" fmla="*/ 0 h 112"/>
                    <a:gd name="T6" fmla="*/ 152 w 152"/>
                    <a:gd name="T7" fmla="*/ 108 h 112"/>
                    <a:gd name="T8" fmla="*/ 152 w 152"/>
                    <a:gd name="T9" fmla="*/ 112 h 112"/>
                  </a:gdLst>
                  <a:ahLst/>
                  <a:cxnLst>
                    <a:cxn ang="0">
                      <a:pos x="T0" y="T1"/>
                    </a:cxn>
                    <a:cxn ang="0">
                      <a:pos x="T2" y="T3"/>
                    </a:cxn>
                    <a:cxn ang="0">
                      <a:pos x="T4" y="T5"/>
                    </a:cxn>
                    <a:cxn ang="0">
                      <a:pos x="T6" y="T7"/>
                    </a:cxn>
                    <a:cxn ang="0">
                      <a:pos x="T8" y="T9"/>
                    </a:cxn>
                  </a:cxnLst>
                  <a:rect l="0" t="0" r="r" b="b"/>
                  <a:pathLst>
                    <a:path w="152" h="112">
                      <a:moveTo>
                        <a:pt x="152" y="112"/>
                      </a:moveTo>
                      <a:lnTo>
                        <a:pt x="0" y="4"/>
                      </a:lnTo>
                      <a:lnTo>
                        <a:pt x="2" y="0"/>
                      </a:lnTo>
                      <a:lnTo>
                        <a:pt x="152" y="108"/>
                      </a:lnTo>
                      <a:lnTo>
                        <a:pt x="152" y="112"/>
                      </a:lnTo>
                      <a:close/>
                    </a:path>
                  </a:pathLst>
                </a:custGeom>
                <a:solidFill>
                  <a:srgbClr val="D280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201" name="Freeform 527"/>
                <p:cNvSpPr>
                  <a:spLocks/>
                </p:cNvSpPr>
                <p:nvPr/>
              </p:nvSpPr>
              <p:spPr bwMode="auto">
                <a:xfrm>
                  <a:off x="9267825" y="3568700"/>
                  <a:ext cx="228600" cy="174625"/>
                </a:xfrm>
                <a:custGeom>
                  <a:avLst/>
                  <a:gdLst>
                    <a:gd name="T0" fmla="*/ 142 w 144"/>
                    <a:gd name="T1" fmla="*/ 110 h 110"/>
                    <a:gd name="T2" fmla="*/ 0 w 144"/>
                    <a:gd name="T3" fmla="*/ 4 h 110"/>
                    <a:gd name="T4" fmla="*/ 0 w 144"/>
                    <a:gd name="T5" fmla="*/ 0 h 110"/>
                    <a:gd name="T6" fmla="*/ 144 w 144"/>
                    <a:gd name="T7" fmla="*/ 106 h 110"/>
                    <a:gd name="T8" fmla="*/ 142 w 144"/>
                    <a:gd name="T9" fmla="*/ 110 h 110"/>
                  </a:gdLst>
                  <a:ahLst/>
                  <a:cxnLst>
                    <a:cxn ang="0">
                      <a:pos x="T0" y="T1"/>
                    </a:cxn>
                    <a:cxn ang="0">
                      <a:pos x="T2" y="T3"/>
                    </a:cxn>
                    <a:cxn ang="0">
                      <a:pos x="T4" y="T5"/>
                    </a:cxn>
                    <a:cxn ang="0">
                      <a:pos x="T6" y="T7"/>
                    </a:cxn>
                    <a:cxn ang="0">
                      <a:pos x="T8" y="T9"/>
                    </a:cxn>
                  </a:cxnLst>
                  <a:rect l="0" t="0" r="r" b="b"/>
                  <a:pathLst>
                    <a:path w="144" h="110">
                      <a:moveTo>
                        <a:pt x="142" y="110"/>
                      </a:moveTo>
                      <a:lnTo>
                        <a:pt x="0" y="4"/>
                      </a:lnTo>
                      <a:lnTo>
                        <a:pt x="0" y="0"/>
                      </a:lnTo>
                      <a:lnTo>
                        <a:pt x="144" y="106"/>
                      </a:lnTo>
                      <a:lnTo>
                        <a:pt x="142" y="110"/>
                      </a:lnTo>
                      <a:close/>
                    </a:path>
                  </a:pathLst>
                </a:custGeom>
                <a:solidFill>
                  <a:srgbClr val="D280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202" name="Freeform 528"/>
                <p:cNvSpPr>
                  <a:spLocks/>
                </p:cNvSpPr>
                <p:nvPr/>
              </p:nvSpPr>
              <p:spPr bwMode="auto">
                <a:xfrm>
                  <a:off x="9274175" y="3638550"/>
                  <a:ext cx="168275" cy="111125"/>
                </a:xfrm>
                <a:custGeom>
                  <a:avLst/>
                  <a:gdLst>
                    <a:gd name="T0" fmla="*/ 106 w 106"/>
                    <a:gd name="T1" fmla="*/ 70 h 70"/>
                    <a:gd name="T2" fmla="*/ 0 w 106"/>
                    <a:gd name="T3" fmla="*/ 4 h 70"/>
                    <a:gd name="T4" fmla="*/ 0 w 106"/>
                    <a:gd name="T5" fmla="*/ 0 h 70"/>
                    <a:gd name="T6" fmla="*/ 106 w 106"/>
                    <a:gd name="T7" fmla="*/ 66 h 70"/>
                    <a:gd name="T8" fmla="*/ 106 w 106"/>
                    <a:gd name="T9" fmla="*/ 70 h 70"/>
                  </a:gdLst>
                  <a:ahLst/>
                  <a:cxnLst>
                    <a:cxn ang="0">
                      <a:pos x="T0" y="T1"/>
                    </a:cxn>
                    <a:cxn ang="0">
                      <a:pos x="T2" y="T3"/>
                    </a:cxn>
                    <a:cxn ang="0">
                      <a:pos x="T4" y="T5"/>
                    </a:cxn>
                    <a:cxn ang="0">
                      <a:pos x="T6" y="T7"/>
                    </a:cxn>
                    <a:cxn ang="0">
                      <a:pos x="T8" y="T9"/>
                    </a:cxn>
                  </a:cxnLst>
                  <a:rect l="0" t="0" r="r" b="b"/>
                  <a:pathLst>
                    <a:path w="106" h="70">
                      <a:moveTo>
                        <a:pt x="106" y="70"/>
                      </a:moveTo>
                      <a:lnTo>
                        <a:pt x="0" y="4"/>
                      </a:lnTo>
                      <a:lnTo>
                        <a:pt x="0" y="0"/>
                      </a:lnTo>
                      <a:lnTo>
                        <a:pt x="106" y="66"/>
                      </a:lnTo>
                      <a:lnTo>
                        <a:pt x="106" y="70"/>
                      </a:lnTo>
                      <a:close/>
                    </a:path>
                  </a:pathLst>
                </a:custGeom>
                <a:solidFill>
                  <a:srgbClr val="D280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203" name="Freeform 529"/>
                <p:cNvSpPr>
                  <a:spLocks/>
                </p:cNvSpPr>
                <p:nvPr/>
              </p:nvSpPr>
              <p:spPr bwMode="auto">
                <a:xfrm>
                  <a:off x="9280525" y="3698875"/>
                  <a:ext cx="73025" cy="50800"/>
                </a:xfrm>
                <a:custGeom>
                  <a:avLst/>
                  <a:gdLst>
                    <a:gd name="T0" fmla="*/ 44 w 46"/>
                    <a:gd name="T1" fmla="*/ 32 h 32"/>
                    <a:gd name="T2" fmla="*/ 0 w 46"/>
                    <a:gd name="T3" fmla="*/ 4 h 32"/>
                    <a:gd name="T4" fmla="*/ 0 w 46"/>
                    <a:gd name="T5" fmla="*/ 0 h 32"/>
                    <a:gd name="T6" fmla="*/ 46 w 46"/>
                    <a:gd name="T7" fmla="*/ 28 h 32"/>
                    <a:gd name="T8" fmla="*/ 44 w 46"/>
                    <a:gd name="T9" fmla="*/ 32 h 32"/>
                  </a:gdLst>
                  <a:ahLst/>
                  <a:cxnLst>
                    <a:cxn ang="0">
                      <a:pos x="T0" y="T1"/>
                    </a:cxn>
                    <a:cxn ang="0">
                      <a:pos x="T2" y="T3"/>
                    </a:cxn>
                    <a:cxn ang="0">
                      <a:pos x="T4" y="T5"/>
                    </a:cxn>
                    <a:cxn ang="0">
                      <a:pos x="T6" y="T7"/>
                    </a:cxn>
                    <a:cxn ang="0">
                      <a:pos x="T8" y="T9"/>
                    </a:cxn>
                  </a:cxnLst>
                  <a:rect l="0" t="0" r="r" b="b"/>
                  <a:pathLst>
                    <a:path w="46" h="32">
                      <a:moveTo>
                        <a:pt x="44" y="32"/>
                      </a:moveTo>
                      <a:lnTo>
                        <a:pt x="0" y="4"/>
                      </a:lnTo>
                      <a:lnTo>
                        <a:pt x="0" y="0"/>
                      </a:lnTo>
                      <a:lnTo>
                        <a:pt x="46" y="28"/>
                      </a:lnTo>
                      <a:lnTo>
                        <a:pt x="44" y="32"/>
                      </a:lnTo>
                      <a:close/>
                    </a:path>
                  </a:pathLst>
                </a:custGeom>
                <a:solidFill>
                  <a:srgbClr val="D280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grpSp>
        </p:grpSp>
      </p:grpSp>
      <p:sp>
        <p:nvSpPr>
          <p:cNvPr id="224" name="Oval 223"/>
          <p:cNvSpPr/>
          <p:nvPr/>
        </p:nvSpPr>
        <p:spPr>
          <a:xfrm>
            <a:off x="6897455" y="4226203"/>
            <a:ext cx="930249" cy="930250"/>
          </a:xfrm>
          <a:prstGeom prst="ellipse">
            <a:avLst/>
          </a:prstGeom>
          <a:solidFill>
            <a:schemeClr val="accent5"/>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25" name="Freeform 49"/>
          <p:cNvSpPr>
            <a:spLocks noChangeArrowheads="1"/>
          </p:cNvSpPr>
          <p:nvPr/>
        </p:nvSpPr>
        <p:spPr bwMode="auto">
          <a:xfrm>
            <a:off x="7092032" y="4425730"/>
            <a:ext cx="541095" cy="531195"/>
          </a:xfrm>
          <a:custGeom>
            <a:avLst/>
            <a:gdLst>
              <a:gd name="T0" fmla="*/ 129903 w 479"/>
              <a:gd name="T1" fmla="*/ 0 h 471"/>
              <a:gd name="T2" fmla="*/ 129903 w 479"/>
              <a:gd name="T3" fmla="*/ 0 h 471"/>
              <a:gd name="T4" fmla="*/ 0 w 479"/>
              <a:gd name="T5" fmla="*/ 125352 h 471"/>
              <a:gd name="T6" fmla="*/ 129903 w 479"/>
              <a:gd name="T7" fmla="*/ 255044 h 471"/>
              <a:gd name="T8" fmla="*/ 259806 w 479"/>
              <a:gd name="T9" fmla="*/ 125352 h 471"/>
              <a:gd name="T10" fmla="*/ 129903 w 479"/>
              <a:gd name="T11" fmla="*/ 0 h 471"/>
              <a:gd name="T12" fmla="*/ 96204 w 479"/>
              <a:gd name="T13" fmla="*/ 183415 h 471"/>
              <a:gd name="T14" fmla="*/ 96204 w 479"/>
              <a:gd name="T15" fmla="*/ 183415 h 471"/>
              <a:gd name="T16" fmla="*/ 72289 w 479"/>
              <a:gd name="T17" fmla="*/ 183415 h 471"/>
              <a:gd name="T18" fmla="*/ 72289 w 479"/>
              <a:gd name="T19" fmla="*/ 96591 h 471"/>
              <a:gd name="T20" fmla="*/ 96204 w 479"/>
              <a:gd name="T21" fmla="*/ 96591 h 471"/>
              <a:gd name="T22" fmla="*/ 96204 w 479"/>
              <a:gd name="T23" fmla="*/ 183415 h 471"/>
              <a:gd name="T24" fmla="*/ 86421 w 479"/>
              <a:gd name="T25" fmla="*/ 86824 h 471"/>
              <a:gd name="T26" fmla="*/ 86421 w 479"/>
              <a:gd name="T27" fmla="*/ 86824 h 471"/>
              <a:gd name="T28" fmla="*/ 72289 w 479"/>
              <a:gd name="T29" fmla="*/ 72715 h 471"/>
              <a:gd name="T30" fmla="*/ 86421 w 479"/>
              <a:gd name="T31" fmla="*/ 58063 h 471"/>
              <a:gd name="T32" fmla="*/ 101096 w 479"/>
              <a:gd name="T33" fmla="*/ 72715 h 471"/>
              <a:gd name="T34" fmla="*/ 86421 w 479"/>
              <a:gd name="T35" fmla="*/ 86824 h 471"/>
              <a:gd name="T36" fmla="*/ 192409 w 479"/>
              <a:gd name="T37" fmla="*/ 183415 h 471"/>
              <a:gd name="T38" fmla="*/ 192409 w 479"/>
              <a:gd name="T39" fmla="*/ 183415 h 471"/>
              <a:gd name="T40" fmla="*/ 168494 w 479"/>
              <a:gd name="T41" fmla="*/ 183415 h 471"/>
              <a:gd name="T42" fmla="*/ 168494 w 479"/>
              <a:gd name="T43" fmla="*/ 135119 h 471"/>
              <a:gd name="T44" fmla="*/ 154362 w 479"/>
              <a:gd name="T45" fmla="*/ 115584 h 471"/>
              <a:gd name="T46" fmla="*/ 139143 w 479"/>
              <a:gd name="T47" fmla="*/ 125352 h 471"/>
              <a:gd name="T48" fmla="*/ 139143 w 479"/>
              <a:gd name="T49" fmla="*/ 130235 h 471"/>
              <a:gd name="T50" fmla="*/ 139143 w 479"/>
              <a:gd name="T51" fmla="*/ 183415 h 471"/>
              <a:gd name="T52" fmla="*/ 115228 w 479"/>
              <a:gd name="T53" fmla="*/ 183415 h 471"/>
              <a:gd name="T54" fmla="*/ 115228 w 479"/>
              <a:gd name="T55" fmla="*/ 125352 h 471"/>
              <a:gd name="T56" fmla="*/ 110336 w 479"/>
              <a:gd name="T57" fmla="*/ 96591 h 471"/>
              <a:gd name="T58" fmla="*/ 134251 w 479"/>
              <a:gd name="T59" fmla="*/ 96591 h 471"/>
              <a:gd name="T60" fmla="*/ 134251 w 479"/>
              <a:gd name="T61" fmla="*/ 106359 h 471"/>
              <a:gd name="T62" fmla="*/ 139143 w 479"/>
              <a:gd name="T63" fmla="*/ 106359 h 471"/>
              <a:gd name="T64" fmla="*/ 163058 w 479"/>
              <a:gd name="T65" fmla="*/ 96591 h 471"/>
              <a:gd name="T66" fmla="*/ 192409 w 479"/>
              <a:gd name="T67" fmla="*/ 130235 h 471"/>
              <a:gd name="T68" fmla="*/ 192409 w 479"/>
              <a:gd name="T69" fmla="*/ 183415 h 47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79" h="471">
                <a:moveTo>
                  <a:pt x="239" y="0"/>
                </a:moveTo>
                <a:lnTo>
                  <a:pt x="239" y="0"/>
                </a:lnTo>
                <a:cubicBezTo>
                  <a:pt x="106" y="0"/>
                  <a:pt x="0" y="107"/>
                  <a:pt x="0" y="231"/>
                </a:cubicBezTo>
                <a:cubicBezTo>
                  <a:pt x="0" y="364"/>
                  <a:pt x="106" y="470"/>
                  <a:pt x="239" y="470"/>
                </a:cubicBezTo>
                <a:cubicBezTo>
                  <a:pt x="372" y="470"/>
                  <a:pt x="478" y="364"/>
                  <a:pt x="478" y="231"/>
                </a:cubicBezTo>
                <a:cubicBezTo>
                  <a:pt x="478" y="107"/>
                  <a:pt x="372" y="0"/>
                  <a:pt x="239" y="0"/>
                </a:cubicBezTo>
                <a:close/>
                <a:moveTo>
                  <a:pt x="177" y="338"/>
                </a:moveTo>
                <a:lnTo>
                  <a:pt x="177" y="338"/>
                </a:lnTo>
                <a:cubicBezTo>
                  <a:pt x="133" y="338"/>
                  <a:pt x="133" y="338"/>
                  <a:pt x="133" y="338"/>
                </a:cubicBezTo>
                <a:cubicBezTo>
                  <a:pt x="133" y="178"/>
                  <a:pt x="133" y="178"/>
                  <a:pt x="133" y="178"/>
                </a:cubicBezTo>
                <a:cubicBezTo>
                  <a:pt x="177" y="178"/>
                  <a:pt x="177" y="178"/>
                  <a:pt x="177" y="178"/>
                </a:cubicBezTo>
                <a:lnTo>
                  <a:pt x="177" y="338"/>
                </a:lnTo>
                <a:close/>
                <a:moveTo>
                  <a:pt x="159" y="160"/>
                </a:moveTo>
                <a:lnTo>
                  <a:pt x="159" y="160"/>
                </a:lnTo>
                <a:cubicBezTo>
                  <a:pt x="141" y="160"/>
                  <a:pt x="133" y="151"/>
                  <a:pt x="133" y="134"/>
                </a:cubicBezTo>
                <a:cubicBezTo>
                  <a:pt x="133" y="125"/>
                  <a:pt x="141" y="107"/>
                  <a:pt x="159" y="107"/>
                </a:cubicBezTo>
                <a:cubicBezTo>
                  <a:pt x="168" y="107"/>
                  <a:pt x="177" y="125"/>
                  <a:pt x="186" y="134"/>
                </a:cubicBezTo>
                <a:cubicBezTo>
                  <a:pt x="186" y="151"/>
                  <a:pt x="168" y="160"/>
                  <a:pt x="159" y="160"/>
                </a:cubicBezTo>
                <a:close/>
                <a:moveTo>
                  <a:pt x="354" y="338"/>
                </a:moveTo>
                <a:lnTo>
                  <a:pt x="354" y="338"/>
                </a:lnTo>
                <a:cubicBezTo>
                  <a:pt x="310" y="338"/>
                  <a:pt x="310" y="338"/>
                  <a:pt x="310" y="338"/>
                </a:cubicBezTo>
                <a:cubicBezTo>
                  <a:pt x="310" y="249"/>
                  <a:pt x="310" y="249"/>
                  <a:pt x="310" y="249"/>
                </a:cubicBezTo>
                <a:cubicBezTo>
                  <a:pt x="310" y="231"/>
                  <a:pt x="300" y="213"/>
                  <a:pt x="284" y="213"/>
                </a:cubicBezTo>
                <a:cubicBezTo>
                  <a:pt x="275" y="213"/>
                  <a:pt x="265" y="222"/>
                  <a:pt x="256" y="231"/>
                </a:cubicBezTo>
                <a:lnTo>
                  <a:pt x="256" y="240"/>
                </a:lnTo>
                <a:cubicBezTo>
                  <a:pt x="256" y="338"/>
                  <a:pt x="256" y="338"/>
                  <a:pt x="256" y="338"/>
                </a:cubicBezTo>
                <a:cubicBezTo>
                  <a:pt x="212" y="338"/>
                  <a:pt x="212" y="338"/>
                  <a:pt x="212" y="338"/>
                </a:cubicBezTo>
                <a:cubicBezTo>
                  <a:pt x="212" y="231"/>
                  <a:pt x="212" y="231"/>
                  <a:pt x="212" y="231"/>
                </a:cubicBezTo>
                <a:cubicBezTo>
                  <a:pt x="212" y="205"/>
                  <a:pt x="212" y="196"/>
                  <a:pt x="203" y="178"/>
                </a:cubicBezTo>
                <a:cubicBezTo>
                  <a:pt x="247" y="178"/>
                  <a:pt x="247" y="178"/>
                  <a:pt x="247" y="178"/>
                </a:cubicBezTo>
                <a:cubicBezTo>
                  <a:pt x="247" y="196"/>
                  <a:pt x="247" y="196"/>
                  <a:pt x="247" y="196"/>
                </a:cubicBezTo>
                <a:cubicBezTo>
                  <a:pt x="256" y="196"/>
                  <a:pt x="256" y="196"/>
                  <a:pt x="256" y="196"/>
                </a:cubicBezTo>
                <a:cubicBezTo>
                  <a:pt x="256" y="187"/>
                  <a:pt x="275" y="178"/>
                  <a:pt x="300" y="178"/>
                </a:cubicBezTo>
                <a:cubicBezTo>
                  <a:pt x="337" y="178"/>
                  <a:pt x="354" y="196"/>
                  <a:pt x="354" y="240"/>
                </a:cubicBezTo>
                <a:lnTo>
                  <a:pt x="354" y="338"/>
                </a:lnTo>
                <a:close/>
              </a:path>
            </a:pathLst>
          </a:custGeom>
          <a:solidFill>
            <a:schemeClr val="bg1"/>
          </a:solidFill>
          <a:ln>
            <a:noFill/>
          </a:ln>
          <a:effectLst/>
        </p:spPr>
        <p:txBody>
          <a:bodyPr wrap="none" lIns="34290" tIns="17145" rIns="34290" bIns="17145" anchor="ctr"/>
          <a:lstStyle/>
          <a:p>
            <a:endParaRPr lang="en-US" dirty="0"/>
          </a:p>
        </p:txBody>
      </p:sp>
      <p:sp>
        <p:nvSpPr>
          <p:cNvPr id="222" name="Oval 221"/>
          <p:cNvSpPr/>
          <p:nvPr/>
        </p:nvSpPr>
        <p:spPr>
          <a:xfrm>
            <a:off x="8818796" y="5271544"/>
            <a:ext cx="991318" cy="991319"/>
          </a:xfrm>
          <a:prstGeom prst="ellipse">
            <a:avLst/>
          </a:prstGeom>
          <a:solidFill>
            <a:schemeClr val="accent4"/>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23" name="Freeform 51"/>
          <p:cNvSpPr>
            <a:spLocks noChangeArrowheads="1"/>
          </p:cNvSpPr>
          <p:nvPr/>
        </p:nvSpPr>
        <p:spPr bwMode="auto">
          <a:xfrm>
            <a:off x="9073611" y="5461316"/>
            <a:ext cx="481686" cy="611774"/>
          </a:xfrm>
          <a:custGeom>
            <a:avLst/>
            <a:gdLst>
              <a:gd name="T0" fmla="*/ 86995 w 400"/>
              <a:gd name="T1" fmla="*/ 183422 h 506"/>
              <a:gd name="T2" fmla="*/ 86995 w 400"/>
              <a:gd name="T3" fmla="*/ 183422 h 506"/>
              <a:gd name="T4" fmla="*/ 48391 w 400"/>
              <a:gd name="T5" fmla="*/ 275679 h 506"/>
              <a:gd name="T6" fmla="*/ 67421 w 400"/>
              <a:gd name="T7" fmla="*/ 135383 h 506"/>
              <a:gd name="T8" fmla="*/ 101131 w 400"/>
              <a:gd name="T9" fmla="*/ 67692 h 506"/>
              <a:gd name="T10" fmla="*/ 115812 w 400"/>
              <a:gd name="T11" fmla="*/ 174142 h 506"/>
              <a:gd name="T12" fmla="*/ 159309 w 400"/>
              <a:gd name="T13" fmla="*/ 52952 h 506"/>
              <a:gd name="T14" fmla="*/ 33710 w 400"/>
              <a:gd name="T15" fmla="*/ 116277 h 506"/>
              <a:gd name="T16" fmla="*/ 38604 w 400"/>
              <a:gd name="T17" fmla="*/ 164316 h 506"/>
              <a:gd name="T18" fmla="*/ 0 w 400"/>
              <a:gd name="T19" fmla="*/ 101537 h 506"/>
              <a:gd name="T20" fmla="*/ 91345 w 400"/>
              <a:gd name="T21" fmla="*/ 9280 h 506"/>
              <a:gd name="T22" fmla="*/ 212050 w 400"/>
              <a:gd name="T23" fmla="*/ 82431 h 506"/>
              <a:gd name="T24" fmla="*/ 125599 w 400"/>
              <a:gd name="T25" fmla="*/ 203075 h 506"/>
              <a:gd name="T26" fmla="*/ 86995 w 400"/>
              <a:gd name="T27" fmla="*/ 183422 h 50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400" h="506">
                <a:moveTo>
                  <a:pt x="160" y="336"/>
                </a:moveTo>
                <a:lnTo>
                  <a:pt x="160" y="336"/>
                </a:lnTo>
                <a:cubicBezTo>
                  <a:pt x="150" y="408"/>
                  <a:pt x="133" y="479"/>
                  <a:pt x="89" y="505"/>
                </a:cubicBezTo>
                <a:cubicBezTo>
                  <a:pt x="71" y="408"/>
                  <a:pt x="106" y="327"/>
                  <a:pt x="124" y="248"/>
                </a:cubicBezTo>
                <a:cubicBezTo>
                  <a:pt x="97" y="195"/>
                  <a:pt x="124" y="97"/>
                  <a:pt x="186" y="124"/>
                </a:cubicBezTo>
                <a:cubicBezTo>
                  <a:pt x="257" y="151"/>
                  <a:pt x="124" y="301"/>
                  <a:pt x="213" y="319"/>
                </a:cubicBezTo>
                <a:cubicBezTo>
                  <a:pt x="310" y="336"/>
                  <a:pt x="355" y="151"/>
                  <a:pt x="293" y="97"/>
                </a:cubicBezTo>
                <a:cubicBezTo>
                  <a:pt x="204" y="8"/>
                  <a:pt x="36" y="89"/>
                  <a:pt x="62" y="213"/>
                </a:cubicBezTo>
                <a:cubicBezTo>
                  <a:pt x="62" y="248"/>
                  <a:pt x="97" y="257"/>
                  <a:pt x="71" y="301"/>
                </a:cubicBezTo>
                <a:cubicBezTo>
                  <a:pt x="18" y="283"/>
                  <a:pt x="0" y="239"/>
                  <a:pt x="0" y="186"/>
                </a:cubicBezTo>
                <a:cubicBezTo>
                  <a:pt x="9" y="89"/>
                  <a:pt x="89" y="26"/>
                  <a:pt x="168" y="17"/>
                </a:cubicBezTo>
                <a:cubicBezTo>
                  <a:pt x="275" y="0"/>
                  <a:pt x="372" y="53"/>
                  <a:pt x="390" y="151"/>
                </a:cubicBezTo>
                <a:cubicBezTo>
                  <a:pt x="399" y="257"/>
                  <a:pt x="337" y="380"/>
                  <a:pt x="231" y="372"/>
                </a:cubicBezTo>
                <a:cubicBezTo>
                  <a:pt x="195" y="372"/>
                  <a:pt x="186" y="354"/>
                  <a:pt x="160" y="336"/>
                </a:cubicBezTo>
              </a:path>
            </a:pathLst>
          </a:custGeom>
          <a:solidFill>
            <a:schemeClr val="bg1"/>
          </a:solidFill>
          <a:ln>
            <a:noFill/>
          </a:ln>
          <a:effectLst/>
        </p:spPr>
        <p:txBody>
          <a:bodyPr wrap="none" lIns="34290" tIns="17145" rIns="34290" bIns="17145" anchor="ctr"/>
          <a:lstStyle/>
          <a:p>
            <a:endParaRPr lang="en-US" dirty="0"/>
          </a:p>
        </p:txBody>
      </p:sp>
      <p:sp>
        <p:nvSpPr>
          <p:cNvPr id="220" name="Oval 219"/>
          <p:cNvSpPr/>
          <p:nvPr/>
        </p:nvSpPr>
        <p:spPr>
          <a:xfrm>
            <a:off x="9384971" y="2162575"/>
            <a:ext cx="1334845" cy="1334846"/>
          </a:xfrm>
          <a:prstGeom prst="ellipse">
            <a:avLst/>
          </a:prstGeom>
          <a:solidFill>
            <a:schemeClr val="accent2"/>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221" name="Freeform 75"/>
          <p:cNvSpPr>
            <a:spLocks noChangeArrowheads="1"/>
          </p:cNvSpPr>
          <p:nvPr/>
        </p:nvSpPr>
        <p:spPr bwMode="auto">
          <a:xfrm>
            <a:off x="9853550" y="2460716"/>
            <a:ext cx="397686" cy="738563"/>
          </a:xfrm>
          <a:custGeom>
            <a:avLst/>
            <a:gdLst>
              <a:gd name="T0" fmla="*/ 132814 w 249"/>
              <a:gd name="T1" fmla="*/ 43735 h 453"/>
              <a:gd name="T2" fmla="*/ 132814 w 249"/>
              <a:gd name="T3" fmla="*/ 43735 h 453"/>
              <a:gd name="T4" fmla="*/ 94791 w 249"/>
              <a:gd name="T5" fmla="*/ 43735 h 453"/>
              <a:gd name="T6" fmla="*/ 85687 w 249"/>
              <a:gd name="T7" fmla="*/ 58496 h 453"/>
              <a:gd name="T8" fmla="*/ 85687 w 249"/>
              <a:gd name="T9" fmla="*/ 87470 h 453"/>
              <a:gd name="T10" fmla="*/ 132814 w 249"/>
              <a:gd name="T11" fmla="*/ 87470 h 453"/>
              <a:gd name="T12" fmla="*/ 132814 w 249"/>
              <a:gd name="T13" fmla="*/ 126285 h 453"/>
              <a:gd name="T14" fmla="*/ 85687 w 249"/>
              <a:gd name="T15" fmla="*/ 126285 h 453"/>
              <a:gd name="T16" fmla="*/ 85687 w 249"/>
              <a:gd name="T17" fmla="*/ 247103 h 453"/>
              <a:gd name="T18" fmla="*/ 42308 w 249"/>
              <a:gd name="T19" fmla="*/ 247103 h 453"/>
              <a:gd name="T20" fmla="*/ 42308 w 249"/>
              <a:gd name="T21" fmla="*/ 126285 h 453"/>
              <a:gd name="T22" fmla="*/ 0 w 249"/>
              <a:gd name="T23" fmla="*/ 126285 h 453"/>
              <a:gd name="T24" fmla="*/ 0 w 249"/>
              <a:gd name="T25" fmla="*/ 87470 h 453"/>
              <a:gd name="T26" fmla="*/ 42308 w 249"/>
              <a:gd name="T27" fmla="*/ 87470 h 453"/>
              <a:gd name="T28" fmla="*/ 42308 w 249"/>
              <a:gd name="T29" fmla="*/ 63416 h 453"/>
              <a:gd name="T30" fmla="*/ 94791 w 249"/>
              <a:gd name="T31" fmla="*/ 0 h 453"/>
              <a:gd name="T32" fmla="*/ 132814 w 249"/>
              <a:gd name="T33" fmla="*/ 0 h 453"/>
              <a:gd name="T34" fmla="*/ 132814 w 249"/>
              <a:gd name="T35" fmla="*/ 43735 h 45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49" h="453">
                <a:moveTo>
                  <a:pt x="248" y="80"/>
                </a:moveTo>
                <a:lnTo>
                  <a:pt x="248" y="80"/>
                </a:lnTo>
                <a:cubicBezTo>
                  <a:pt x="177" y="80"/>
                  <a:pt x="177" y="80"/>
                  <a:pt x="177" y="80"/>
                </a:cubicBezTo>
                <a:cubicBezTo>
                  <a:pt x="169" y="80"/>
                  <a:pt x="160" y="89"/>
                  <a:pt x="160" y="107"/>
                </a:cubicBezTo>
                <a:cubicBezTo>
                  <a:pt x="160" y="160"/>
                  <a:pt x="160" y="160"/>
                  <a:pt x="160" y="160"/>
                </a:cubicBezTo>
                <a:cubicBezTo>
                  <a:pt x="248" y="160"/>
                  <a:pt x="248" y="160"/>
                  <a:pt x="248" y="160"/>
                </a:cubicBezTo>
                <a:cubicBezTo>
                  <a:pt x="248" y="231"/>
                  <a:pt x="248" y="231"/>
                  <a:pt x="248" y="231"/>
                </a:cubicBezTo>
                <a:cubicBezTo>
                  <a:pt x="160" y="231"/>
                  <a:pt x="160" y="231"/>
                  <a:pt x="160" y="231"/>
                </a:cubicBezTo>
                <a:cubicBezTo>
                  <a:pt x="160" y="452"/>
                  <a:pt x="160" y="452"/>
                  <a:pt x="160" y="452"/>
                </a:cubicBezTo>
                <a:cubicBezTo>
                  <a:pt x="79" y="452"/>
                  <a:pt x="79" y="452"/>
                  <a:pt x="79" y="452"/>
                </a:cubicBezTo>
                <a:cubicBezTo>
                  <a:pt x="79" y="231"/>
                  <a:pt x="79" y="231"/>
                  <a:pt x="79" y="231"/>
                </a:cubicBezTo>
                <a:cubicBezTo>
                  <a:pt x="0" y="231"/>
                  <a:pt x="0" y="231"/>
                  <a:pt x="0" y="231"/>
                </a:cubicBezTo>
                <a:cubicBezTo>
                  <a:pt x="0" y="160"/>
                  <a:pt x="0" y="160"/>
                  <a:pt x="0" y="160"/>
                </a:cubicBezTo>
                <a:cubicBezTo>
                  <a:pt x="79" y="160"/>
                  <a:pt x="79" y="160"/>
                  <a:pt x="79" y="160"/>
                </a:cubicBezTo>
                <a:cubicBezTo>
                  <a:pt x="79" y="116"/>
                  <a:pt x="79" y="116"/>
                  <a:pt x="79" y="116"/>
                </a:cubicBezTo>
                <a:cubicBezTo>
                  <a:pt x="79" y="54"/>
                  <a:pt x="115" y="0"/>
                  <a:pt x="177" y="0"/>
                </a:cubicBezTo>
                <a:cubicBezTo>
                  <a:pt x="248" y="0"/>
                  <a:pt x="248" y="0"/>
                  <a:pt x="248" y="0"/>
                </a:cubicBezTo>
                <a:lnTo>
                  <a:pt x="248" y="80"/>
                </a:lnTo>
              </a:path>
            </a:pathLst>
          </a:custGeom>
          <a:solidFill>
            <a:schemeClr val="bg1"/>
          </a:solidFill>
          <a:ln>
            <a:noFill/>
          </a:ln>
          <a:effectLst/>
        </p:spPr>
        <p:txBody>
          <a:bodyPr wrap="none" lIns="34290" tIns="17145" rIns="34290" bIns="17145" anchor="ctr"/>
          <a:lstStyle/>
          <a:p>
            <a:endParaRPr lang="en-US" dirty="0"/>
          </a:p>
        </p:txBody>
      </p:sp>
      <p:sp>
        <p:nvSpPr>
          <p:cNvPr id="212" name="Oval 211"/>
          <p:cNvSpPr/>
          <p:nvPr/>
        </p:nvSpPr>
        <p:spPr>
          <a:xfrm>
            <a:off x="8159378" y="2202616"/>
            <a:ext cx="833898" cy="833898"/>
          </a:xfrm>
          <a:prstGeom prst="ellipse">
            <a:avLst/>
          </a:prstGeom>
          <a:solidFill>
            <a:schemeClr val="accent1"/>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13" name="Freeform 85"/>
          <p:cNvSpPr>
            <a:spLocks noChangeArrowheads="1"/>
          </p:cNvSpPr>
          <p:nvPr/>
        </p:nvSpPr>
        <p:spPr bwMode="auto">
          <a:xfrm>
            <a:off x="8342673" y="2431756"/>
            <a:ext cx="467307" cy="375617"/>
          </a:xfrm>
          <a:custGeom>
            <a:avLst/>
            <a:gdLst>
              <a:gd name="T0" fmla="*/ 250282 w 462"/>
              <a:gd name="T1" fmla="*/ 24258 h 374"/>
              <a:gd name="T2" fmla="*/ 250282 w 462"/>
              <a:gd name="T3" fmla="*/ 24258 h 374"/>
              <a:gd name="T4" fmla="*/ 221508 w 462"/>
              <a:gd name="T5" fmla="*/ 33962 h 374"/>
              <a:gd name="T6" fmla="*/ 240510 w 462"/>
              <a:gd name="T7" fmla="*/ 5391 h 374"/>
              <a:gd name="T8" fmla="*/ 211192 w 462"/>
              <a:gd name="T9" fmla="*/ 19407 h 374"/>
              <a:gd name="T10" fmla="*/ 173189 w 462"/>
              <a:gd name="T11" fmla="*/ 0 h 374"/>
              <a:gd name="T12" fmla="*/ 119983 w 462"/>
              <a:gd name="T13" fmla="*/ 52829 h 374"/>
              <a:gd name="T14" fmla="*/ 124870 w 462"/>
              <a:gd name="T15" fmla="*/ 62532 h 374"/>
              <a:gd name="T16" fmla="*/ 19002 w 462"/>
              <a:gd name="T17" fmla="*/ 10242 h 374"/>
              <a:gd name="T18" fmla="*/ 9229 w 462"/>
              <a:gd name="T19" fmla="*/ 38813 h 374"/>
              <a:gd name="T20" fmla="*/ 33118 w 462"/>
              <a:gd name="T21" fmla="*/ 81400 h 374"/>
              <a:gd name="T22" fmla="*/ 9229 w 462"/>
              <a:gd name="T23" fmla="*/ 72236 h 374"/>
              <a:gd name="T24" fmla="*/ 9229 w 462"/>
              <a:gd name="T25" fmla="*/ 72236 h 374"/>
              <a:gd name="T26" fmla="*/ 53205 w 462"/>
              <a:gd name="T27" fmla="*/ 124526 h 374"/>
              <a:gd name="T28" fmla="*/ 38004 w 462"/>
              <a:gd name="T29" fmla="*/ 124526 h 374"/>
              <a:gd name="T30" fmla="*/ 28774 w 462"/>
              <a:gd name="T31" fmla="*/ 124526 h 374"/>
              <a:gd name="T32" fmla="*/ 77093 w 462"/>
              <a:gd name="T33" fmla="*/ 158487 h 374"/>
              <a:gd name="T34" fmla="*/ 14116 w 462"/>
              <a:gd name="T35" fmla="*/ 182206 h 374"/>
              <a:gd name="T36" fmla="*/ 0 w 462"/>
              <a:gd name="T37" fmla="*/ 182206 h 374"/>
              <a:gd name="T38" fmla="*/ 77093 w 462"/>
              <a:gd name="T39" fmla="*/ 201074 h 374"/>
              <a:gd name="T40" fmla="*/ 221508 w 462"/>
              <a:gd name="T41" fmla="*/ 57681 h 374"/>
              <a:gd name="T42" fmla="*/ 221508 w 462"/>
              <a:gd name="T43" fmla="*/ 52829 h 374"/>
              <a:gd name="T44" fmla="*/ 250282 w 462"/>
              <a:gd name="T45" fmla="*/ 24258 h 37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62" h="374">
                <a:moveTo>
                  <a:pt x="461" y="45"/>
                </a:moveTo>
                <a:lnTo>
                  <a:pt x="461" y="45"/>
                </a:lnTo>
                <a:cubicBezTo>
                  <a:pt x="443" y="54"/>
                  <a:pt x="425" y="63"/>
                  <a:pt x="408" y="63"/>
                </a:cubicBezTo>
                <a:cubicBezTo>
                  <a:pt x="425" y="54"/>
                  <a:pt x="443" y="36"/>
                  <a:pt x="443" y="10"/>
                </a:cubicBezTo>
                <a:cubicBezTo>
                  <a:pt x="425" y="19"/>
                  <a:pt x="408" y="27"/>
                  <a:pt x="389" y="36"/>
                </a:cubicBezTo>
                <a:cubicBezTo>
                  <a:pt x="372" y="19"/>
                  <a:pt x="345" y="0"/>
                  <a:pt x="319" y="0"/>
                </a:cubicBezTo>
                <a:cubicBezTo>
                  <a:pt x="265" y="0"/>
                  <a:pt x="221" y="45"/>
                  <a:pt x="221" y="98"/>
                </a:cubicBezTo>
                <a:cubicBezTo>
                  <a:pt x="221" y="107"/>
                  <a:pt x="221" y="116"/>
                  <a:pt x="230" y="116"/>
                </a:cubicBezTo>
                <a:cubicBezTo>
                  <a:pt x="151" y="116"/>
                  <a:pt x="79" y="81"/>
                  <a:pt x="35" y="19"/>
                </a:cubicBezTo>
                <a:cubicBezTo>
                  <a:pt x="26" y="36"/>
                  <a:pt x="17" y="54"/>
                  <a:pt x="17" y="72"/>
                </a:cubicBezTo>
                <a:cubicBezTo>
                  <a:pt x="17" y="98"/>
                  <a:pt x="35" y="134"/>
                  <a:pt x="61" y="151"/>
                </a:cubicBezTo>
                <a:cubicBezTo>
                  <a:pt x="44" y="143"/>
                  <a:pt x="35" y="143"/>
                  <a:pt x="17" y="134"/>
                </a:cubicBezTo>
                <a:cubicBezTo>
                  <a:pt x="17" y="178"/>
                  <a:pt x="53" y="222"/>
                  <a:pt x="98" y="231"/>
                </a:cubicBezTo>
                <a:cubicBezTo>
                  <a:pt x="89" y="231"/>
                  <a:pt x="79" y="231"/>
                  <a:pt x="70" y="231"/>
                </a:cubicBezTo>
                <a:cubicBezTo>
                  <a:pt x="61" y="231"/>
                  <a:pt x="61" y="231"/>
                  <a:pt x="53" y="231"/>
                </a:cubicBezTo>
                <a:cubicBezTo>
                  <a:pt x="61" y="266"/>
                  <a:pt x="98" y="294"/>
                  <a:pt x="142" y="294"/>
                </a:cubicBezTo>
                <a:cubicBezTo>
                  <a:pt x="106" y="319"/>
                  <a:pt x="70" y="338"/>
                  <a:pt x="26" y="338"/>
                </a:cubicBezTo>
                <a:cubicBezTo>
                  <a:pt x="17" y="338"/>
                  <a:pt x="8" y="338"/>
                  <a:pt x="0" y="338"/>
                </a:cubicBezTo>
                <a:cubicBezTo>
                  <a:pt x="44" y="364"/>
                  <a:pt x="89" y="373"/>
                  <a:pt x="142" y="373"/>
                </a:cubicBezTo>
                <a:cubicBezTo>
                  <a:pt x="319" y="373"/>
                  <a:pt x="408" y="231"/>
                  <a:pt x="408" y="107"/>
                </a:cubicBezTo>
                <a:lnTo>
                  <a:pt x="408" y="98"/>
                </a:lnTo>
                <a:cubicBezTo>
                  <a:pt x="434" y="81"/>
                  <a:pt x="443" y="72"/>
                  <a:pt x="461" y="45"/>
                </a:cubicBezTo>
              </a:path>
            </a:pathLst>
          </a:custGeom>
          <a:solidFill>
            <a:schemeClr val="bg1"/>
          </a:solidFill>
          <a:ln>
            <a:noFill/>
          </a:ln>
          <a:effectLst/>
        </p:spPr>
        <p:txBody>
          <a:bodyPr wrap="none" lIns="34290" tIns="17145" rIns="34290" bIns="17145" anchor="ctr"/>
          <a:lstStyle/>
          <a:p>
            <a:endParaRPr lang="en-US" dirty="0"/>
          </a:p>
        </p:txBody>
      </p:sp>
      <p:sp>
        <p:nvSpPr>
          <p:cNvPr id="218" name="Oval 217"/>
          <p:cNvSpPr/>
          <p:nvPr/>
        </p:nvSpPr>
        <p:spPr>
          <a:xfrm>
            <a:off x="10329690" y="3909322"/>
            <a:ext cx="677217" cy="677217"/>
          </a:xfrm>
          <a:prstGeom prst="ellipse">
            <a:avLst/>
          </a:prstGeom>
          <a:solidFill>
            <a:schemeClr val="accent3"/>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219" name="Freeform 32"/>
          <p:cNvSpPr>
            <a:spLocks noEditPoints="1"/>
          </p:cNvSpPr>
          <p:nvPr/>
        </p:nvSpPr>
        <p:spPr bwMode="auto">
          <a:xfrm>
            <a:off x="10491358" y="4032814"/>
            <a:ext cx="344564" cy="419938"/>
          </a:xfrm>
          <a:custGeom>
            <a:avLst/>
            <a:gdLst>
              <a:gd name="T0" fmla="*/ 179092 w 59"/>
              <a:gd name="T1" fmla="*/ 244210 h 72"/>
              <a:gd name="T2" fmla="*/ 24108 w 59"/>
              <a:gd name="T3" fmla="*/ 244210 h 72"/>
              <a:gd name="T4" fmla="*/ 0 w 59"/>
              <a:gd name="T5" fmla="*/ 178858 h 72"/>
              <a:gd name="T6" fmla="*/ 24108 w 59"/>
              <a:gd name="T7" fmla="*/ 110067 h 72"/>
              <a:gd name="T8" fmla="*/ 179092 w 59"/>
              <a:gd name="T9" fmla="*/ 110067 h 72"/>
              <a:gd name="T10" fmla="*/ 203200 w 59"/>
              <a:gd name="T11" fmla="*/ 178858 h 72"/>
              <a:gd name="T12" fmla="*/ 58549 w 59"/>
              <a:gd name="T13" fmla="*/ 144463 h 72"/>
              <a:gd name="T14" fmla="*/ 13776 w 59"/>
              <a:gd name="T15" fmla="*/ 130704 h 72"/>
              <a:gd name="T16" fmla="*/ 30997 w 59"/>
              <a:gd name="T17" fmla="*/ 144463 h 72"/>
              <a:gd name="T18" fmla="*/ 44773 w 59"/>
              <a:gd name="T19" fmla="*/ 220133 h 72"/>
              <a:gd name="T20" fmla="*/ 58549 w 59"/>
              <a:gd name="T21" fmla="*/ 144463 h 72"/>
              <a:gd name="T22" fmla="*/ 65437 w 59"/>
              <a:gd name="T23" fmla="*/ 55033 h 72"/>
              <a:gd name="T24" fmla="*/ 51661 w 59"/>
              <a:gd name="T25" fmla="*/ 92869 h 72"/>
              <a:gd name="T26" fmla="*/ 41329 w 59"/>
              <a:gd name="T27" fmla="*/ 27517 h 72"/>
              <a:gd name="T28" fmla="*/ 48217 w 59"/>
              <a:gd name="T29" fmla="*/ 0 h 72"/>
              <a:gd name="T30" fmla="*/ 65437 w 59"/>
              <a:gd name="T31" fmla="*/ 0 h 72"/>
              <a:gd name="T32" fmla="*/ 96434 w 59"/>
              <a:gd name="T33" fmla="*/ 220133 h 72"/>
              <a:gd name="T34" fmla="*/ 82658 w 59"/>
              <a:gd name="T35" fmla="*/ 154781 h 72"/>
              <a:gd name="T36" fmla="*/ 75769 w 59"/>
              <a:gd name="T37" fmla="*/ 209815 h 72"/>
              <a:gd name="T38" fmla="*/ 72325 w 59"/>
              <a:gd name="T39" fmla="*/ 202935 h 72"/>
              <a:gd name="T40" fmla="*/ 58549 w 59"/>
              <a:gd name="T41" fmla="*/ 154781 h 72"/>
              <a:gd name="T42" fmla="*/ 61993 w 59"/>
              <a:gd name="T43" fmla="*/ 216694 h 72"/>
              <a:gd name="T44" fmla="*/ 82658 w 59"/>
              <a:gd name="T45" fmla="*/ 213254 h 72"/>
              <a:gd name="T46" fmla="*/ 96434 w 59"/>
              <a:gd name="T47" fmla="*/ 220133 h 72"/>
              <a:gd name="T48" fmla="*/ 113654 w 59"/>
              <a:gd name="T49" fmla="*/ 85990 h 72"/>
              <a:gd name="T50" fmla="*/ 86102 w 59"/>
              <a:gd name="T51" fmla="*/ 85990 h 72"/>
              <a:gd name="T52" fmla="*/ 79214 w 59"/>
              <a:gd name="T53" fmla="*/ 48154 h 72"/>
              <a:gd name="T54" fmla="*/ 99878 w 59"/>
              <a:gd name="T55" fmla="*/ 24077 h 72"/>
              <a:gd name="T56" fmla="*/ 117098 w 59"/>
              <a:gd name="T57" fmla="*/ 48154 h 72"/>
              <a:gd name="T58" fmla="*/ 103322 w 59"/>
              <a:gd name="T59" fmla="*/ 44715 h 72"/>
              <a:gd name="T60" fmla="*/ 92990 w 59"/>
              <a:gd name="T61" fmla="*/ 44715 h 72"/>
              <a:gd name="T62" fmla="*/ 99878 w 59"/>
              <a:gd name="T63" fmla="*/ 82550 h 72"/>
              <a:gd name="T64" fmla="*/ 103322 w 59"/>
              <a:gd name="T65" fmla="*/ 44715 h 72"/>
              <a:gd name="T66" fmla="*/ 141207 w 59"/>
              <a:gd name="T67" fmla="*/ 161660 h 72"/>
              <a:gd name="T68" fmla="*/ 117098 w 59"/>
              <a:gd name="T69" fmla="*/ 158221 h 72"/>
              <a:gd name="T70" fmla="*/ 106766 w 59"/>
              <a:gd name="T71" fmla="*/ 130704 h 72"/>
              <a:gd name="T72" fmla="*/ 117098 w 59"/>
              <a:gd name="T73" fmla="*/ 220133 h 72"/>
              <a:gd name="T74" fmla="*/ 130875 w 59"/>
              <a:gd name="T75" fmla="*/ 223573 h 72"/>
              <a:gd name="T76" fmla="*/ 141207 w 59"/>
              <a:gd name="T77" fmla="*/ 199496 h 72"/>
              <a:gd name="T78" fmla="*/ 130875 w 59"/>
              <a:gd name="T79" fmla="*/ 202935 h 72"/>
              <a:gd name="T80" fmla="*/ 117098 w 59"/>
              <a:gd name="T81" fmla="*/ 209815 h 72"/>
              <a:gd name="T82" fmla="*/ 123986 w 59"/>
              <a:gd name="T83" fmla="*/ 165100 h 72"/>
              <a:gd name="T84" fmla="*/ 130875 w 59"/>
              <a:gd name="T85" fmla="*/ 202935 h 72"/>
              <a:gd name="T86" fmla="*/ 151539 w 59"/>
              <a:gd name="T87" fmla="*/ 92869 h 72"/>
              <a:gd name="T88" fmla="*/ 137763 w 59"/>
              <a:gd name="T89" fmla="*/ 96308 h 72"/>
              <a:gd name="T90" fmla="*/ 127431 w 59"/>
              <a:gd name="T91" fmla="*/ 79110 h 72"/>
              <a:gd name="T92" fmla="*/ 141207 w 59"/>
              <a:gd name="T93" fmla="*/ 24077 h 72"/>
              <a:gd name="T94" fmla="*/ 141207 w 59"/>
              <a:gd name="T95" fmla="*/ 79110 h 72"/>
              <a:gd name="T96" fmla="*/ 151539 w 59"/>
              <a:gd name="T97" fmla="*/ 75671 h 72"/>
              <a:gd name="T98" fmla="*/ 165315 w 59"/>
              <a:gd name="T99" fmla="*/ 24077 h 72"/>
              <a:gd name="T100" fmla="*/ 189424 w 59"/>
              <a:gd name="T101" fmla="*/ 199496 h 72"/>
              <a:gd name="T102" fmla="*/ 175647 w 59"/>
              <a:gd name="T103" fmla="*/ 206375 h 72"/>
              <a:gd name="T104" fmla="*/ 165315 w 59"/>
              <a:gd name="T105" fmla="*/ 202935 h 72"/>
              <a:gd name="T106" fmla="*/ 189424 w 59"/>
              <a:gd name="T107" fmla="*/ 189177 h 72"/>
              <a:gd name="T108" fmla="*/ 185980 w 59"/>
              <a:gd name="T109" fmla="*/ 158221 h 72"/>
              <a:gd name="T110" fmla="*/ 154983 w 59"/>
              <a:gd name="T111" fmla="*/ 158221 h 72"/>
              <a:gd name="T112" fmla="*/ 151539 w 59"/>
              <a:gd name="T113" fmla="*/ 199496 h 72"/>
              <a:gd name="T114" fmla="*/ 172203 w 59"/>
              <a:gd name="T115" fmla="*/ 223573 h 72"/>
              <a:gd name="T116" fmla="*/ 189424 w 59"/>
              <a:gd name="T117" fmla="*/ 206375 h 72"/>
              <a:gd name="T118" fmla="*/ 175647 w 59"/>
              <a:gd name="T119" fmla="*/ 178858 h 72"/>
              <a:gd name="T120" fmla="*/ 165315 w 59"/>
              <a:gd name="T121" fmla="*/ 171979 h 72"/>
              <a:gd name="T122" fmla="*/ 175647 w 59"/>
              <a:gd name="T123" fmla="*/ 171979 h 72"/>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59" h="72">
                <a:moveTo>
                  <a:pt x="58" y="66"/>
                </a:moveTo>
                <a:cubicBezTo>
                  <a:pt x="58" y="69"/>
                  <a:pt x="55" y="71"/>
                  <a:pt x="52" y="71"/>
                </a:cubicBezTo>
                <a:cubicBezTo>
                  <a:pt x="45" y="72"/>
                  <a:pt x="37" y="72"/>
                  <a:pt x="30" y="72"/>
                </a:cubicBezTo>
                <a:cubicBezTo>
                  <a:pt x="22" y="72"/>
                  <a:pt x="15" y="72"/>
                  <a:pt x="7" y="71"/>
                </a:cubicBezTo>
                <a:cubicBezTo>
                  <a:pt x="4" y="71"/>
                  <a:pt x="2" y="69"/>
                  <a:pt x="1" y="66"/>
                </a:cubicBezTo>
                <a:cubicBezTo>
                  <a:pt x="0" y="61"/>
                  <a:pt x="0" y="56"/>
                  <a:pt x="0" y="52"/>
                </a:cubicBezTo>
                <a:cubicBezTo>
                  <a:pt x="0" y="47"/>
                  <a:pt x="0" y="42"/>
                  <a:pt x="1" y="38"/>
                </a:cubicBezTo>
                <a:cubicBezTo>
                  <a:pt x="2" y="34"/>
                  <a:pt x="4" y="32"/>
                  <a:pt x="7" y="32"/>
                </a:cubicBezTo>
                <a:cubicBezTo>
                  <a:pt x="15" y="31"/>
                  <a:pt x="22" y="31"/>
                  <a:pt x="30" y="31"/>
                </a:cubicBezTo>
                <a:cubicBezTo>
                  <a:pt x="37" y="31"/>
                  <a:pt x="45" y="31"/>
                  <a:pt x="52" y="32"/>
                </a:cubicBezTo>
                <a:cubicBezTo>
                  <a:pt x="55" y="32"/>
                  <a:pt x="58" y="34"/>
                  <a:pt x="58" y="38"/>
                </a:cubicBezTo>
                <a:cubicBezTo>
                  <a:pt x="59" y="42"/>
                  <a:pt x="59" y="47"/>
                  <a:pt x="59" y="52"/>
                </a:cubicBezTo>
                <a:cubicBezTo>
                  <a:pt x="59" y="56"/>
                  <a:pt x="59" y="61"/>
                  <a:pt x="58" y="66"/>
                </a:cubicBezTo>
                <a:close/>
                <a:moveTo>
                  <a:pt x="17" y="42"/>
                </a:moveTo>
                <a:cubicBezTo>
                  <a:pt x="17" y="38"/>
                  <a:pt x="17" y="38"/>
                  <a:pt x="17" y="38"/>
                </a:cubicBezTo>
                <a:cubicBezTo>
                  <a:pt x="4" y="38"/>
                  <a:pt x="4" y="38"/>
                  <a:pt x="4" y="38"/>
                </a:cubicBezTo>
                <a:cubicBezTo>
                  <a:pt x="4" y="42"/>
                  <a:pt x="4" y="42"/>
                  <a:pt x="4" y="42"/>
                </a:cubicBezTo>
                <a:cubicBezTo>
                  <a:pt x="9" y="42"/>
                  <a:pt x="9" y="42"/>
                  <a:pt x="9" y="42"/>
                </a:cubicBezTo>
                <a:cubicBezTo>
                  <a:pt x="9" y="64"/>
                  <a:pt x="9" y="64"/>
                  <a:pt x="9" y="64"/>
                </a:cubicBezTo>
                <a:cubicBezTo>
                  <a:pt x="13" y="64"/>
                  <a:pt x="13" y="64"/>
                  <a:pt x="13" y="64"/>
                </a:cubicBezTo>
                <a:cubicBezTo>
                  <a:pt x="13" y="42"/>
                  <a:pt x="13" y="42"/>
                  <a:pt x="13" y="42"/>
                </a:cubicBezTo>
                <a:lnTo>
                  <a:pt x="17" y="42"/>
                </a:lnTo>
                <a:close/>
                <a:moveTo>
                  <a:pt x="23" y="0"/>
                </a:moveTo>
                <a:cubicBezTo>
                  <a:pt x="19" y="16"/>
                  <a:pt x="19" y="16"/>
                  <a:pt x="19" y="16"/>
                </a:cubicBezTo>
                <a:cubicBezTo>
                  <a:pt x="19" y="27"/>
                  <a:pt x="19" y="27"/>
                  <a:pt x="19" y="27"/>
                </a:cubicBezTo>
                <a:cubicBezTo>
                  <a:pt x="15" y="27"/>
                  <a:pt x="15" y="27"/>
                  <a:pt x="15" y="27"/>
                </a:cubicBezTo>
                <a:cubicBezTo>
                  <a:pt x="15" y="16"/>
                  <a:pt x="15" y="16"/>
                  <a:pt x="15" y="16"/>
                </a:cubicBezTo>
                <a:cubicBezTo>
                  <a:pt x="14" y="14"/>
                  <a:pt x="13" y="12"/>
                  <a:pt x="12" y="8"/>
                </a:cubicBezTo>
                <a:cubicBezTo>
                  <a:pt x="11" y="5"/>
                  <a:pt x="10" y="3"/>
                  <a:pt x="9" y="0"/>
                </a:cubicBezTo>
                <a:cubicBezTo>
                  <a:pt x="14" y="0"/>
                  <a:pt x="14" y="0"/>
                  <a:pt x="14" y="0"/>
                </a:cubicBezTo>
                <a:cubicBezTo>
                  <a:pt x="17" y="11"/>
                  <a:pt x="17" y="11"/>
                  <a:pt x="17" y="11"/>
                </a:cubicBezTo>
                <a:cubicBezTo>
                  <a:pt x="19" y="0"/>
                  <a:pt x="19" y="0"/>
                  <a:pt x="19" y="0"/>
                </a:cubicBezTo>
                <a:lnTo>
                  <a:pt x="23" y="0"/>
                </a:lnTo>
                <a:close/>
                <a:moveTo>
                  <a:pt x="28" y="64"/>
                </a:moveTo>
                <a:cubicBezTo>
                  <a:pt x="28" y="45"/>
                  <a:pt x="28" y="45"/>
                  <a:pt x="28" y="45"/>
                </a:cubicBezTo>
                <a:cubicBezTo>
                  <a:pt x="24" y="45"/>
                  <a:pt x="24" y="45"/>
                  <a:pt x="24" y="45"/>
                </a:cubicBezTo>
                <a:cubicBezTo>
                  <a:pt x="24" y="60"/>
                  <a:pt x="24" y="60"/>
                  <a:pt x="24" y="60"/>
                </a:cubicBezTo>
                <a:cubicBezTo>
                  <a:pt x="23" y="61"/>
                  <a:pt x="23" y="61"/>
                  <a:pt x="22" y="61"/>
                </a:cubicBezTo>
                <a:cubicBezTo>
                  <a:pt x="21" y="61"/>
                  <a:pt x="21" y="61"/>
                  <a:pt x="21" y="61"/>
                </a:cubicBezTo>
                <a:cubicBezTo>
                  <a:pt x="21" y="60"/>
                  <a:pt x="21" y="60"/>
                  <a:pt x="21" y="59"/>
                </a:cubicBezTo>
                <a:cubicBezTo>
                  <a:pt x="21" y="45"/>
                  <a:pt x="21" y="45"/>
                  <a:pt x="21" y="45"/>
                </a:cubicBezTo>
                <a:cubicBezTo>
                  <a:pt x="17" y="45"/>
                  <a:pt x="17" y="45"/>
                  <a:pt x="17" y="45"/>
                </a:cubicBezTo>
                <a:cubicBezTo>
                  <a:pt x="17" y="60"/>
                  <a:pt x="17" y="60"/>
                  <a:pt x="17" y="60"/>
                </a:cubicBezTo>
                <a:cubicBezTo>
                  <a:pt x="17" y="62"/>
                  <a:pt x="17" y="63"/>
                  <a:pt x="18" y="63"/>
                </a:cubicBezTo>
                <a:cubicBezTo>
                  <a:pt x="18" y="64"/>
                  <a:pt x="19" y="65"/>
                  <a:pt x="20" y="65"/>
                </a:cubicBezTo>
                <a:cubicBezTo>
                  <a:pt x="21" y="65"/>
                  <a:pt x="23" y="64"/>
                  <a:pt x="24" y="62"/>
                </a:cubicBezTo>
                <a:cubicBezTo>
                  <a:pt x="24" y="64"/>
                  <a:pt x="24" y="64"/>
                  <a:pt x="24" y="64"/>
                </a:cubicBezTo>
                <a:lnTo>
                  <a:pt x="28" y="64"/>
                </a:lnTo>
                <a:close/>
                <a:moveTo>
                  <a:pt x="34" y="21"/>
                </a:moveTo>
                <a:cubicBezTo>
                  <a:pt x="34" y="23"/>
                  <a:pt x="34" y="24"/>
                  <a:pt x="33" y="25"/>
                </a:cubicBezTo>
                <a:cubicBezTo>
                  <a:pt x="32" y="27"/>
                  <a:pt x="31" y="28"/>
                  <a:pt x="29" y="28"/>
                </a:cubicBezTo>
                <a:cubicBezTo>
                  <a:pt x="27" y="28"/>
                  <a:pt x="26" y="27"/>
                  <a:pt x="25" y="25"/>
                </a:cubicBezTo>
                <a:cubicBezTo>
                  <a:pt x="24" y="24"/>
                  <a:pt x="23" y="23"/>
                  <a:pt x="23" y="21"/>
                </a:cubicBezTo>
                <a:cubicBezTo>
                  <a:pt x="23" y="14"/>
                  <a:pt x="23" y="14"/>
                  <a:pt x="23" y="14"/>
                </a:cubicBezTo>
                <a:cubicBezTo>
                  <a:pt x="23" y="12"/>
                  <a:pt x="24" y="10"/>
                  <a:pt x="25" y="9"/>
                </a:cubicBezTo>
                <a:cubicBezTo>
                  <a:pt x="26" y="8"/>
                  <a:pt x="27" y="7"/>
                  <a:pt x="29" y="7"/>
                </a:cubicBezTo>
                <a:cubicBezTo>
                  <a:pt x="31" y="7"/>
                  <a:pt x="32" y="8"/>
                  <a:pt x="33" y="9"/>
                </a:cubicBezTo>
                <a:cubicBezTo>
                  <a:pt x="34" y="10"/>
                  <a:pt x="34" y="12"/>
                  <a:pt x="34" y="14"/>
                </a:cubicBezTo>
                <a:lnTo>
                  <a:pt x="34" y="21"/>
                </a:lnTo>
                <a:close/>
                <a:moveTo>
                  <a:pt x="30" y="13"/>
                </a:moveTo>
                <a:cubicBezTo>
                  <a:pt x="30" y="11"/>
                  <a:pt x="30" y="10"/>
                  <a:pt x="29" y="10"/>
                </a:cubicBezTo>
                <a:cubicBezTo>
                  <a:pt x="28" y="10"/>
                  <a:pt x="27" y="11"/>
                  <a:pt x="27" y="13"/>
                </a:cubicBezTo>
                <a:cubicBezTo>
                  <a:pt x="27" y="21"/>
                  <a:pt x="27" y="21"/>
                  <a:pt x="27" y="21"/>
                </a:cubicBezTo>
                <a:cubicBezTo>
                  <a:pt x="27" y="23"/>
                  <a:pt x="28" y="24"/>
                  <a:pt x="29" y="24"/>
                </a:cubicBezTo>
                <a:cubicBezTo>
                  <a:pt x="30" y="24"/>
                  <a:pt x="30" y="23"/>
                  <a:pt x="30" y="21"/>
                </a:cubicBezTo>
                <a:lnTo>
                  <a:pt x="30" y="13"/>
                </a:lnTo>
                <a:close/>
                <a:moveTo>
                  <a:pt x="41" y="51"/>
                </a:moveTo>
                <a:cubicBezTo>
                  <a:pt x="41" y="49"/>
                  <a:pt x="41" y="47"/>
                  <a:pt x="41" y="47"/>
                </a:cubicBezTo>
                <a:cubicBezTo>
                  <a:pt x="41" y="45"/>
                  <a:pt x="40" y="44"/>
                  <a:pt x="38" y="44"/>
                </a:cubicBezTo>
                <a:cubicBezTo>
                  <a:pt x="37" y="44"/>
                  <a:pt x="36" y="45"/>
                  <a:pt x="34" y="46"/>
                </a:cubicBezTo>
                <a:cubicBezTo>
                  <a:pt x="34" y="38"/>
                  <a:pt x="34" y="38"/>
                  <a:pt x="34" y="38"/>
                </a:cubicBezTo>
                <a:cubicBezTo>
                  <a:pt x="31" y="38"/>
                  <a:pt x="31" y="38"/>
                  <a:pt x="31" y="38"/>
                </a:cubicBezTo>
                <a:cubicBezTo>
                  <a:pt x="31" y="64"/>
                  <a:pt x="31" y="64"/>
                  <a:pt x="31" y="64"/>
                </a:cubicBezTo>
                <a:cubicBezTo>
                  <a:pt x="34" y="64"/>
                  <a:pt x="34" y="64"/>
                  <a:pt x="34" y="64"/>
                </a:cubicBezTo>
                <a:cubicBezTo>
                  <a:pt x="34" y="62"/>
                  <a:pt x="34" y="62"/>
                  <a:pt x="34" y="62"/>
                </a:cubicBezTo>
                <a:cubicBezTo>
                  <a:pt x="36" y="64"/>
                  <a:pt x="37" y="65"/>
                  <a:pt x="38" y="65"/>
                </a:cubicBezTo>
                <a:cubicBezTo>
                  <a:pt x="40" y="65"/>
                  <a:pt x="41" y="64"/>
                  <a:pt x="41" y="62"/>
                </a:cubicBezTo>
                <a:cubicBezTo>
                  <a:pt x="41" y="62"/>
                  <a:pt x="41" y="60"/>
                  <a:pt x="41" y="58"/>
                </a:cubicBezTo>
                <a:lnTo>
                  <a:pt x="41" y="51"/>
                </a:lnTo>
                <a:close/>
                <a:moveTo>
                  <a:pt x="38" y="59"/>
                </a:moveTo>
                <a:cubicBezTo>
                  <a:pt x="38" y="61"/>
                  <a:pt x="37" y="61"/>
                  <a:pt x="36" y="61"/>
                </a:cubicBezTo>
                <a:cubicBezTo>
                  <a:pt x="36" y="61"/>
                  <a:pt x="35" y="61"/>
                  <a:pt x="34" y="61"/>
                </a:cubicBezTo>
                <a:cubicBezTo>
                  <a:pt x="34" y="48"/>
                  <a:pt x="34" y="48"/>
                  <a:pt x="34" y="48"/>
                </a:cubicBezTo>
                <a:cubicBezTo>
                  <a:pt x="35" y="48"/>
                  <a:pt x="36" y="48"/>
                  <a:pt x="36" y="48"/>
                </a:cubicBezTo>
                <a:cubicBezTo>
                  <a:pt x="37" y="48"/>
                  <a:pt x="38" y="49"/>
                  <a:pt x="38" y="50"/>
                </a:cubicBezTo>
                <a:lnTo>
                  <a:pt x="38" y="59"/>
                </a:lnTo>
                <a:close/>
                <a:moveTo>
                  <a:pt x="48" y="27"/>
                </a:moveTo>
                <a:cubicBezTo>
                  <a:pt x="44" y="27"/>
                  <a:pt x="44" y="27"/>
                  <a:pt x="44" y="27"/>
                </a:cubicBezTo>
                <a:cubicBezTo>
                  <a:pt x="44" y="25"/>
                  <a:pt x="44" y="25"/>
                  <a:pt x="44" y="25"/>
                </a:cubicBezTo>
                <a:cubicBezTo>
                  <a:pt x="42" y="27"/>
                  <a:pt x="41" y="28"/>
                  <a:pt x="40" y="28"/>
                </a:cubicBezTo>
                <a:cubicBezTo>
                  <a:pt x="39" y="28"/>
                  <a:pt x="38" y="27"/>
                  <a:pt x="37" y="26"/>
                </a:cubicBezTo>
                <a:cubicBezTo>
                  <a:pt x="37" y="25"/>
                  <a:pt x="37" y="24"/>
                  <a:pt x="37" y="23"/>
                </a:cubicBezTo>
                <a:cubicBezTo>
                  <a:pt x="37" y="7"/>
                  <a:pt x="37" y="7"/>
                  <a:pt x="37" y="7"/>
                </a:cubicBezTo>
                <a:cubicBezTo>
                  <a:pt x="41" y="7"/>
                  <a:pt x="41" y="7"/>
                  <a:pt x="41" y="7"/>
                </a:cubicBezTo>
                <a:cubicBezTo>
                  <a:pt x="41" y="22"/>
                  <a:pt x="41" y="22"/>
                  <a:pt x="41" y="22"/>
                </a:cubicBezTo>
                <a:cubicBezTo>
                  <a:pt x="41" y="23"/>
                  <a:pt x="41" y="23"/>
                  <a:pt x="41" y="23"/>
                </a:cubicBezTo>
                <a:cubicBezTo>
                  <a:pt x="41" y="24"/>
                  <a:pt x="41" y="24"/>
                  <a:pt x="42" y="24"/>
                </a:cubicBezTo>
                <a:cubicBezTo>
                  <a:pt x="42" y="24"/>
                  <a:pt x="43" y="24"/>
                  <a:pt x="44" y="22"/>
                </a:cubicBezTo>
                <a:cubicBezTo>
                  <a:pt x="44" y="7"/>
                  <a:pt x="44" y="7"/>
                  <a:pt x="44" y="7"/>
                </a:cubicBezTo>
                <a:cubicBezTo>
                  <a:pt x="48" y="7"/>
                  <a:pt x="48" y="7"/>
                  <a:pt x="48" y="7"/>
                </a:cubicBezTo>
                <a:lnTo>
                  <a:pt x="48" y="27"/>
                </a:lnTo>
                <a:close/>
                <a:moveTo>
                  <a:pt x="55" y="58"/>
                </a:moveTo>
                <a:cubicBezTo>
                  <a:pt x="51" y="58"/>
                  <a:pt x="51" y="58"/>
                  <a:pt x="51" y="58"/>
                </a:cubicBezTo>
                <a:cubicBezTo>
                  <a:pt x="51" y="59"/>
                  <a:pt x="51" y="60"/>
                  <a:pt x="51" y="60"/>
                </a:cubicBezTo>
                <a:cubicBezTo>
                  <a:pt x="51" y="61"/>
                  <a:pt x="50" y="61"/>
                  <a:pt x="50" y="61"/>
                </a:cubicBezTo>
                <a:cubicBezTo>
                  <a:pt x="48" y="61"/>
                  <a:pt x="48" y="61"/>
                  <a:pt x="48" y="59"/>
                </a:cubicBezTo>
                <a:cubicBezTo>
                  <a:pt x="48" y="55"/>
                  <a:pt x="48" y="55"/>
                  <a:pt x="48" y="55"/>
                </a:cubicBezTo>
                <a:cubicBezTo>
                  <a:pt x="55" y="55"/>
                  <a:pt x="55" y="55"/>
                  <a:pt x="55" y="55"/>
                </a:cubicBezTo>
                <a:cubicBezTo>
                  <a:pt x="55" y="51"/>
                  <a:pt x="55" y="51"/>
                  <a:pt x="55" y="51"/>
                </a:cubicBezTo>
                <a:cubicBezTo>
                  <a:pt x="55" y="49"/>
                  <a:pt x="55" y="47"/>
                  <a:pt x="54" y="46"/>
                </a:cubicBezTo>
                <a:cubicBezTo>
                  <a:pt x="53" y="45"/>
                  <a:pt x="51" y="44"/>
                  <a:pt x="50" y="44"/>
                </a:cubicBezTo>
                <a:cubicBezTo>
                  <a:pt x="48" y="44"/>
                  <a:pt x="46" y="45"/>
                  <a:pt x="45" y="46"/>
                </a:cubicBezTo>
                <a:cubicBezTo>
                  <a:pt x="45" y="47"/>
                  <a:pt x="44" y="49"/>
                  <a:pt x="44" y="51"/>
                </a:cubicBezTo>
                <a:cubicBezTo>
                  <a:pt x="44" y="58"/>
                  <a:pt x="44" y="58"/>
                  <a:pt x="44" y="58"/>
                </a:cubicBezTo>
                <a:cubicBezTo>
                  <a:pt x="44" y="60"/>
                  <a:pt x="45" y="62"/>
                  <a:pt x="45" y="63"/>
                </a:cubicBezTo>
                <a:cubicBezTo>
                  <a:pt x="46" y="64"/>
                  <a:pt x="48" y="65"/>
                  <a:pt x="50" y="65"/>
                </a:cubicBezTo>
                <a:cubicBezTo>
                  <a:pt x="52" y="65"/>
                  <a:pt x="53" y="64"/>
                  <a:pt x="54" y="63"/>
                </a:cubicBezTo>
                <a:cubicBezTo>
                  <a:pt x="54" y="62"/>
                  <a:pt x="55" y="61"/>
                  <a:pt x="55" y="60"/>
                </a:cubicBezTo>
                <a:cubicBezTo>
                  <a:pt x="55" y="60"/>
                  <a:pt x="55" y="59"/>
                  <a:pt x="55" y="58"/>
                </a:cubicBezTo>
                <a:close/>
                <a:moveTo>
                  <a:pt x="51" y="52"/>
                </a:moveTo>
                <a:cubicBezTo>
                  <a:pt x="48" y="52"/>
                  <a:pt x="48" y="52"/>
                  <a:pt x="48" y="52"/>
                </a:cubicBezTo>
                <a:cubicBezTo>
                  <a:pt x="48" y="50"/>
                  <a:pt x="48" y="50"/>
                  <a:pt x="48" y="50"/>
                </a:cubicBezTo>
                <a:cubicBezTo>
                  <a:pt x="48" y="49"/>
                  <a:pt x="48" y="48"/>
                  <a:pt x="50" y="48"/>
                </a:cubicBezTo>
                <a:cubicBezTo>
                  <a:pt x="51" y="48"/>
                  <a:pt x="51" y="49"/>
                  <a:pt x="51" y="50"/>
                </a:cubicBezTo>
                <a:lnTo>
                  <a:pt x="51" y="52"/>
                </a:lnTo>
                <a:close/>
              </a:path>
            </a:pathLst>
          </a:custGeom>
          <a:solidFill>
            <a:schemeClr val="bg1"/>
          </a:solidFill>
          <a:ln>
            <a:noFill/>
          </a:ln>
        </p:spPr>
        <p:txBody>
          <a:bodyPr/>
          <a:lstStyle/>
          <a:p>
            <a:endParaRPr lang="en-US" dirty="0"/>
          </a:p>
        </p:txBody>
      </p:sp>
      <p:sp>
        <p:nvSpPr>
          <p:cNvPr id="216" name="Oval 215"/>
          <p:cNvSpPr/>
          <p:nvPr/>
        </p:nvSpPr>
        <p:spPr>
          <a:xfrm>
            <a:off x="7311461" y="3081089"/>
            <a:ext cx="506566" cy="506566"/>
          </a:xfrm>
          <a:prstGeom prst="ellipse">
            <a:avLst/>
          </a:prstGeom>
          <a:solidFill>
            <a:schemeClr val="accent6"/>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17" name="Freeform 22"/>
          <p:cNvSpPr>
            <a:spLocks noEditPoints="1"/>
          </p:cNvSpPr>
          <p:nvPr/>
        </p:nvSpPr>
        <p:spPr bwMode="auto">
          <a:xfrm>
            <a:off x="7441151" y="3209351"/>
            <a:ext cx="246428" cy="245971"/>
          </a:xfrm>
          <a:custGeom>
            <a:avLst/>
            <a:gdLst>
              <a:gd name="T0" fmla="*/ 164 w 204"/>
              <a:gd name="T1" fmla="*/ 0 h 204"/>
              <a:gd name="T2" fmla="*/ 39 w 204"/>
              <a:gd name="T3" fmla="*/ 0 h 204"/>
              <a:gd name="T4" fmla="*/ 0 w 204"/>
              <a:gd name="T5" fmla="*/ 39 h 204"/>
              <a:gd name="T6" fmla="*/ 0 w 204"/>
              <a:gd name="T7" fmla="*/ 81 h 204"/>
              <a:gd name="T8" fmla="*/ 0 w 204"/>
              <a:gd name="T9" fmla="*/ 164 h 204"/>
              <a:gd name="T10" fmla="*/ 39 w 204"/>
              <a:gd name="T11" fmla="*/ 204 h 204"/>
              <a:gd name="T12" fmla="*/ 164 w 204"/>
              <a:gd name="T13" fmla="*/ 204 h 204"/>
              <a:gd name="T14" fmla="*/ 204 w 204"/>
              <a:gd name="T15" fmla="*/ 164 h 204"/>
              <a:gd name="T16" fmla="*/ 204 w 204"/>
              <a:gd name="T17" fmla="*/ 81 h 204"/>
              <a:gd name="T18" fmla="*/ 204 w 204"/>
              <a:gd name="T19" fmla="*/ 39 h 204"/>
              <a:gd name="T20" fmla="*/ 164 w 204"/>
              <a:gd name="T21" fmla="*/ 0 h 204"/>
              <a:gd name="T22" fmla="*/ 176 w 204"/>
              <a:gd name="T23" fmla="*/ 23 h 204"/>
              <a:gd name="T24" fmla="*/ 180 w 204"/>
              <a:gd name="T25" fmla="*/ 23 h 204"/>
              <a:gd name="T26" fmla="*/ 180 w 204"/>
              <a:gd name="T27" fmla="*/ 28 h 204"/>
              <a:gd name="T28" fmla="*/ 180 w 204"/>
              <a:gd name="T29" fmla="*/ 58 h 204"/>
              <a:gd name="T30" fmla="*/ 146 w 204"/>
              <a:gd name="T31" fmla="*/ 58 h 204"/>
              <a:gd name="T32" fmla="*/ 146 w 204"/>
              <a:gd name="T33" fmla="*/ 24 h 204"/>
              <a:gd name="T34" fmla="*/ 176 w 204"/>
              <a:gd name="T35" fmla="*/ 23 h 204"/>
              <a:gd name="T36" fmla="*/ 73 w 204"/>
              <a:gd name="T37" fmla="*/ 81 h 204"/>
              <a:gd name="T38" fmla="*/ 102 w 204"/>
              <a:gd name="T39" fmla="*/ 66 h 204"/>
              <a:gd name="T40" fmla="*/ 131 w 204"/>
              <a:gd name="T41" fmla="*/ 81 h 204"/>
              <a:gd name="T42" fmla="*/ 138 w 204"/>
              <a:gd name="T43" fmla="*/ 102 h 204"/>
              <a:gd name="T44" fmla="*/ 102 w 204"/>
              <a:gd name="T45" fmla="*/ 138 h 204"/>
              <a:gd name="T46" fmla="*/ 66 w 204"/>
              <a:gd name="T47" fmla="*/ 102 h 204"/>
              <a:gd name="T48" fmla="*/ 73 w 204"/>
              <a:gd name="T49" fmla="*/ 81 h 204"/>
              <a:gd name="T50" fmla="*/ 184 w 204"/>
              <a:gd name="T51" fmla="*/ 164 h 204"/>
              <a:gd name="T52" fmla="*/ 164 w 204"/>
              <a:gd name="T53" fmla="*/ 184 h 204"/>
              <a:gd name="T54" fmla="*/ 39 w 204"/>
              <a:gd name="T55" fmla="*/ 184 h 204"/>
              <a:gd name="T56" fmla="*/ 20 w 204"/>
              <a:gd name="T57" fmla="*/ 164 h 204"/>
              <a:gd name="T58" fmla="*/ 20 w 204"/>
              <a:gd name="T59" fmla="*/ 81 h 204"/>
              <a:gd name="T60" fmla="*/ 50 w 204"/>
              <a:gd name="T61" fmla="*/ 81 h 204"/>
              <a:gd name="T62" fmla="*/ 46 w 204"/>
              <a:gd name="T63" fmla="*/ 102 h 204"/>
              <a:gd name="T64" fmla="*/ 102 w 204"/>
              <a:gd name="T65" fmla="*/ 158 h 204"/>
              <a:gd name="T66" fmla="*/ 157 w 204"/>
              <a:gd name="T67" fmla="*/ 102 h 204"/>
              <a:gd name="T68" fmla="*/ 153 w 204"/>
              <a:gd name="T69" fmla="*/ 81 h 204"/>
              <a:gd name="T70" fmla="*/ 184 w 204"/>
              <a:gd name="T71" fmla="*/ 81 h 204"/>
              <a:gd name="T72" fmla="*/ 184 w 204"/>
              <a:gd name="T73" fmla="*/ 16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04" h="204">
                <a:moveTo>
                  <a:pt x="164" y="0"/>
                </a:moveTo>
                <a:cubicBezTo>
                  <a:pt x="39" y="0"/>
                  <a:pt x="39" y="0"/>
                  <a:pt x="39" y="0"/>
                </a:cubicBezTo>
                <a:cubicBezTo>
                  <a:pt x="17" y="0"/>
                  <a:pt x="0" y="18"/>
                  <a:pt x="0" y="39"/>
                </a:cubicBezTo>
                <a:cubicBezTo>
                  <a:pt x="0" y="81"/>
                  <a:pt x="0" y="81"/>
                  <a:pt x="0" y="81"/>
                </a:cubicBezTo>
                <a:cubicBezTo>
                  <a:pt x="0" y="164"/>
                  <a:pt x="0" y="164"/>
                  <a:pt x="0" y="164"/>
                </a:cubicBezTo>
                <a:cubicBezTo>
                  <a:pt x="0" y="186"/>
                  <a:pt x="17" y="204"/>
                  <a:pt x="39" y="204"/>
                </a:cubicBezTo>
                <a:cubicBezTo>
                  <a:pt x="164" y="204"/>
                  <a:pt x="164" y="204"/>
                  <a:pt x="164" y="204"/>
                </a:cubicBezTo>
                <a:cubicBezTo>
                  <a:pt x="186" y="204"/>
                  <a:pt x="204" y="186"/>
                  <a:pt x="204" y="164"/>
                </a:cubicBezTo>
                <a:cubicBezTo>
                  <a:pt x="204" y="81"/>
                  <a:pt x="204" y="81"/>
                  <a:pt x="204" y="81"/>
                </a:cubicBezTo>
                <a:cubicBezTo>
                  <a:pt x="204" y="39"/>
                  <a:pt x="204" y="39"/>
                  <a:pt x="204" y="39"/>
                </a:cubicBezTo>
                <a:cubicBezTo>
                  <a:pt x="204" y="18"/>
                  <a:pt x="186" y="0"/>
                  <a:pt x="164" y="0"/>
                </a:cubicBezTo>
                <a:close/>
                <a:moveTo>
                  <a:pt x="176" y="23"/>
                </a:moveTo>
                <a:cubicBezTo>
                  <a:pt x="180" y="23"/>
                  <a:pt x="180" y="23"/>
                  <a:pt x="180" y="23"/>
                </a:cubicBezTo>
                <a:cubicBezTo>
                  <a:pt x="180" y="28"/>
                  <a:pt x="180" y="28"/>
                  <a:pt x="180" y="28"/>
                </a:cubicBezTo>
                <a:cubicBezTo>
                  <a:pt x="180" y="58"/>
                  <a:pt x="180" y="58"/>
                  <a:pt x="180" y="58"/>
                </a:cubicBezTo>
                <a:cubicBezTo>
                  <a:pt x="146" y="58"/>
                  <a:pt x="146" y="58"/>
                  <a:pt x="146" y="58"/>
                </a:cubicBezTo>
                <a:cubicBezTo>
                  <a:pt x="146" y="24"/>
                  <a:pt x="146" y="24"/>
                  <a:pt x="146" y="24"/>
                </a:cubicBezTo>
                <a:lnTo>
                  <a:pt x="176" y="23"/>
                </a:lnTo>
                <a:close/>
                <a:moveTo>
                  <a:pt x="73" y="81"/>
                </a:moveTo>
                <a:cubicBezTo>
                  <a:pt x="79" y="72"/>
                  <a:pt x="90" y="66"/>
                  <a:pt x="102" y="66"/>
                </a:cubicBezTo>
                <a:cubicBezTo>
                  <a:pt x="114" y="66"/>
                  <a:pt x="124" y="72"/>
                  <a:pt x="131" y="81"/>
                </a:cubicBezTo>
                <a:cubicBezTo>
                  <a:pt x="135" y="87"/>
                  <a:pt x="138" y="94"/>
                  <a:pt x="138" y="102"/>
                </a:cubicBezTo>
                <a:cubicBezTo>
                  <a:pt x="138" y="122"/>
                  <a:pt x="121" y="138"/>
                  <a:pt x="102" y="138"/>
                </a:cubicBezTo>
                <a:cubicBezTo>
                  <a:pt x="82" y="138"/>
                  <a:pt x="66" y="122"/>
                  <a:pt x="66" y="102"/>
                </a:cubicBezTo>
                <a:cubicBezTo>
                  <a:pt x="66" y="94"/>
                  <a:pt x="68" y="87"/>
                  <a:pt x="73" y="81"/>
                </a:cubicBezTo>
                <a:close/>
                <a:moveTo>
                  <a:pt x="184" y="164"/>
                </a:moveTo>
                <a:cubicBezTo>
                  <a:pt x="184" y="175"/>
                  <a:pt x="175" y="184"/>
                  <a:pt x="164" y="184"/>
                </a:cubicBezTo>
                <a:cubicBezTo>
                  <a:pt x="39" y="184"/>
                  <a:pt x="39" y="184"/>
                  <a:pt x="39" y="184"/>
                </a:cubicBezTo>
                <a:cubicBezTo>
                  <a:pt x="28" y="184"/>
                  <a:pt x="20" y="175"/>
                  <a:pt x="20" y="164"/>
                </a:cubicBezTo>
                <a:cubicBezTo>
                  <a:pt x="20" y="81"/>
                  <a:pt x="20" y="81"/>
                  <a:pt x="20" y="81"/>
                </a:cubicBezTo>
                <a:cubicBezTo>
                  <a:pt x="50" y="81"/>
                  <a:pt x="50" y="81"/>
                  <a:pt x="50" y="81"/>
                </a:cubicBezTo>
                <a:cubicBezTo>
                  <a:pt x="47" y="87"/>
                  <a:pt x="46" y="95"/>
                  <a:pt x="46" y="102"/>
                </a:cubicBezTo>
                <a:cubicBezTo>
                  <a:pt x="46" y="133"/>
                  <a:pt x="71" y="158"/>
                  <a:pt x="102" y="158"/>
                </a:cubicBezTo>
                <a:cubicBezTo>
                  <a:pt x="132" y="158"/>
                  <a:pt x="157" y="133"/>
                  <a:pt x="157" y="102"/>
                </a:cubicBezTo>
                <a:cubicBezTo>
                  <a:pt x="157" y="95"/>
                  <a:pt x="156" y="87"/>
                  <a:pt x="153" y="81"/>
                </a:cubicBezTo>
                <a:cubicBezTo>
                  <a:pt x="184" y="81"/>
                  <a:pt x="184" y="81"/>
                  <a:pt x="184" y="81"/>
                </a:cubicBezTo>
                <a:lnTo>
                  <a:pt x="184" y="164"/>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314" name="Shape 190">
            <a:extLst>
              <a:ext uri="{FF2B5EF4-FFF2-40B4-BE49-F238E27FC236}">
                <a16:creationId xmlns:a16="http://schemas.microsoft.com/office/drawing/2014/main" id="{F5512CF8-B579-4464-B043-714B6826B230}"/>
              </a:ext>
            </a:extLst>
          </p:cNvPr>
          <p:cNvSpPr/>
          <p:nvPr/>
        </p:nvSpPr>
        <p:spPr>
          <a:xfrm flipV="1">
            <a:off x="1458225" y="2896775"/>
            <a:ext cx="0" cy="360779"/>
          </a:xfrm>
          <a:prstGeom prst="line">
            <a:avLst/>
          </a:prstGeom>
          <a:ln w="19050" cap="rnd">
            <a:solidFill>
              <a:srgbClr val="8F9499"/>
            </a:solidFill>
            <a:custDash>
              <a:ds d="100000" sp="200000"/>
            </a:custDash>
            <a:miter lim="400000"/>
          </a:ln>
        </p:spPr>
        <p:txBody>
          <a:bodyPr lIns="0" tIns="0" rIns="0" bIns="0" anchor="ctr"/>
          <a:lstStyle/>
          <a:p>
            <a:pPr lvl="0">
              <a:defRPr sz="3200"/>
            </a:pPr>
            <a:endParaRPr/>
          </a:p>
        </p:txBody>
      </p:sp>
      <p:sp>
        <p:nvSpPr>
          <p:cNvPr id="315" name="Shape 191">
            <a:extLst>
              <a:ext uri="{FF2B5EF4-FFF2-40B4-BE49-F238E27FC236}">
                <a16:creationId xmlns:a16="http://schemas.microsoft.com/office/drawing/2014/main" id="{E3544F5D-9079-47F5-B336-DE130821BC1D}"/>
              </a:ext>
            </a:extLst>
          </p:cNvPr>
          <p:cNvSpPr/>
          <p:nvPr/>
        </p:nvSpPr>
        <p:spPr>
          <a:xfrm flipV="1">
            <a:off x="1458225" y="3875734"/>
            <a:ext cx="0" cy="360779"/>
          </a:xfrm>
          <a:prstGeom prst="line">
            <a:avLst/>
          </a:prstGeom>
          <a:ln w="19050" cap="rnd">
            <a:solidFill>
              <a:srgbClr val="8F9499"/>
            </a:solidFill>
            <a:custDash>
              <a:ds d="100000" sp="200000"/>
            </a:custDash>
            <a:miter lim="400000"/>
          </a:ln>
        </p:spPr>
        <p:txBody>
          <a:bodyPr lIns="0" tIns="0" rIns="0" bIns="0" anchor="ctr"/>
          <a:lstStyle/>
          <a:p>
            <a:pPr lvl="0">
              <a:defRPr sz="3200"/>
            </a:pPr>
            <a:endParaRPr/>
          </a:p>
        </p:txBody>
      </p:sp>
      <p:sp>
        <p:nvSpPr>
          <p:cNvPr id="316" name="Shape 192">
            <a:extLst>
              <a:ext uri="{FF2B5EF4-FFF2-40B4-BE49-F238E27FC236}">
                <a16:creationId xmlns:a16="http://schemas.microsoft.com/office/drawing/2014/main" id="{7F9E04AE-35B3-44E4-B9E2-A6A5928F458C}"/>
              </a:ext>
            </a:extLst>
          </p:cNvPr>
          <p:cNvSpPr/>
          <p:nvPr/>
        </p:nvSpPr>
        <p:spPr>
          <a:xfrm flipV="1">
            <a:off x="1458225" y="4854690"/>
            <a:ext cx="0" cy="360779"/>
          </a:xfrm>
          <a:prstGeom prst="line">
            <a:avLst/>
          </a:prstGeom>
          <a:ln w="19050" cap="rnd">
            <a:solidFill>
              <a:srgbClr val="8F9499"/>
            </a:solidFill>
            <a:custDash>
              <a:ds d="100000" sp="200000"/>
            </a:custDash>
            <a:miter lim="400000"/>
          </a:ln>
        </p:spPr>
        <p:txBody>
          <a:bodyPr lIns="0" tIns="0" rIns="0" bIns="0" anchor="ctr"/>
          <a:lstStyle/>
          <a:p>
            <a:pPr lvl="0">
              <a:defRPr sz="3200"/>
            </a:pPr>
            <a:endParaRPr/>
          </a:p>
        </p:txBody>
      </p:sp>
      <p:sp>
        <p:nvSpPr>
          <p:cNvPr id="317" name="Shape 201">
            <a:extLst>
              <a:ext uri="{FF2B5EF4-FFF2-40B4-BE49-F238E27FC236}">
                <a16:creationId xmlns:a16="http://schemas.microsoft.com/office/drawing/2014/main" id="{7F1DCBB9-18F6-4749-87C1-5B16C44F4898}"/>
              </a:ext>
            </a:extLst>
          </p:cNvPr>
          <p:cNvSpPr/>
          <p:nvPr/>
        </p:nvSpPr>
        <p:spPr>
          <a:xfrm flipH="1" flipV="1">
            <a:off x="1948703" y="3077166"/>
            <a:ext cx="2929198" cy="0"/>
          </a:xfrm>
          <a:prstGeom prst="line">
            <a:avLst/>
          </a:prstGeom>
          <a:ln w="19050" cap="rnd">
            <a:solidFill>
              <a:srgbClr val="C1C6CA"/>
            </a:solidFill>
            <a:custDash>
              <a:ds d="100000" sp="200000"/>
            </a:custDash>
            <a:miter lim="400000"/>
          </a:ln>
        </p:spPr>
        <p:txBody>
          <a:bodyPr lIns="0" tIns="0" rIns="0" bIns="0" anchor="ctr"/>
          <a:lstStyle/>
          <a:p>
            <a:pPr lvl="0">
              <a:defRPr sz="3200"/>
            </a:pPr>
            <a:endParaRPr sz="16600"/>
          </a:p>
        </p:txBody>
      </p:sp>
      <p:sp>
        <p:nvSpPr>
          <p:cNvPr id="318" name="Shape 202">
            <a:extLst>
              <a:ext uri="{FF2B5EF4-FFF2-40B4-BE49-F238E27FC236}">
                <a16:creationId xmlns:a16="http://schemas.microsoft.com/office/drawing/2014/main" id="{C2002A96-8ED6-4335-B112-D033A346CB43}"/>
              </a:ext>
            </a:extLst>
          </p:cNvPr>
          <p:cNvSpPr/>
          <p:nvPr/>
        </p:nvSpPr>
        <p:spPr>
          <a:xfrm flipH="1" flipV="1">
            <a:off x="1948703" y="4056122"/>
            <a:ext cx="2929198" cy="0"/>
          </a:xfrm>
          <a:prstGeom prst="line">
            <a:avLst/>
          </a:prstGeom>
          <a:ln w="19050" cap="rnd">
            <a:solidFill>
              <a:srgbClr val="C1C6CA"/>
            </a:solidFill>
            <a:custDash>
              <a:ds d="100000" sp="200000"/>
            </a:custDash>
            <a:miter lim="400000"/>
          </a:ln>
        </p:spPr>
        <p:txBody>
          <a:bodyPr lIns="0" tIns="0" rIns="0" bIns="0" anchor="ctr"/>
          <a:lstStyle/>
          <a:p>
            <a:pPr lvl="0">
              <a:defRPr sz="3200"/>
            </a:pPr>
            <a:endParaRPr sz="41300"/>
          </a:p>
        </p:txBody>
      </p:sp>
      <p:sp>
        <p:nvSpPr>
          <p:cNvPr id="319" name="Shape 203">
            <a:extLst>
              <a:ext uri="{FF2B5EF4-FFF2-40B4-BE49-F238E27FC236}">
                <a16:creationId xmlns:a16="http://schemas.microsoft.com/office/drawing/2014/main" id="{DD1E454F-77E6-4858-8D81-B1093FE8708C}"/>
              </a:ext>
            </a:extLst>
          </p:cNvPr>
          <p:cNvSpPr/>
          <p:nvPr/>
        </p:nvSpPr>
        <p:spPr>
          <a:xfrm flipH="1">
            <a:off x="1948703" y="5035079"/>
            <a:ext cx="2929198" cy="0"/>
          </a:xfrm>
          <a:prstGeom prst="line">
            <a:avLst/>
          </a:prstGeom>
          <a:ln w="19050" cap="rnd">
            <a:solidFill>
              <a:srgbClr val="C1C6CA"/>
            </a:solidFill>
            <a:custDash>
              <a:ds d="100000" sp="200000"/>
            </a:custDash>
            <a:miter lim="400000"/>
          </a:ln>
        </p:spPr>
        <p:txBody>
          <a:bodyPr lIns="0" tIns="0" rIns="0" bIns="0" anchor="ctr"/>
          <a:lstStyle/>
          <a:p>
            <a:pPr lvl="0">
              <a:defRPr sz="3200"/>
            </a:pPr>
            <a:endParaRPr sz="16600"/>
          </a:p>
        </p:txBody>
      </p:sp>
      <p:sp>
        <p:nvSpPr>
          <p:cNvPr id="332" name="Shape 209">
            <a:extLst>
              <a:ext uri="{FF2B5EF4-FFF2-40B4-BE49-F238E27FC236}">
                <a16:creationId xmlns:a16="http://schemas.microsoft.com/office/drawing/2014/main" id="{F4CAB20E-0D19-455E-A413-639B29C2805A}"/>
              </a:ext>
            </a:extLst>
          </p:cNvPr>
          <p:cNvSpPr/>
          <p:nvPr/>
        </p:nvSpPr>
        <p:spPr>
          <a:xfrm>
            <a:off x="1184927" y="2331514"/>
            <a:ext cx="534988" cy="561143"/>
          </a:xfrm>
          <a:custGeom>
            <a:avLst/>
            <a:gdLst/>
            <a:ahLst/>
            <a:cxnLst>
              <a:cxn ang="0">
                <a:pos x="wd2" y="hd2"/>
              </a:cxn>
              <a:cxn ang="5400000">
                <a:pos x="wd2" y="hd2"/>
              </a:cxn>
              <a:cxn ang="10800000">
                <a:pos x="wd2" y="hd2"/>
              </a:cxn>
              <a:cxn ang="16200000">
                <a:pos x="wd2" y="hd2"/>
              </a:cxn>
            </a:cxnLst>
            <a:rect l="0" t="0" r="r" b="b"/>
            <a:pathLst>
              <a:path w="21600" h="21600" extrusionOk="0">
                <a:moveTo>
                  <a:pt x="1667" y="15546"/>
                </a:moveTo>
                <a:cubicBezTo>
                  <a:pt x="1733" y="15695"/>
                  <a:pt x="1802" y="15841"/>
                  <a:pt x="1875" y="15986"/>
                </a:cubicBezTo>
                <a:cubicBezTo>
                  <a:pt x="3548" y="19307"/>
                  <a:pt x="7108" y="21600"/>
                  <a:pt x="11229" y="21600"/>
                </a:cubicBezTo>
                <a:cubicBezTo>
                  <a:pt x="16957" y="21600"/>
                  <a:pt x="21600" y="17171"/>
                  <a:pt x="21600" y="11709"/>
                </a:cubicBezTo>
                <a:cubicBezTo>
                  <a:pt x="21600" y="10341"/>
                  <a:pt x="21309" y="9038"/>
                  <a:pt x="20783" y="7853"/>
                </a:cubicBezTo>
                <a:lnTo>
                  <a:pt x="19725" y="5614"/>
                </a:lnTo>
                <a:cubicBezTo>
                  <a:pt x="18052" y="2293"/>
                  <a:pt x="14492" y="0"/>
                  <a:pt x="10371" y="0"/>
                </a:cubicBezTo>
                <a:cubicBezTo>
                  <a:pt x="4643" y="0"/>
                  <a:pt x="0" y="4429"/>
                  <a:pt x="0" y="9891"/>
                </a:cubicBezTo>
                <a:cubicBezTo>
                  <a:pt x="0" y="11261"/>
                  <a:pt x="292" y="12566"/>
                  <a:pt x="820" y="13752"/>
                </a:cubicBezTo>
                <a:cubicBezTo>
                  <a:pt x="820" y="13752"/>
                  <a:pt x="1667" y="15546"/>
                  <a:pt x="1667" y="15546"/>
                </a:cubicBezTo>
                <a:close/>
              </a:path>
            </a:pathLst>
          </a:custGeom>
          <a:solidFill>
            <a:schemeClr val="accent1">
              <a:lumMod val="75000"/>
            </a:schemeClr>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33" name="Shape 210">
            <a:extLst>
              <a:ext uri="{FF2B5EF4-FFF2-40B4-BE49-F238E27FC236}">
                <a16:creationId xmlns:a16="http://schemas.microsoft.com/office/drawing/2014/main" id="{22E6D5FB-2206-49BB-A641-DEA7145D1033}"/>
              </a:ext>
            </a:extLst>
          </p:cNvPr>
          <p:cNvSpPr/>
          <p:nvPr/>
        </p:nvSpPr>
        <p:spPr>
          <a:xfrm>
            <a:off x="1205010" y="2488895"/>
            <a:ext cx="497347" cy="360560"/>
          </a:xfrm>
          <a:custGeom>
            <a:avLst/>
            <a:gdLst/>
            <a:ahLst/>
            <a:cxnLst>
              <a:cxn ang="0">
                <a:pos x="wd2" y="hd2"/>
              </a:cxn>
              <a:cxn ang="5400000">
                <a:pos x="wd2" y="hd2"/>
              </a:cxn>
              <a:cxn ang="10800000">
                <a:pos x="wd2" y="hd2"/>
              </a:cxn>
              <a:cxn ang="16200000">
                <a:pos x="wd2" y="hd2"/>
              </a:cxn>
            </a:cxnLst>
            <a:rect l="0" t="0" r="r" b="b"/>
            <a:pathLst>
              <a:path w="21600" h="21600" extrusionOk="0">
                <a:moveTo>
                  <a:pt x="21253" y="2123"/>
                </a:moveTo>
                <a:lnTo>
                  <a:pt x="20560" y="0"/>
                </a:lnTo>
                <a:cubicBezTo>
                  <a:pt x="21121" y="1837"/>
                  <a:pt x="21431" y="3854"/>
                  <a:pt x="21431" y="5972"/>
                </a:cubicBezTo>
                <a:cubicBezTo>
                  <a:pt x="21431" y="14474"/>
                  <a:pt x="16436" y="21366"/>
                  <a:pt x="10275" y="21366"/>
                </a:cubicBezTo>
                <a:cubicBezTo>
                  <a:pt x="5658" y="21366"/>
                  <a:pt x="1696" y="17496"/>
                  <a:pt x="0" y="11978"/>
                </a:cubicBezTo>
                <a:cubicBezTo>
                  <a:pt x="0" y="11979"/>
                  <a:pt x="0" y="11979"/>
                  <a:pt x="0" y="11980"/>
                </a:cubicBezTo>
                <a:lnTo>
                  <a:pt x="905" y="14750"/>
                </a:lnTo>
                <a:cubicBezTo>
                  <a:pt x="2942" y="18884"/>
                  <a:pt x="6379" y="21600"/>
                  <a:pt x="10275" y="21600"/>
                </a:cubicBezTo>
                <a:cubicBezTo>
                  <a:pt x="16530" y="21600"/>
                  <a:pt x="21600" y="14603"/>
                  <a:pt x="21600" y="5972"/>
                </a:cubicBezTo>
                <a:cubicBezTo>
                  <a:pt x="21600" y="4644"/>
                  <a:pt x="21479" y="3354"/>
                  <a:pt x="21253" y="2123"/>
                </a:cubicBezTo>
                <a:close/>
              </a:path>
            </a:pathLst>
          </a:custGeom>
          <a:solidFill>
            <a:srgbClr val="FFFB7D"/>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34" name="Shape 211">
            <a:extLst>
              <a:ext uri="{FF2B5EF4-FFF2-40B4-BE49-F238E27FC236}">
                <a16:creationId xmlns:a16="http://schemas.microsoft.com/office/drawing/2014/main" id="{7E9770B5-EBE9-4F16-A929-0B2239639907}"/>
              </a:ext>
            </a:extLst>
          </p:cNvPr>
          <p:cNvSpPr/>
          <p:nvPr/>
        </p:nvSpPr>
        <p:spPr>
          <a:xfrm>
            <a:off x="1184927" y="2331514"/>
            <a:ext cx="513741" cy="513936"/>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nvGrpSpPr>
          <p:cNvPr id="324" name="Group 220">
            <a:extLst>
              <a:ext uri="{FF2B5EF4-FFF2-40B4-BE49-F238E27FC236}">
                <a16:creationId xmlns:a16="http://schemas.microsoft.com/office/drawing/2014/main" id="{CB9C4575-95B6-4468-ADF6-10C4FDF5C059}"/>
              </a:ext>
            </a:extLst>
          </p:cNvPr>
          <p:cNvGrpSpPr/>
          <p:nvPr/>
        </p:nvGrpSpPr>
        <p:grpSpPr>
          <a:xfrm>
            <a:off x="1344347" y="2480623"/>
            <a:ext cx="227754" cy="227751"/>
            <a:chOff x="0" y="0"/>
            <a:chExt cx="424600" cy="424594"/>
          </a:xfrm>
        </p:grpSpPr>
        <p:sp>
          <p:nvSpPr>
            <p:cNvPr id="325" name="Shape 213">
              <a:extLst>
                <a:ext uri="{FF2B5EF4-FFF2-40B4-BE49-F238E27FC236}">
                  <a16:creationId xmlns:a16="http://schemas.microsoft.com/office/drawing/2014/main" id="{FDAF1A42-E099-462F-ACC0-CA1271D046CC}"/>
                </a:ext>
              </a:extLst>
            </p:cNvPr>
            <p:cNvSpPr/>
            <p:nvPr/>
          </p:nvSpPr>
          <p:spPr>
            <a:xfrm>
              <a:off x="0" y="0"/>
              <a:ext cx="424601" cy="424595"/>
            </a:xfrm>
            <a:custGeom>
              <a:avLst/>
              <a:gdLst/>
              <a:ahLst/>
              <a:cxnLst>
                <a:cxn ang="0">
                  <a:pos x="wd2" y="hd2"/>
                </a:cxn>
                <a:cxn ang="5400000">
                  <a:pos x="wd2" y="hd2"/>
                </a:cxn>
                <a:cxn ang="10800000">
                  <a:pos x="wd2" y="hd2"/>
                </a:cxn>
                <a:cxn ang="16200000">
                  <a:pos x="wd2" y="hd2"/>
                </a:cxn>
              </a:cxnLst>
              <a:rect l="0" t="0" r="r" b="b"/>
              <a:pathLst>
                <a:path w="21600" h="21600" extrusionOk="0">
                  <a:moveTo>
                    <a:pt x="19533" y="19533"/>
                  </a:moveTo>
                  <a:lnTo>
                    <a:pt x="2066" y="19533"/>
                  </a:lnTo>
                  <a:lnTo>
                    <a:pt x="2066" y="2067"/>
                  </a:lnTo>
                  <a:lnTo>
                    <a:pt x="19533" y="2067"/>
                  </a:lnTo>
                  <a:cubicBezTo>
                    <a:pt x="19533" y="2067"/>
                    <a:pt x="19533" y="19533"/>
                    <a:pt x="19533" y="19533"/>
                  </a:cubicBezTo>
                  <a:close/>
                  <a:moveTo>
                    <a:pt x="20568" y="0"/>
                  </a:moveTo>
                  <a:lnTo>
                    <a:pt x="1035" y="0"/>
                  </a:lnTo>
                  <a:cubicBezTo>
                    <a:pt x="462" y="0"/>
                    <a:pt x="0" y="463"/>
                    <a:pt x="0" y="1035"/>
                  </a:cubicBezTo>
                  <a:lnTo>
                    <a:pt x="0" y="20568"/>
                  </a:lnTo>
                  <a:cubicBezTo>
                    <a:pt x="0" y="21138"/>
                    <a:pt x="462" y="21600"/>
                    <a:pt x="1035" y="21600"/>
                  </a:cubicBezTo>
                  <a:lnTo>
                    <a:pt x="20568" y="21600"/>
                  </a:lnTo>
                  <a:cubicBezTo>
                    <a:pt x="21138" y="21600"/>
                    <a:pt x="21600" y="21138"/>
                    <a:pt x="21600" y="20568"/>
                  </a:cubicBezTo>
                  <a:lnTo>
                    <a:pt x="21600" y="1035"/>
                  </a:lnTo>
                  <a:cubicBezTo>
                    <a:pt x="21600" y="463"/>
                    <a:pt x="21138" y="0"/>
                    <a:pt x="20568" y="0"/>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26" name="Shape 214">
              <a:extLst>
                <a:ext uri="{FF2B5EF4-FFF2-40B4-BE49-F238E27FC236}">
                  <a16:creationId xmlns:a16="http://schemas.microsoft.com/office/drawing/2014/main" id="{86469852-CE6D-4AD9-9831-B0BE7449AA47}"/>
                </a:ext>
              </a:extLst>
            </p:cNvPr>
            <p:cNvSpPr/>
            <p:nvPr/>
          </p:nvSpPr>
          <p:spPr>
            <a:xfrm>
              <a:off x="80425" y="68052"/>
              <a:ext cx="79320" cy="75987"/>
            </a:xfrm>
            <a:custGeom>
              <a:avLst/>
              <a:gdLst/>
              <a:ahLst/>
              <a:cxnLst>
                <a:cxn ang="0">
                  <a:pos x="wd2" y="hd2"/>
                </a:cxn>
                <a:cxn ang="5400000">
                  <a:pos x="wd2" y="hd2"/>
                </a:cxn>
                <a:cxn ang="10800000">
                  <a:pos x="wd2" y="hd2"/>
                </a:cxn>
                <a:cxn ang="16200000">
                  <a:pos x="wd2" y="hd2"/>
                </a:cxn>
              </a:cxnLst>
              <a:rect l="0" t="0" r="r" b="b"/>
              <a:pathLst>
                <a:path w="21201" h="20906" extrusionOk="0">
                  <a:moveTo>
                    <a:pt x="3633" y="13511"/>
                  </a:moveTo>
                  <a:lnTo>
                    <a:pt x="2981" y="17419"/>
                  </a:lnTo>
                  <a:cubicBezTo>
                    <a:pt x="2800" y="18541"/>
                    <a:pt x="3246" y="19669"/>
                    <a:pt x="4137" y="20333"/>
                  </a:cubicBezTo>
                  <a:cubicBezTo>
                    <a:pt x="5035" y="21004"/>
                    <a:pt x="6224" y="21089"/>
                    <a:pt x="7183" y="20567"/>
                  </a:cubicBezTo>
                  <a:lnTo>
                    <a:pt x="10600" y="18715"/>
                  </a:lnTo>
                  <a:lnTo>
                    <a:pt x="14010" y="20567"/>
                  </a:lnTo>
                  <a:cubicBezTo>
                    <a:pt x="14430" y="20788"/>
                    <a:pt x="14898" y="20903"/>
                    <a:pt x="15354" y="20903"/>
                  </a:cubicBezTo>
                  <a:cubicBezTo>
                    <a:pt x="15955" y="20903"/>
                    <a:pt x="16552" y="20715"/>
                    <a:pt x="17062" y="20333"/>
                  </a:cubicBezTo>
                  <a:cubicBezTo>
                    <a:pt x="17954" y="19669"/>
                    <a:pt x="18396" y="18541"/>
                    <a:pt x="18212" y="17419"/>
                  </a:cubicBezTo>
                  <a:lnTo>
                    <a:pt x="17560" y="13511"/>
                  </a:lnTo>
                  <a:lnTo>
                    <a:pt x="20318" y="10744"/>
                  </a:lnTo>
                  <a:cubicBezTo>
                    <a:pt x="21112" y="9949"/>
                    <a:pt x="21403" y="8776"/>
                    <a:pt x="21057" y="7690"/>
                  </a:cubicBezTo>
                  <a:cubicBezTo>
                    <a:pt x="20709" y="6610"/>
                    <a:pt x="19814" y="5822"/>
                    <a:pt x="18713" y="5664"/>
                  </a:cubicBezTo>
                  <a:lnTo>
                    <a:pt x="14898" y="5086"/>
                  </a:lnTo>
                  <a:lnTo>
                    <a:pt x="13200" y="1532"/>
                  </a:lnTo>
                  <a:cubicBezTo>
                    <a:pt x="12215" y="-511"/>
                    <a:pt x="8982" y="-511"/>
                    <a:pt x="8003" y="1532"/>
                  </a:cubicBezTo>
                  <a:lnTo>
                    <a:pt x="6295" y="5086"/>
                  </a:lnTo>
                  <a:lnTo>
                    <a:pt x="2480" y="5664"/>
                  </a:lnTo>
                  <a:cubicBezTo>
                    <a:pt x="1398" y="5822"/>
                    <a:pt x="484" y="6610"/>
                    <a:pt x="139" y="7690"/>
                  </a:cubicBezTo>
                  <a:cubicBezTo>
                    <a:pt x="-197" y="8764"/>
                    <a:pt x="87" y="9949"/>
                    <a:pt x="875" y="10744"/>
                  </a:cubicBezTo>
                  <a:cubicBezTo>
                    <a:pt x="875" y="10744"/>
                    <a:pt x="3633" y="13511"/>
                    <a:pt x="3633" y="13511"/>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27" name="Shape 215">
              <a:extLst>
                <a:ext uri="{FF2B5EF4-FFF2-40B4-BE49-F238E27FC236}">
                  <a16:creationId xmlns:a16="http://schemas.microsoft.com/office/drawing/2014/main" id="{D829A3E3-E3AF-4987-AD5D-63DFEA6D2566}"/>
                </a:ext>
              </a:extLst>
            </p:cNvPr>
            <p:cNvSpPr/>
            <p:nvPr/>
          </p:nvSpPr>
          <p:spPr>
            <a:xfrm>
              <a:off x="179410" y="92798"/>
              <a:ext cx="156815" cy="27085"/>
            </a:xfrm>
            <a:custGeom>
              <a:avLst/>
              <a:gdLst/>
              <a:ahLst/>
              <a:cxnLst>
                <a:cxn ang="0">
                  <a:pos x="wd2" y="hd2"/>
                </a:cxn>
                <a:cxn ang="5400000">
                  <a:pos x="wd2" y="hd2"/>
                </a:cxn>
                <a:cxn ang="10800000">
                  <a:pos x="wd2" y="hd2"/>
                </a:cxn>
                <a:cxn ang="16200000">
                  <a:pos x="wd2" y="hd2"/>
                </a:cxn>
              </a:cxnLst>
              <a:rect l="0" t="0" r="r" b="b"/>
              <a:pathLst>
                <a:path w="21600" h="21600" extrusionOk="0">
                  <a:moveTo>
                    <a:pt x="1866" y="21600"/>
                  </a:moveTo>
                  <a:lnTo>
                    <a:pt x="19736" y="21600"/>
                  </a:lnTo>
                  <a:cubicBezTo>
                    <a:pt x="20764" y="21600"/>
                    <a:pt x="21600" y="16758"/>
                    <a:pt x="21600" y="10798"/>
                  </a:cubicBezTo>
                  <a:cubicBezTo>
                    <a:pt x="21600" y="4809"/>
                    <a:pt x="20771" y="0"/>
                    <a:pt x="19736" y="0"/>
                  </a:cubicBezTo>
                  <a:lnTo>
                    <a:pt x="1866" y="0"/>
                  </a:lnTo>
                  <a:cubicBezTo>
                    <a:pt x="831" y="0"/>
                    <a:pt x="0" y="4809"/>
                    <a:pt x="0" y="10798"/>
                  </a:cubicBezTo>
                  <a:cubicBezTo>
                    <a:pt x="0" y="16758"/>
                    <a:pt x="831" y="21600"/>
                    <a:pt x="1866" y="21600"/>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28" name="Shape 216">
              <a:extLst>
                <a:ext uri="{FF2B5EF4-FFF2-40B4-BE49-F238E27FC236}">
                  <a16:creationId xmlns:a16="http://schemas.microsoft.com/office/drawing/2014/main" id="{26F1A679-0E75-47AB-9A1A-D45BB00793C5}"/>
                </a:ext>
              </a:extLst>
            </p:cNvPr>
            <p:cNvSpPr/>
            <p:nvPr/>
          </p:nvSpPr>
          <p:spPr>
            <a:xfrm>
              <a:off x="80425" y="179410"/>
              <a:ext cx="79320" cy="75991"/>
            </a:xfrm>
            <a:custGeom>
              <a:avLst/>
              <a:gdLst/>
              <a:ahLst/>
              <a:cxnLst>
                <a:cxn ang="0">
                  <a:pos x="wd2" y="hd2"/>
                </a:cxn>
                <a:cxn ang="5400000">
                  <a:pos x="wd2" y="hd2"/>
                </a:cxn>
                <a:cxn ang="10800000">
                  <a:pos x="wd2" y="hd2"/>
                </a:cxn>
                <a:cxn ang="16200000">
                  <a:pos x="wd2" y="hd2"/>
                </a:cxn>
              </a:cxnLst>
              <a:rect l="0" t="0" r="r" b="b"/>
              <a:pathLst>
                <a:path w="21201" h="20905" extrusionOk="0">
                  <a:moveTo>
                    <a:pt x="3633" y="13514"/>
                  </a:moveTo>
                  <a:lnTo>
                    <a:pt x="2981" y="17421"/>
                  </a:lnTo>
                  <a:cubicBezTo>
                    <a:pt x="2800" y="18541"/>
                    <a:pt x="3246" y="19668"/>
                    <a:pt x="4137" y="20335"/>
                  </a:cubicBezTo>
                  <a:cubicBezTo>
                    <a:pt x="5035" y="21006"/>
                    <a:pt x="6224" y="21091"/>
                    <a:pt x="7183" y="20556"/>
                  </a:cubicBezTo>
                  <a:lnTo>
                    <a:pt x="10600" y="18718"/>
                  </a:lnTo>
                  <a:lnTo>
                    <a:pt x="14010" y="20556"/>
                  </a:lnTo>
                  <a:cubicBezTo>
                    <a:pt x="14430" y="20789"/>
                    <a:pt x="14898" y="20903"/>
                    <a:pt x="15354" y="20903"/>
                  </a:cubicBezTo>
                  <a:cubicBezTo>
                    <a:pt x="15955" y="20903"/>
                    <a:pt x="16552" y="20717"/>
                    <a:pt x="17062" y="20335"/>
                  </a:cubicBezTo>
                  <a:cubicBezTo>
                    <a:pt x="17954" y="19668"/>
                    <a:pt x="18396" y="18541"/>
                    <a:pt x="18212" y="17421"/>
                  </a:cubicBezTo>
                  <a:lnTo>
                    <a:pt x="17560" y="13514"/>
                  </a:lnTo>
                  <a:lnTo>
                    <a:pt x="20318" y="10746"/>
                  </a:lnTo>
                  <a:cubicBezTo>
                    <a:pt x="21112" y="9952"/>
                    <a:pt x="21403" y="8767"/>
                    <a:pt x="21057" y="7693"/>
                  </a:cubicBezTo>
                  <a:cubicBezTo>
                    <a:pt x="20709" y="6610"/>
                    <a:pt x="19814" y="5823"/>
                    <a:pt x="18713" y="5654"/>
                  </a:cubicBezTo>
                  <a:lnTo>
                    <a:pt x="14898" y="5087"/>
                  </a:lnTo>
                  <a:lnTo>
                    <a:pt x="13200" y="1527"/>
                  </a:lnTo>
                  <a:cubicBezTo>
                    <a:pt x="12215" y="-509"/>
                    <a:pt x="8982" y="-509"/>
                    <a:pt x="8003" y="1527"/>
                  </a:cubicBezTo>
                  <a:lnTo>
                    <a:pt x="6295" y="5087"/>
                  </a:lnTo>
                  <a:lnTo>
                    <a:pt x="2480" y="5654"/>
                  </a:lnTo>
                  <a:cubicBezTo>
                    <a:pt x="1398" y="5823"/>
                    <a:pt x="484" y="6610"/>
                    <a:pt x="139" y="7693"/>
                  </a:cubicBezTo>
                  <a:cubicBezTo>
                    <a:pt x="-197" y="8767"/>
                    <a:pt x="87" y="9952"/>
                    <a:pt x="875" y="10746"/>
                  </a:cubicBezTo>
                  <a:cubicBezTo>
                    <a:pt x="875" y="10746"/>
                    <a:pt x="3633" y="13514"/>
                    <a:pt x="3633" y="13514"/>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29" name="Shape 217">
              <a:extLst>
                <a:ext uri="{FF2B5EF4-FFF2-40B4-BE49-F238E27FC236}">
                  <a16:creationId xmlns:a16="http://schemas.microsoft.com/office/drawing/2014/main" id="{DFDB9BEF-8876-4A93-BDBC-6241C854B5B9}"/>
                </a:ext>
              </a:extLst>
            </p:cNvPr>
            <p:cNvSpPr/>
            <p:nvPr/>
          </p:nvSpPr>
          <p:spPr>
            <a:xfrm>
              <a:off x="179410" y="204156"/>
              <a:ext cx="156815" cy="27085"/>
            </a:xfrm>
            <a:custGeom>
              <a:avLst/>
              <a:gdLst/>
              <a:ahLst/>
              <a:cxnLst>
                <a:cxn ang="0">
                  <a:pos x="wd2" y="hd2"/>
                </a:cxn>
                <a:cxn ang="5400000">
                  <a:pos x="wd2" y="hd2"/>
                </a:cxn>
                <a:cxn ang="10800000">
                  <a:pos x="wd2" y="hd2"/>
                </a:cxn>
                <a:cxn ang="16200000">
                  <a:pos x="wd2" y="hd2"/>
                </a:cxn>
              </a:cxnLst>
              <a:rect l="0" t="0" r="r" b="b"/>
              <a:pathLst>
                <a:path w="21600" h="21600" extrusionOk="0">
                  <a:moveTo>
                    <a:pt x="1866" y="21600"/>
                  </a:moveTo>
                  <a:lnTo>
                    <a:pt x="19736" y="21600"/>
                  </a:lnTo>
                  <a:cubicBezTo>
                    <a:pt x="20764" y="21600"/>
                    <a:pt x="21600" y="16791"/>
                    <a:pt x="21600" y="10802"/>
                  </a:cubicBezTo>
                  <a:cubicBezTo>
                    <a:pt x="21600" y="4842"/>
                    <a:pt x="20771" y="0"/>
                    <a:pt x="19736" y="0"/>
                  </a:cubicBezTo>
                  <a:lnTo>
                    <a:pt x="1866" y="0"/>
                  </a:lnTo>
                  <a:cubicBezTo>
                    <a:pt x="831" y="0"/>
                    <a:pt x="0" y="4842"/>
                    <a:pt x="0" y="10802"/>
                  </a:cubicBezTo>
                  <a:cubicBezTo>
                    <a:pt x="0" y="16791"/>
                    <a:pt x="831" y="21600"/>
                    <a:pt x="1866" y="21600"/>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30" name="Shape 218">
              <a:extLst>
                <a:ext uri="{FF2B5EF4-FFF2-40B4-BE49-F238E27FC236}">
                  <a16:creationId xmlns:a16="http://schemas.microsoft.com/office/drawing/2014/main" id="{59F6C536-6ACA-44A3-833A-3CAD09109966}"/>
                </a:ext>
              </a:extLst>
            </p:cNvPr>
            <p:cNvSpPr/>
            <p:nvPr/>
          </p:nvSpPr>
          <p:spPr>
            <a:xfrm>
              <a:off x="80425" y="284581"/>
              <a:ext cx="79320" cy="75992"/>
            </a:xfrm>
            <a:custGeom>
              <a:avLst/>
              <a:gdLst/>
              <a:ahLst/>
              <a:cxnLst>
                <a:cxn ang="0">
                  <a:pos x="wd2" y="hd2"/>
                </a:cxn>
                <a:cxn ang="5400000">
                  <a:pos x="wd2" y="hd2"/>
                </a:cxn>
                <a:cxn ang="10800000">
                  <a:pos x="wd2" y="hd2"/>
                </a:cxn>
                <a:cxn ang="16200000">
                  <a:pos x="wd2" y="hd2"/>
                </a:cxn>
              </a:cxnLst>
              <a:rect l="0" t="0" r="r" b="b"/>
              <a:pathLst>
                <a:path w="21201" h="20902" extrusionOk="0">
                  <a:moveTo>
                    <a:pt x="3633" y="13503"/>
                  </a:moveTo>
                  <a:lnTo>
                    <a:pt x="2981" y="17418"/>
                  </a:lnTo>
                  <a:cubicBezTo>
                    <a:pt x="2800" y="18529"/>
                    <a:pt x="3246" y="19669"/>
                    <a:pt x="4137" y="20332"/>
                  </a:cubicBezTo>
                  <a:cubicBezTo>
                    <a:pt x="5035" y="20998"/>
                    <a:pt x="6224" y="21091"/>
                    <a:pt x="7183" y="20556"/>
                  </a:cubicBezTo>
                  <a:lnTo>
                    <a:pt x="10600" y="18715"/>
                  </a:lnTo>
                  <a:lnTo>
                    <a:pt x="14010" y="20556"/>
                  </a:lnTo>
                  <a:cubicBezTo>
                    <a:pt x="14430" y="20794"/>
                    <a:pt x="14898" y="20902"/>
                    <a:pt x="15354" y="20902"/>
                  </a:cubicBezTo>
                  <a:cubicBezTo>
                    <a:pt x="15955" y="20902"/>
                    <a:pt x="16552" y="20705"/>
                    <a:pt x="17062" y="20332"/>
                  </a:cubicBezTo>
                  <a:cubicBezTo>
                    <a:pt x="17954" y="19669"/>
                    <a:pt x="18396" y="18529"/>
                    <a:pt x="18212" y="17418"/>
                  </a:cubicBezTo>
                  <a:lnTo>
                    <a:pt x="17560" y="13503"/>
                  </a:lnTo>
                  <a:lnTo>
                    <a:pt x="20318" y="10740"/>
                  </a:lnTo>
                  <a:cubicBezTo>
                    <a:pt x="21112" y="9954"/>
                    <a:pt x="21403" y="8765"/>
                    <a:pt x="21057" y="7682"/>
                  </a:cubicBezTo>
                  <a:cubicBezTo>
                    <a:pt x="20709" y="6608"/>
                    <a:pt x="19814" y="5814"/>
                    <a:pt x="18713" y="5656"/>
                  </a:cubicBezTo>
                  <a:lnTo>
                    <a:pt x="14898" y="5088"/>
                  </a:lnTo>
                  <a:lnTo>
                    <a:pt x="13200" y="1527"/>
                  </a:lnTo>
                  <a:cubicBezTo>
                    <a:pt x="12215" y="-509"/>
                    <a:pt x="8982" y="-509"/>
                    <a:pt x="8003" y="1527"/>
                  </a:cubicBezTo>
                  <a:lnTo>
                    <a:pt x="6295" y="5088"/>
                  </a:lnTo>
                  <a:lnTo>
                    <a:pt x="2480" y="5656"/>
                  </a:lnTo>
                  <a:cubicBezTo>
                    <a:pt x="1398" y="5824"/>
                    <a:pt x="484" y="6608"/>
                    <a:pt x="139" y="7682"/>
                  </a:cubicBezTo>
                  <a:cubicBezTo>
                    <a:pt x="-197" y="8765"/>
                    <a:pt x="87" y="9945"/>
                    <a:pt x="875" y="10740"/>
                  </a:cubicBezTo>
                  <a:cubicBezTo>
                    <a:pt x="875" y="10740"/>
                    <a:pt x="3633" y="13503"/>
                    <a:pt x="3633" y="13503"/>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31" name="Shape 219">
              <a:extLst>
                <a:ext uri="{FF2B5EF4-FFF2-40B4-BE49-F238E27FC236}">
                  <a16:creationId xmlns:a16="http://schemas.microsoft.com/office/drawing/2014/main" id="{4FB86B0B-8050-4842-8C92-C5178F6EA3CA}"/>
                </a:ext>
              </a:extLst>
            </p:cNvPr>
            <p:cNvSpPr/>
            <p:nvPr/>
          </p:nvSpPr>
          <p:spPr>
            <a:xfrm>
              <a:off x="179410" y="309327"/>
              <a:ext cx="156815" cy="27085"/>
            </a:xfrm>
            <a:custGeom>
              <a:avLst/>
              <a:gdLst/>
              <a:ahLst/>
              <a:cxnLst>
                <a:cxn ang="0">
                  <a:pos x="wd2" y="hd2"/>
                </a:cxn>
                <a:cxn ang="5400000">
                  <a:pos x="wd2" y="hd2"/>
                </a:cxn>
                <a:cxn ang="10800000">
                  <a:pos x="wd2" y="hd2"/>
                </a:cxn>
                <a:cxn ang="16200000">
                  <a:pos x="wd2" y="hd2"/>
                </a:cxn>
              </a:cxnLst>
              <a:rect l="0" t="0" r="r" b="b"/>
              <a:pathLst>
                <a:path w="21600" h="21600" extrusionOk="0">
                  <a:moveTo>
                    <a:pt x="1866" y="21600"/>
                  </a:moveTo>
                  <a:lnTo>
                    <a:pt x="19736" y="21600"/>
                  </a:lnTo>
                  <a:cubicBezTo>
                    <a:pt x="20764" y="21600"/>
                    <a:pt x="21600" y="16767"/>
                    <a:pt x="21600" y="10798"/>
                  </a:cubicBezTo>
                  <a:cubicBezTo>
                    <a:pt x="21600" y="4847"/>
                    <a:pt x="20771" y="0"/>
                    <a:pt x="19736" y="0"/>
                  </a:cubicBezTo>
                  <a:lnTo>
                    <a:pt x="1866" y="0"/>
                  </a:lnTo>
                  <a:cubicBezTo>
                    <a:pt x="831" y="0"/>
                    <a:pt x="0" y="4847"/>
                    <a:pt x="0" y="10798"/>
                  </a:cubicBezTo>
                  <a:cubicBezTo>
                    <a:pt x="0" y="16767"/>
                    <a:pt x="831" y="21600"/>
                    <a:pt x="1866" y="21600"/>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342" name="Shape 222">
            <a:extLst>
              <a:ext uri="{FF2B5EF4-FFF2-40B4-BE49-F238E27FC236}">
                <a16:creationId xmlns:a16="http://schemas.microsoft.com/office/drawing/2014/main" id="{E9DF66F2-9AB1-49F4-8B65-1E0AB532589E}"/>
              </a:ext>
            </a:extLst>
          </p:cNvPr>
          <p:cNvSpPr/>
          <p:nvPr/>
        </p:nvSpPr>
        <p:spPr>
          <a:xfrm>
            <a:off x="1184927" y="4260106"/>
            <a:ext cx="534988" cy="561143"/>
          </a:xfrm>
          <a:custGeom>
            <a:avLst/>
            <a:gdLst/>
            <a:ahLst/>
            <a:cxnLst>
              <a:cxn ang="0">
                <a:pos x="wd2" y="hd2"/>
              </a:cxn>
              <a:cxn ang="5400000">
                <a:pos x="wd2" y="hd2"/>
              </a:cxn>
              <a:cxn ang="10800000">
                <a:pos x="wd2" y="hd2"/>
              </a:cxn>
              <a:cxn ang="16200000">
                <a:pos x="wd2" y="hd2"/>
              </a:cxn>
            </a:cxnLst>
            <a:rect l="0" t="0" r="r" b="b"/>
            <a:pathLst>
              <a:path w="21600" h="21600" extrusionOk="0">
                <a:moveTo>
                  <a:pt x="1667" y="15546"/>
                </a:moveTo>
                <a:cubicBezTo>
                  <a:pt x="1733" y="15695"/>
                  <a:pt x="1802" y="15841"/>
                  <a:pt x="1875" y="15986"/>
                </a:cubicBezTo>
                <a:cubicBezTo>
                  <a:pt x="3548" y="19307"/>
                  <a:pt x="7108" y="21600"/>
                  <a:pt x="11229" y="21600"/>
                </a:cubicBezTo>
                <a:cubicBezTo>
                  <a:pt x="16957" y="21600"/>
                  <a:pt x="21600" y="17171"/>
                  <a:pt x="21600" y="11709"/>
                </a:cubicBezTo>
                <a:cubicBezTo>
                  <a:pt x="21600" y="10341"/>
                  <a:pt x="21309" y="9038"/>
                  <a:pt x="20783" y="7853"/>
                </a:cubicBezTo>
                <a:lnTo>
                  <a:pt x="19725" y="5614"/>
                </a:lnTo>
                <a:cubicBezTo>
                  <a:pt x="18052" y="2293"/>
                  <a:pt x="14492" y="0"/>
                  <a:pt x="10371" y="0"/>
                </a:cubicBezTo>
                <a:cubicBezTo>
                  <a:pt x="4643" y="0"/>
                  <a:pt x="0" y="4429"/>
                  <a:pt x="0" y="9891"/>
                </a:cubicBezTo>
                <a:cubicBezTo>
                  <a:pt x="0" y="11261"/>
                  <a:pt x="292" y="12566"/>
                  <a:pt x="820" y="13752"/>
                </a:cubicBezTo>
                <a:cubicBezTo>
                  <a:pt x="820" y="13752"/>
                  <a:pt x="1667" y="15546"/>
                  <a:pt x="1667" y="15546"/>
                </a:cubicBezTo>
                <a:close/>
              </a:path>
            </a:pathLst>
          </a:custGeom>
          <a:solidFill>
            <a:schemeClr val="accent3">
              <a:lumMod val="75000"/>
            </a:schemeClr>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43" name="Shape 223">
            <a:extLst>
              <a:ext uri="{FF2B5EF4-FFF2-40B4-BE49-F238E27FC236}">
                <a16:creationId xmlns:a16="http://schemas.microsoft.com/office/drawing/2014/main" id="{A1C608B1-7000-4A1D-BBF3-3D5335DAFE81}"/>
              </a:ext>
            </a:extLst>
          </p:cNvPr>
          <p:cNvSpPr/>
          <p:nvPr/>
        </p:nvSpPr>
        <p:spPr>
          <a:xfrm>
            <a:off x="1205010" y="4417487"/>
            <a:ext cx="497347" cy="360560"/>
          </a:xfrm>
          <a:custGeom>
            <a:avLst/>
            <a:gdLst/>
            <a:ahLst/>
            <a:cxnLst>
              <a:cxn ang="0">
                <a:pos x="wd2" y="hd2"/>
              </a:cxn>
              <a:cxn ang="5400000">
                <a:pos x="wd2" y="hd2"/>
              </a:cxn>
              <a:cxn ang="10800000">
                <a:pos x="wd2" y="hd2"/>
              </a:cxn>
              <a:cxn ang="16200000">
                <a:pos x="wd2" y="hd2"/>
              </a:cxn>
            </a:cxnLst>
            <a:rect l="0" t="0" r="r" b="b"/>
            <a:pathLst>
              <a:path w="21600" h="21600" extrusionOk="0">
                <a:moveTo>
                  <a:pt x="21253" y="2123"/>
                </a:moveTo>
                <a:lnTo>
                  <a:pt x="20560" y="0"/>
                </a:lnTo>
                <a:cubicBezTo>
                  <a:pt x="21121" y="1837"/>
                  <a:pt x="21431" y="3854"/>
                  <a:pt x="21431" y="5972"/>
                </a:cubicBezTo>
                <a:cubicBezTo>
                  <a:pt x="21431" y="14474"/>
                  <a:pt x="16436" y="21366"/>
                  <a:pt x="10275" y="21366"/>
                </a:cubicBezTo>
                <a:cubicBezTo>
                  <a:pt x="5658" y="21366"/>
                  <a:pt x="1696" y="17496"/>
                  <a:pt x="0" y="11978"/>
                </a:cubicBezTo>
                <a:cubicBezTo>
                  <a:pt x="0" y="11979"/>
                  <a:pt x="0" y="11979"/>
                  <a:pt x="0" y="11980"/>
                </a:cubicBezTo>
                <a:lnTo>
                  <a:pt x="905" y="14750"/>
                </a:lnTo>
                <a:cubicBezTo>
                  <a:pt x="2942" y="18884"/>
                  <a:pt x="6379" y="21600"/>
                  <a:pt x="10275" y="21600"/>
                </a:cubicBezTo>
                <a:cubicBezTo>
                  <a:pt x="16530" y="21600"/>
                  <a:pt x="21600" y="14603"/>
                  <a:pt x="21600" y="5972"/>
                </a:cubicBezTo>
                <a:cubicBezTo>
                  <a:pt x="21600" y="4644"/>
                  <a:pt x="21479" y="3354"/>
                  <a:pt x="21253" y="2123"/>
                </a:cubicBezTo>
                <a:close/>
              </a:path>
            </a:pathLst>
          </a:custGeom>
          <a:solidFill>
            <a:srgbClr val="8EEADD"/>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44" name="Shape 224">
            <a:extLst>
              <a:ext uri="{FF2B5EF4-FFF2-40B4-BE49-F238E27FC236}">
                <a16:creationId xmlns:a16="http://schemas.microsoft.com/office/drawing/2014/main" id="{F73BCABF-8F43-45BD-ADAE-C7F023929810}"/>
              </a:ext>
            </a:extLst>
          </p:cNvPr>
          <p:cNvSpPr/>
          <p:nvPr/>
        </p:nvSpPr>
        <p:spPr>
          <a:xfrm>
            <a:off x="1184927" y="4260106"/>
            <a:ext cx="513741" cy="513936"/>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chemeClr val="accent3"/>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nvGrpSpPr>
          <p:cNvPr id="337" name="Group 230">
            <a:extLst>
              <a:ext uri="{FF2B5EF4-FFF2-40B4-BE49-F238E27FC236}">
                <a16:creationId xmlns:a16="http://schemas.microsoft.com/office/drawing/2014/main" id="{F911AEE7-F8A4-4145-9C52-478C8432F20A}"/>
              </a:ext>
            </a:extLst>
          </p:cNvPr>
          <p:cNvGrpSpPr/>
          <p:nvPr/>
        </p:nvGrpSpPr>
        <p:grpSpPr>
          <a:xfrm>
            <a:off x="1339763" y="4359346"/>
            <a:ext cx="270380" cy="304389"/>
            <a:chOff x="0" y="0"/>
            <a:chExt cx="504066" cy="567468"/>
          </a:xfrm>
        </p:grpSpPr>
        <p:sp>
          <p:nvSpPr>
            <p:cNvPr id="338" name="Shape 226">
              <a:extLst>
                <a:ext uri="{FF2B5EF4-FFF2-40B4-BE49-F238E27FC236}">
                  <a16:creationId xmlns:a16="http://schemas.microsoft.com/office/drawing/2014/main" id="{52CF7CD5-6BEC-4843-968D-3BCFD6ACF5CC}"/>
                </a:ext>
              </a:extLst>
            </p:cNvPr>
            <p:cNvSpPr/>
            <p:nvPr/>
          </p:nvSpPr>
          <p:spPr>
            <a:xfrm>
              <a:off x="0" y="126931"/>
              <a:ext cx="285726" cy="440538"/>
            </a:xfrm>
            <a:custGeom>
              <a:avLst/>
              <a:gdLst/>
              <a:ahLst/>
              <a:cxnLst>
                <a:cxn ang="0">
                  <a:pos x="wd2" y="hd2"/>
                </a:cxn>
                <a:cxn ang="5400000">
                  <a:pos x="wd2" y="hd2"/>
                </a:cxn>
                <a:cxn ang="10800000">
                  <a:pos x="wd2" y="hd2"/>
                </a:cxn>
                <a:cxn ang="16200000">
                  <a:pos x="wd2" y="hd2"/>
                </a:cxn>
              </a:cxnLst>
              <a:rect l="0" t="0" r="r" b="b"/>
              <a:pathLst>
                <a:path w="21499" h="21592" extrusionOk="0">
                  <a:moveTo>
                    <a:pt x="21499" y="5180"/>
                  </a:moveTo>
                  <a:cubicBezTo>
                    <a:pt x="21499" y="4657"/>
                    <a:pt x="20848" y="4232"/>
                    <a:pt x="20045" y="4232"/>
                  </a:cubicBezTo>
                  <a:cubicBezTo>
                    <a:pt x="18152" y="4232"/>
                    <a:pt x="17161" y="3543"/>
                    <a:pt x="15909" y="2671"/>
                  </a:cubicBezTo>
                  <a:cubicBezTo>
                    <a:pt x="15026" y="2056"/>
                    <a:pt x="14112" y="1420"/>
                    <a:pt x="12813" y="1014"/>
                  </a:cubicBezTo>
                  <a:lnTo>
                    <a:pt x="10908" y="431"/>
                  </a:lnTo>
                  <a:lnTo>
                    <a:pt x="10169" y="21"/>
                  </a:lnTo>
                  <a:cubicBezTo>
                    <a:pt x="10118" y="-8"/>
                    <a:pt x="10043" y="-6"/>
                    <a:pt x="9995" y="25"/>
                  </a:cubicBezTo>
                  <a:lnTo>
                    <a:pt x="8822" y="794"/>
                  </a:lnTo>
                  <a:cubicBezTo>
                    <a:pt x="8774" y="826"/>
                    <a:pt x="8786" y="871"/>
                    <a:pt x="8786" y="871"/>
                  </a:cubicBezTo>
                  <a:lnTo>
                    <a:pt x="9926" y="5849"/>
                  </a:lnTo>
                  <a:cubicBezTo>
                    <a:pt x="9933" y="5882"/>
                    <a:pt x="9919" y="5916"/>
                    <a:pt x="9886" y="5942"/>
                  </a:cubicBezTo>
                  <a:lnTo>
                    <a:pt x="8808" y="6800"/>
                  </a:lnTo>
                  <a:cubicBezTo>
                    <a:pt x="8774" y="6828"/>
                    <a:pt x="8721" y="6844"/>
                    <a:pt x="8665" y="6844"/>
                  </a:cubicBezTo>
                  <a:cubicBezTo>
                    <a:pt x="8610" y="6844"/>
                    <a:pt x="8557" y="6828"/>
                    <a:pt x="8522" y="6800"/>
                  </a:cubicBezTo>
                  <a:lnTo>
                    <a:pt x="7445" y="5942"/>
                  </a:lnTo>
                  <a:cubicBezTo>
                    <a:pt x="7412" y="5916"/>
                    <a:pt x="7397" y="5882"/>
                    <a:pt x="7404" y="5849"/>
                  </a:cubicBezTo>
                  <a:lnTo>
                    <a:pt x="8540" y="871"/>
                  </a:lnTo>
                  <a:cubicBezTo>
                    <a:pt x="8540" y="871"/>
                    <a:pt x="8555" y="826"/>
                    <a:pt x="8507" y="794"/>
                  </a:cubicBezTo>
                  <a:lnTo>
                    <a:pt x="7332" y="25"/>
                  </a:lnTo>
                  <a:cubicBezTo>
                    <a:pt x="7286" y="-6"/>
                    <a:pt x="7210" y="-8"/>
                    <a:pt x="7160" y="21"/>
                  </a:cubicBezTo>
                  <a:lnTo>
                    <a:pt x="6418" y="431"/>
                  </a:lnTo>
                  <a:lnTo>
                    <a:pt x="4422" y="1049"/>
                  </a:lnTo>
                  <a:cubicBezTo>
                    <a:pt x="1500" y="2016"/>
                    <a:pt x="982" y="4696"/>
                    <a:pt x="384" y="7794"/>
                  </a:cubicBezTo>
                  <a:cubicBezTo>
                    <a:pt x="270" y="8384"/>
                    <a:pt x="152" y="8994"/>
                    <a:pt x="15" y="9600"/>
                  </a:cubicBezTo>
                  <a:cubicBezTo>
                    <a:pt x="-101" y="10118"/>
                    <a:pt x="449" y="10600"/>
                    <a:pt x="1244" y="10676"/>
                  </a:cubicBezTo>
                  <a:cubicBezTo>
                    <a:pt x="1316" y="10682"/>
                    <a:pt x="1388" y="10686"/>
                    <a:pt x="1458" y="10686"/>
                  </a:cubicBezTo>
                  <a:cubicBezTo>
                    <a:pt x="2168" y="10686"/>
                    <a:pt x="2790" y="10347"/>
                    <a:pt x="2896" y="9875"/>
                  </a:cubicBezTo>
                  <a:cubicBezTo>
                    <a:pt x="3036" y="9249"/>
                    <a:pt x="3155" y="8630"/>
                    <a:pt x="3270" y="8031"/>
                  </a:cubicBezTo>
                  <a:cubicBezTo>
                    <a:pt x="3491" y="6897"/>
                    <a:pt x="3713" y="5745"/>
                    <a:pt x="4060" y="4798"/>
                  </a:cubicBezTo>
                  <a:lnTo>
                    <a:pt x="4061" y="8823"/>
                  </a:lnTo>
                  <a:cubicBezTo>
                    <a:pt x="4061" y="9339"/>
                    <a:pt x="4339" y="9798"/>
                    <a:pt x="4788" y="10182"/>
                  </a:cubicBezTo>
                  <a:lnTo>
                    <a:pt x="4788" y="20451"/>
                  </a:lnTo>
                  <a:cubicBezTo>
                    <a:pt x="4788" y="21081"/>
                    <a:pt x="5574" y="21592"/>
                    <a:pt x="6542" y="21592"/>
                  </a:cubicBezTo>
                  <a:cubicBezTo>
                    <a:pt x="7510" y="21592"/>
                    <a:pt x="8295" y="21081"/>
                    <a:pt x="8294" y="20451"/>
                  </a:cubicBezTo>
                  <a:lnTo>
                    <a:pt x="8294" y="11398"/>
                  </a:lnTo>
                  <a:cubicBezTo>
                    <a:pt x="8419" y="11405"/>
                    <a:pt x="8543" y="11408"/>
                    <a:pt x="8665" y="11408"/>
                  </a:cubicBezTo>
                  <a:cubicBezTo>
                    <a:pt x="8788" y="11408"/>
                    <a:pt x="8913" y="11405"/>
                    <a:pt x="9037" y="11398"/>
                  </a:cubicBezTo>
                  <a:lnTo>
                    <a:pt x="9036" y="20451"/>
                  </a:lnTo>
                  <a:cubicBezTo>
                    <a:pt x="9036" y="21081"/>
                    <a:pt x="9821" y="21592"/>
                    <a:pt x="10790" y="21592"/>
                  </a:cubicBezTo>
                  <a:cubicBezTo>
                    <a:pt x="11757" y="21592"/>
                    <a:pt x="12542" y="21081"/>
                    <a:pt x="12542" y="20451"/>
                  </a:cubicBezTo>
                  <a:lnTo>
                    <a:pt x="12542" y="10182"/>
                  </a:lnTo>
                  <a:cubicBezTo>
                    <a:pt x="12991" y="9798"/>
                    <a:pt x="13269" y="9339"/>
                    <a:pt x="13269" y="8823"/>
                  </a:cubicBezTo>
                  <a:lnTo>
                    <a:pt x="13272" y="3614"/>
                  </a:lnTo>
                  <a:cubicBezTo>
                    <a:pt x="13442" y="3727"/>
                    <a:pt x="13611" y="3846"/>
                    <a:pt x="13784" y="3966"/>
                  </a:cubicBezTo>
                  <a:cubicBezTo>
                    <a:pt x="15168" y="4929"/>
                    <a:pt x="16889" y="6127"/>
                    <a:pt x="20045" y="6127"/>
                  </a:cubicBezTo>
                  <a:cubicBezTo>
                    <a:pt x="20848" y="6127"/>
                    <a:pt x="21499" y="5703"/>
                    <a:pt x="21499" y="5180"/>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39" name="Shape 227">
              <a:extLst>
                <a:ext uri="{FF2B5EF4-FFF2-40B4-BE49-F238E27FC236}">
                  <a16:creationId xmlns:a16="http://schemas.microsoft.com/office/drawing/2014/main" id="{AD2F6981-6ADD-4D6F-9C19-6796B6BC3785}"/>
                </a:ext>
              </a:extLst>
            </p:cNvPr>
            <p:cNvSpPr/>
            <p:nvPr/>
          </p:nvSpPr>
          <p:spPr>
            <a:xfrm>
              <a:off x="64663" y="0"/>
              <a:ext cx="99784" cy="119603"/>
            </a:xfrm>
            <a:custGeom>
              <a:avLst/>
              <a:gdLst/>
              <a:ahLst/>
              <a:cxnLst>
                <a:cxn ang="0">
                  <a:pos x="wd2" y="hd2"/>
                </a:cxn>
                <a:cxn ang="5400000">
                  <a:pos x="wd2" y="hd2"/>
                </a:cxn>
                <a:cxn ang="10800000">
                  <a:pos x="wd2" y="hd2"/>
                </a:cxn>
                <a:cxn ang="16200000">
                  <a:pos x="wd2" y="hd2"/>
                </a:cxn>
              </a:cxnLst>
              <a:rect l="0" t="0" r="r" b="b"/>
              <a:pathLst>
                <a:path w="21466" h="21600" extrusionOk="0">
                  <a:moveTo>
                    <a:pt x="10731" y="21600"/>
                  </a:moveTo>
                  <a:cubicBezTo>
                    <a:pt x="16818" y="21600"/>
                    <a:pt x="21362" y="16839"/>
                    <a:pt x="21465" y="8855"/>
                  </a:cubicBezTo>
                  <a:cubicBezTo>
                    <a:pt x="21533" y="3316"/>
                    <a:pt x="18390" y="0"/>
                    <a:pt x="10731" y="0"/>
                  </a:cubicBezTo>
                  <a:cubicBezTo>
                    <a:pt x="3079" y="0"/>
                    <a:pt x="-67" y="3316"/>
                    <a:pt x="1" y="8855"/>
                  </a:cubicBezTo>
                  <a:cubicBezTo>
                    <a:pt x="104" y="16839"/>
                    <a:pt x="4645" y="21600"/>
                    <a:pt x="10731" y="21600"/>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40" name="Shape 228">
              <a:extLst>
                <a:ext uri="{FF2B5EF4-FFF2-40B4-BE49-F238E27FC236}">
                  <a16:creationId xmlns:a16="http://schemas.microsoft.com/office/drawing/2014/main" id="{9B2EA24B-93E7-42B5-9AA0-6276C90E4AAF}"/>
                </a:ext>
              </a:extLst>
            </p:cNvPr>
            <p:cNvSpPr/>
            <p:nvPr/>
          </p:nvSpPr>
          <p:spPr>
            <a:xfrm>
              <a:off x="301762" y="320921"/>
              <a:ext cx="101356" cy="192609"/>
            </a:xfrm>
            <a:custGeom>
              <a:avLst/>
              <a:gdLst/>
              <a:ahLst/>
              <a:cxnLst>
                <a:cxn ang="0">
                  <a:pos x="wd2" y="hd2"/>
                </a:cxn>
                <a:cxn ang="5400000">
                  <a:pos x="wd2" y="hd2"/>
                </a:cxn>
                <a:cxn ang="10800000">
                  <a:pos x="wd2" y="hd2"/>
                </a:cxn>
                <a:cxn ang="16200000">
                  <a:pos x="wd2" y="hd2"/>
                </a:cxn>
              </a:cxnLst>
              <a:rect l="0" t="0" r="r" b="b"/>
              <a:pathLst>
                <a:path w="21225" h="21600" extrusionOk="0">
                  <a:moveTo>
                    <a:pt x="12340" y="8875"/>
                  </a:moveTo>
                  <a:cubicBezTo>
                    <a:pt x="8726" y="7997"/>
                    <a:pt x="7522" y="7564"/>
                    <a:pt x="7522" y="6736"/>
                  </a:cubicBezTo>
                  <a:cubicBezTo>
                    <a:pt x="7522" y="6124"/>
                    <a:pt x="8673" y="5509"/>
                    <a:pt x="11249" y="5509"/>
                  </a:cubicBezTo>
                  <a:cubicBezTo>
                    <a:pt x="12760" y="5509"/>
                    <a:pt x="13620" y="5768"/>
                    <a:pt x="13852" y="5894"/>
                  </a:cubicBezTo>
                  <a:lnTo>
                    <a:pt x="13852" y="6258"/>
                  </a:lnTo>
                  <a:cubicBezTo>
                    <a:pt x="13852" y="7153"/>
                    <a:pt x="15204" y="7880"/>
                    <a:pt x="16879" y="7880"/>
                  </a:cubicBezTo>
                  <a:lnTo>
                    <a:pt x="17537" y="7880"/>
                  </a:lnTo>
                  <a:cubicBezTo>
                    <a:pt x="19211" y="7880"/>
                    <a:pt x="20564" y="7153"/>
                    <a:pt x="20564" y="6258"/>
                  </a:cubicBezTo>
                  <a:lnTo>
                    <a:pt x="20564" y="5613"/>
                  </a:lnTo>
                  <a:cubicBezTo>
                    <a:pt x="20564" y="3600"/>
                    <a:pt x="17521" y="2531"/>
                    <a:pt x="14237" y="2121"/>
                  </a:cubicBezTo>
                  <a:lnTo>
                    <a:pt x="14237" y="1621"/>
                  </a:lnTo>
                  <a:cubicBezTo>
                    <a:pt x="14237" y="725"/>
                    <a:pt x="12884" y="0"/>
                    <a:pt x="11209" y="0"/>
                  </a:cubicBezTo>
                  <a:lnTo>
                    <a:pt x="10551" y="0"/>
                  </a:lnTo>
                  <a:cubicBezTo>
                    <a:pt x="8879" y="0"/>
                    <a:pt x="7522" y="725"/>
                    <a:pt x="7522" y="1621"/>
                  </a:cubicBezTo>
                  <a:lnTo>
                    <a:pt x="7522" y="2226"/>
                  </a:lnTo>
                  <a:cubicBezTo>
                    <a:pt x="3430" y="2889"/>
                    <a:pt x="730" y="4629"/>
                    <a:pt x="730" y="6757"/>
                  </a:cubicBezTo>
                  <a:cubicBezTo>
                    <a:pt x="730" y="10016"/>
                    <a:pt x="5731" y="11246"/>
                    <a:pt x="9383" y="12144"/>
                  </a:cubicBezTo>
                  <a:cubicBezTo>
                    <a:pt x="12893" y="13008"/>
                    <a:pt x="14434" y="13491"/>
                    <a:pt x="14434" y="14491"/>
                  </a:cubicBezTo>
                  <a:cubicBezTo>
                    <a:pt x="14434" y="15462"/>
                    <a:pt x="13013" y="16112"/>
                    <a:pt x="10902" y="16112"/>
                  </a:cubicBezTo>
                  <a:cubicBezTo>
                    <a:pt x="8203" y="16112"/>
                    <a:pt x="6651" y="15086"/>
                    <a:pt x="6106" y="14643"/>
                  </a:cubicBezTo>
                  <a:cubicBezTo>
                    <a:pt x="5646" y="14266"/>
                    <a:pt x="4910" y="14009"/>
                    <a:pt x="4078" y="13934"/>
                  </a:cubicBezTo>
                  <a:cubicBezTo>
                    <a:pt x="3248" y="13860"/>
                    <a:pt x="2395" y="13975"/>
                    <a:pt x="1729" y="14250"/>
                  </a:cubicBezTo>
                  <a:lnTo>
                    <a:pt x="1180" y="14477"/>
                  </a:lnTo>
                  <a:cubicBezTo>
                    <a:pt x="-81" y="14997"/>
                    <a:pt x="-375" y="15954"/>
                    <a:pt x="512" y="16663"/>
                  </a:cubicBezTo>
                  <a:cubicBezTo>
                    <a:pt x="1376" y="17356"/>
                    <a:pt x="3621" y="18842"/>
                    <a:pt x="7522" y="19435"/>
                  </a:cubicBezTo>
                  <a:lnTo>
                    <a:pt x="7522" y="19978"/>
                  </a:lnTo>
                  <a:cubicBezTo>
                    <a:pt x="7522" y="20873"/>
                    <a:pt x="8879" y="21600"/>
                    <a:pt x="10551" y="21600"/>
                  </a:cubicBezTo>
                  <a:lnTo>
                    <a:pt x="11209" y="21600"/>
                  </a:lnTo>
                  <a:cubicBezTo>
                    <a:pt x="12884" y="21600"/>
                    <a:pt x="14237" y="20873"/>
                    <a:pt x="14237" y="19978"/>
                  </a:cubicBezTo>
                  <a:lnTo>
                    <a:pt x="14237" y="19435"/>
                  </a:lnTo>
                  <a:cubicBezTo>
                    <a:pt x="18836" y="18710"/>
                    <a:pt x="21225" y="16518"/>
                    <a:pt x="21225" y="14449"/>
                  </a:cubicBezTo>
                  <a:cubicBezTo>
                    <a:pt x="21225" y="11037"/>
                    <a:pt x="16091" y="9788"/>
                    <a:pt x="12340" y="8875"/>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41" name="Shape 229">
              <a:extLst>
                <a:ext uri="{FF2B5EF4-FFF2-40B4-BE49-F238E27FC236}">
                  <a16:creationId xmlns:a16="http://schemas.microsoft.com/office/drawing/2014/main" id="{BF4D41DA-0258-4A7B-94E7-4606E5DE0BCB}"/>
                </a:ext>
              </a:extLst>
            </p:cNvPr>
            <p:cNvSpPr/>
            <p:nvPr/>
          </p:nvSpPr>
          <p:spPr>
            <a:xfrm>
              <a:off x="201174" y="263443"/>
              <a:ext cx="302893" cy="302900"/>
            </a:xfrm>
            <a:custGeom>
              <a:avLst/>
              <a:gdLst/>
              <a:ahLst/>
              <a:cxnLst>
                <a:cxn ang="0">
                  <a:pos x="wd2" y="hd2"/>
                </a:cxn>
                <a:cxn ang="5400000">
                  <a:pos x="wd2" y="hd2"/>
                </a:cxn>
                <a:cxn ang="10800000">
                  <a:pos x="wd2" y="hd2"/>
                </a:cxn>
                <a:cxn ang="16200000">
                  <a:pos x="wd2" y="hd2"/>
                </a:cxn>
              </a:cxnLst>
              <a:rect l="0" t="0" r="r" b="b"/>
              <a:pathLst>
                <a:path w="21600" h="21600" extrusionOk="0">
                  <a:moveTo>
                    <a:pt x="10801" y="19086"/>
                  </a:moveTo>
                  <a:cubicBezTo>
                    <a:pt x="6231" y="19086"/>
                    <a:pt x="2514" y="15369"/>
                    <a:pt x="2514" y="10801"/>
                  </a:cubicBezTo>
                  <a:cubicBezTo>
                    <a:pt x="2514" y="6231"/>
                    <a:pt x="6231" y="2514"/>
                    <a:pt x="10801" y="2514"/>
                  </a:cubicBezTo>
                  <a:cubicBezTo>
                    <a:pt x="15369" y="2514"/>
                    <a:pt x="19087" y="6231"/>
                    <a:pt x="19087" y="10801"/>
                  </a:cubicBezTo>
                  <a:cubicBezTo>
                    <a:pt x="19087" y="15369"/>
                    <a:pt x="15369" y="19086"/>
                    <a:pt x="10801" y="19086"/>
                  </a:cubicBezTo>
                  <a:close/>
                  <a:moveTo>
                    <a:pt x="10801" y="0"/>
                  </a:moveTo>
                  <a:cubicBezTo>
                    <a:pt x="4844" y="0"/>
                    <a:pt x="0" y="4845"/>
                    <a:pt x="0" y="10801"/>
                  </a:cubicBezTo>
                  <a:cubicBezTo>
                    <a:pt x="0" y="16755"/>
                    <a:pt x="4844" y="21600"/>
                    <a:pt x="10801" y="21600"/>
                  </a:cubicBezTo>
                  <a:cubicBezTo>
                    <a:pt x="16755" y="21600"/>
                    <a:pt x="21600" y="16755"/>
                    <a:pt x="21600" y="10801"/>
                  </a:cubicBezTo>
                  <a:cubicBezTo>
                    <a:pt x="21600" y="4845"/>
                    <a:pt x="16755" y="0"/>
                    <a:pt x="10801" y="0"/>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351" name="Shape 232">
            <a:extLst>
              <a:ext uri="{FF2B5EF4-FFF2-40B4-BE49-F238E27FC236}">
                <a16:creationId xmlns:a16="http://schemas.microsoft.com/office/drawing/2014/main" id="{27060E2C-96EF-4658-9363-454DD04F433A}"/>
              </a:ext>
            </a:extLst>
          </p:cNvPr>
          <p:cNvSpPr/>
          <p:nvPr/>
        </p:nvSpPr>
        <p:spPr>
          <a:xfrm>
            <a:off x="1187021" y="3280537"/>
            <a:ext cx="534988" cy="561143"/>
          </a:xfrm>
          <a:custGeom>
            <a:avLst/>
            <a:gdLst/>
            <a:ahLst/>
            <a:cxnLst>
              <a:cxn ang="0">
                <a:pos x="wd2" y="hd2"/>
              </a:cxn>
              <a:cxn ang="5400000">
                <a:pos x="wd2" y="hd2"/>
              </a:cxn>
              <a:cxn ang="10800000">
                <a:pos x="wd2" y="hd2"/>
              </a:cxn>
              <a:cxn ang="16200000">
                <a:pos x="wd2" y="hd2"/>
              </a:cxn>
            </a:cxnLst>
            <a:rect l="0" t="0" r="r" b="b"/>
            <a:pathLst>
              <a:path w="21600" h="21600" extrusionOk="0">
                <a:moveTo>
                  <a:pt x="1667" y="15546"/>
                </a:moveTo>
                <a:cubicBezTo>
                  <a:pt x="1733" y="15695"/>
                  <a:pt x="1802" y="15841"/>
                  <a:pt x="1875" y="15986"/>
                </a:cubicBezTo>
                <a:cubicBezTo>
                  <a:pt x="3548" y="19307"/>
                  <a:pt x="7108" y="21600"/>
                  <a:pt x="11229" y="21600"/>
                </a:cubicBezTo>
                <a:cubicBezTo>
                  <a:pt x="16957" y="21600"/>
                  <a:pt x="21600" y="17171"/>
                  <a:pt x="21600" y="11709"/>
                </a:cubicBezTo>
                <a:cubicBezTo>
                  <a:pt x="21600" y="10341"/>
                  <a:pt x="21309" y="9038"/>
                  <a:pt x="20783" y="7853"/>
                </a:cubicBezTo>
                <a:lnTo>
                  <a:pt x="19725" y="5614"/>
                </a:lnTo>
                <a:cubicBezTo>
                  <a:pt x="18052" y="2293"/>
                  <a:pt x="14492" y="0"/>
                  <a:pt x="10371" y="0"/>
                </a:cubicBezTo>
                <a:cubicBezTo>
                  <a:pt x="4643" y="0"/>
                  <a:pt x="0" y="4429"/>
                  <a:pt x="0" y="9891"/>
                </a:cubicBezTo>
                <a:cubicBezTo>
                  <a:pt x="0" y="11261"/>
                  <a:pt x="292" y="12566"/>
                  <a:pt x="820" y="13752"/>
                </a:cubicBezTo>
                <a:cubicBezTo>
                  <a:pt x="820" y="13752"/>
                  <a:pt x="1667" y="15546"/>
                  <a:pt x="1667" y="15546"/>
                </a:cubicBezTo>
                <a:close/>
              </a:path>
            </a:pathLst>
          </a:custGeom>
          <a:solidFill>
            <a:schemeClr val="accent2">
              <a:lumMod val="75000"/>
            </a:schemeClr>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52" name="Shape 233">
            <a:extLst>
              <a:ext uri="{FF2B5EF4-FFF2-40B4-BE49-F238E27FC236}">
                <a16:creationId xmlns:a16="http://schemas.microsoft.com/office/drawing/2014/main" id="{29D41060-6257-4BE0-96C6-BA41BC11EE0F}"/>
              </a:ext>
            </a:extLst>
          </p:cNvPr>
          <p:cNvSpPr/>
          <p:nvPr/>
        </p:nvSpPr>
        <p:spPr>
          <a:xfrm>
            <a:off x="1207104" y="3437918"/>
            <a:ext cx="497347" cy="360560"/>
          </a:xfrm>
          <a:custGeom>
            <a:avLst/>
            <a:gdLst/>
            <a:ahLst/>
            <a:cxnLst>
              <a:cxn ang="0">
                <a:pos x="wd2" y="hd2"/>
              </a:cxn>
              <a:cxn ang="5400000">
                <a:pos x="wd2" y="hd2"/>
              </a:cxn>
              <a:cxn ang="10800000">
                <a:pos x="wd2" y="hd2"/>
              </a:cxn>
              <a:cxn ang="16200000">
                <a:pos x="wd2" y="hd2"/>
              </a:cxn>
            </a:cxnLst>
            <a:rect l="0" t="0" r="r" b="b"/>
            <a:pathLst>
              <a:path w="21600" h="21600" extrusionOk="0">
                <a:moveTo>
                  <a:pt x="21253" y="2123"/>
                </a:moveTo>
                <a:lnTo>
                  <a:pt x="20560" y="0"/>
                </a:lnTo>
                <a:cubicBezTo>
                  <a:pt x="21121" y="1837"/>
                  <a:pt x="21431" y="3854"/>
                  <a:pt x="21431" y="5972"/>
                </a:cubicBezTo>
                <a:cubicBezTo>
                  <a:pt x="21431" y="14474"/>
                  <a:pt x="16436" y="21366"/>
                  <a:pt x="10275" y="21366"/>
                </a:cubicBezTo>
                <a:cubicBezTo>
                  <a:pt x="5658" y="21366"/>
                  <a:pt x="1696" y="17496"/>
                  <a:pt x="0" y="11978"/>
                </a:cubicBezTo>
                <a:cubicBezTo>
                  <a:pt x="0" y="11979"/>
                  <a:pt x="0" y="11979"/>
                  <a:pt x="0" y="11980"/>
                </a:cubicBezTo>
                <a:lnTo>
                  <a:pt x="905" y="14750"/>
                </a:lnTo>
                <a:cubicBezTo>
                  <a:pt x="2942" y="18884"/>
                  <a:pt x="6379" y="21600"/>
                  <a:pt x="10275" y="21600"/>
                </a:cubicBezTo>
                <a:cubicBezTo>
                  <a:pt x="16530" y="21600"/>
                  <a:pt x="21600" y="14603"/>
                  <a:pt x="21600" y="5972"/>
                </a:cubicBezTo>
                <a:cubicBezTo>
                  <a:pt x="21600" y="4644"/>
                  <a:pt x="21479" y="3354"/>
                  <a:pt x="21253" y="2123"/>
                </a:cubicBezTo>
                <a:close/>
              </a:path>
            </a:pathLst>
          </a:custGeom>
          <a:solidFill>
            <a:srgbClr val="C5F398"/>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53" name="Shape 234">
            <a:extLst>
              <a:ext uri="{FF2B5EF4-FFF2-40B4-BE49-F238E27FC236}">
                <a16:creationId xmlns:a16="http://schemas.microsoft.com/office/drawing/2014/main" id="{436CC11A-2BD0-46C3-AAB9-6FB31AF70C56}"/>
              </a:ext>
            </a:extLst>
          </p:cNvPr>
          <p:cNvSpPr/>
          <p:nvPr/>
        </p:nvSpPr>
        <p:spPr>
          <a:xfrm>
            <a:off x="1187021" y="3280537"/>
            <a:ext cx="513741" cy="513936"/>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chemeClr val="accent2"/>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nvGrpSpPr>
          <p:cNvPr id="347" name="Group 239">
            <a:extLst>
              <a:ext uri="{FF2B5EF4-FFF2-40B4-BE49-F238E27FC236}">
                <a16:creationId xmlns:a16="http://schemas.microsoft.com/office/drawing/2014/main" id="{833F15A5-F08D-49D5-B908-CF2EF6A6E1CD}"/>
              </a:ext>
            </a:extLst>
          </p:cNvPr>
          <p:cNvGrpSpPr/>
          <p:nvPr/>
        </p:nvGrpSpPr>
        <p:grpSpPr>
          <a:xfrm>
            <a:off x="1319552" y="3437371"/>
            <a:ext cx="270380" cy="233850"/>
            <a:chOff x="0" y="0"/>
            <a:chExt cx="504066" cy="435963"/>
          </a:xfrm>
        </p:grpSpPr>
        <p:sp>
          <p:nvSpPr>
            <p:cNvPr id="348" name="Shape 236">
              <a:extLst>
                <a:ext uri="{FF2B5EF4-FFF2-40B4-BE49-F238E27FC236}">
                  <a16:creationId xmlns:a16="http://schemas.microsoft.com/office/drawing/2014/main" id="{424084CE-3FE3-478D-831C-E1FA01D88D7D}"/>
                </a:ext>
              </a:extLst>
            </p:cNvPr>
            <p:cNvSpPr/>
            <p:nvPr/>
          </p:nvSpPr>
          <p:spPr>
            <a:xfrm>
              <a:off x="-1" y="0"/>
              <a:ext cx="444814" cy="435964"/>
            </a:xfrm>
            <a:custGeom>
              <a:avLst/>
              <a:gdLst/>
              <a:ahLst/>
              <a:cxnLst>
                <a:cxn ang="0">
                  <a:pos x="wd2" y="hd2"/>
                </a:cxn>
                <a:cxn ang="5400000">
                  <a:pos x="wd2" y="hd2"/>
                </a:cxn>
                <a:cxn ang="10800000">
                  <a:pos x="wd2" y="hd2"/>
                </a:cxn>
                <a:cxn ang="16200000">
                  <a:pos x="wd2" y="hd2"/>
                </a:cxn>
              </a:cxnLst>
              <a:rect l="0" t="0" r="r" b="b"/>
              <a:pathLst>
                <a:path w="21345" h="20957" extrusionOk="0">
                  <a:moveTo>
                    <a:pt x="20222" y="8644"/>
                  </a:moveTo>
                  <a:lnTo>
                    <a:pt x="21303" y="5983"/>
                  </a:lnTo>
                  <a:cubicBezTo>
                    <a:pt x="21424" y="5685"/>
                    <a:pt x="21272" y="5521"/>
                    <a:pt x="20967" y="5619"/>
                  </a:cubicBezTo>
                  <a:lnTo>
                    <a:pt x="19892" y="5962"/>
                  </a:lnTo>
                  <a:cubicBezTo>
                    <a:pt x="18701" y="3465"/>
                    <a:pt x="16619" y="1573"/>
                    <a:pt x="14018" y="631"/>
                  </a:cubicBezTo>
                  <a:cubicBezTo>
                    <a:pt x="11392" y="-321"/>
                    <a:pt x="8553" y="-192"/>
                    <a:pt x="6026" y="995"/>
                  </a:cubicBezTo>
                  <a:cubicBezTo>
                    <a:pt x="3496" y="2182"/>
                    <a:pt x="1579" y="4284"/>
                    <a:pt x="629" y="6915"/>
                  </a:cubicBezTo>
                  <a:cubicBezTo>
                    <a:pt x="-46" y="8783"/>
                    <a:pt x="-176" y="10759"/>
                    <a:pt x="230" y="12654"/>
                  </a:cubicBezTo>
                  <a:cubicBezTo>
                    <a:pt x="395" y="13428"/>
                    <a:pt x="651" y="14189"/>
                    <a:pt x="993" y="14922"/>
                  </a:cubicBezTo>
                  <a:cubicBezTo>
                    <a:pt x="2179" y="17455"/>
                    <a:pt x="4277" y="19375"/>
                    <a:pt x="6903" y="20327"/>
                  </a:cubicBezTo>
                  <a:cubicBezTo>
                    <a:pt x="9528" y="21279"/>
                    <a:pt x="12368" y="21150"/>
                    <a:pt x="14896" y="19963"/>
                  </a:cubicBezTo>
                  <a:cubicBezTo>
                    <a:pt x="15255" y="19794"/>
                    <a:pt x="15612" y="19625"/>
                    <a:pt x="15934" y="19401"/>
                  </a:cubicBezTo>
                  <a:cubicBezTo>
                    <a:pt x="16361" y="19105"/>
                    <a:pt x="16809" y="18841"/>
                    <a:pt x="16369" y="18195"/>
                  </a:cubicBezTo>
                  <a:cubicBezTo>
                    <a:pt x="15923" y="17542"/>
                    <a:pt x="15040" y="18033"/>
                    <a:pt x="14182" y="18437"/>
                  </a:cubicBezTo>
                  <a:cubicBezTo>
                    <a:pt x="12063" y="19438"/>
                    <a:pt x="9678" y="19542"/>
                    <a:pt x="7474" y="18744"/>
                  </a:cubicBezTo>
                  <a:cubicBezTo>
                    <a:pt x="5272" y="17945"/>
                    <a:pt x="3511" y="16333"/>
                    <a:pt x="2516" y="14207"/>
                  </a:cubicBezTo>
                  <a:cubicBezTo>
                    <a:pt x="2227" y="13591"/>
                    <a:pt x="2015" y="12953"/>
                    <a:pt x="1875" y="12305"/>
                  </a:cubicBezTo>
                  <a:cubicBezTo>
                    <a:pt x="1535" y="10714"/>
                    <a:pt x="1644" y="9055"/>
                    <a:pt x="2211" y="7488"/>
                  </a:cubicBezTo>
                  <a:cubicBezTo>
                    <a:pt x="3008" y="5281"/>
                    <a:pt x="4616" y="3516"/>
                    <a:pt x="6738" y="2521"/>
                  </a:cubicBezTo>
                  <a:cubicBezTo>
                    <a:pt x="8860" y="1524"/>
                    <a:pt x="11243" y="1416"/>
                    <a:pt x="13446" y="2214"/>
                  </a:cubicBezTo>
                  <a:cubicBezTo>
                    <a:pt x="15555" y="2979"/>
                    <a:pt x="17256" y="4488"/>
                    <a:pt x="18271" y="6480"/>
                  </a:cubicBezTo>
                  <a:lnTo>
                    <a:pt x="17157" y="6836"/>
                  </a:lnTo>
                  <a:cubicBezTo>
                    <a:pt x="16850" y="6933"/>
                    <a:pt x="16822" y="7155"/>
                    <a:pt x="17092" y="7328"/>
                  </a:cubicBezTo>
                  <a:lnTo>
                    <a:pt x="19510" y="8872"/>
                  </a:lnTo>
                  <a:cubicBezTo>
                    <a:pt x="19782" y="9045"/>
                    <a:pt x="20103" y="8942"/>
                    <a:pt x="20222" y="8644"/>
                  </a:cubicBezTo>
                  <a:cubicBezTo>
                    <a:pt x="20222" y="8644"/>
                    <a:pt x="20222" y="8644"/>
                    <a:pt x="20222" y="8644"/>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49" name="Shape 237">
              <a:extLst>
                <a:ext uri="{FF2B5EF4-FFF2-40B4-BE49-F238E27FC236}">
                  <a16:creationId xmlns:a16="http://schemas.microsoft.com/office/drawing/2014/main" id="{715ACEAA-52C8-4660-A7F5-C41C5E03783B}"/>
                </a:ext>
              </a:extLst>
            </p:cNvPr>
            <p:cNvSpPr/>
            <p:nvPr/>
          </p:nvSpPr>
          <p:spPr>
            <a:xfrm>
              <a:off x="112035" y="80914"/>
              <a:ext cx="119055" cy="235024"/>
            </a:xfrm>
            <a:custGeom>
              <a:avLst/>
              <a:gdLst/>
              <a:ahLst/>
              <a:cxnLst>
                <a:cxn ang="0">
                  <a:pos x="wd2" y="hd2"/>
                </a:cxn>
                <a:cxn ang="5400000">
                  <a:pos x="wd2" y="hd2"/>
                </a:cxn>
                <a:cxn ang="10800000">
                  <a:pos x="wd2" y="hd2"/>
                </a:cxn>
                <a:cxn ang="16200000">
                  <a:pos x="wd2" y="hd2"/>
                </a:cxn>
              </a:cxnLst>
              <a:rect l="0" t="0" r="r" b="b"/>
              <a:pathLst>
                <a:path w="21287" h="21600" extrusionOk="0">
                  <a:moveTo>
                    <a:pt x="16214" y="1304"/>
                  </a:moveTo>
                  <a:lnTo>
                    <a:pt x="16214" y="12881"/>
                  </a:lnTo>
                  <a:lnTo>
                    <a:pt x="935" y="19286"/>
                  </a:lnTo>
                  <a:cubicBezTo>
                    <a:pt x="-152" y="19740"/>
                    <a:pt x="-313" y="20563"/>
                    <a:pt x="568" y="21120"/>
                  </a:cubicBezTo>
                  <a:cubicBezTo>
                    <a:pt x="1069" y="21435"/>
                    <a:pt x="1801" y="21600"/>
                    <a:pt x="2537" y="21600"/>
                  </a:cubicBezTo>
                  <a:cubicBezTo>
                    <a:pt x="3103" y="21600"/>
                    <a:pt x="3669" y="21503"/>
                    <a:pt x="4140" y="21307"/>
                  </a:cubicBezTo>
                  <a:lnTo>
                    <a:pt x="21287" y="14119"/>
                  </a:lnTo>
                  <a:lnTo>
                    <a:pt x="21287" y="1304"/>
                  </a:lnTo>
                  <a:cubicBezTo>
                    <a:pt x="21287" y="583"/>
                    <a:pt x="20150" y="0"/>
                    <a:pt x="18753" y="0"/>
                  </a:cubicBezTo>
                  <a:cubicBezTo>
                    <a:pt x="17351" y="0"/>
                    <a:pt x="16214" y="583"/>
                    <a:pt x="16214" y="1304"/>
                  </a:cubicBezTo>
                  <a:cubicBezTo>
                    <a:pt x="16214" y="1304"/>
                    <a:pt x="16214" y="1304"/>
                    <a:pt x="16214" y="1304"/>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50" name="Shape 238">
              <a:extLst>
                <a:ext uri="{FF2B5EF4-FFF2-40B4-BE49-F238E27FC236}">
                  <a16:creationId xmlns:a16="http://schemas.microsoft.com/office/drawing/2014/main" id="{0F8E3E05-9DEA-4620-8227-53157A1DC071}"/>
                </a:ext>
              </a:extLst>
            </p:cNvPr>
            <p:cNvSpPr/>
            <p:nvPr/>
          </p:nvSpPr>
          <p:spPr>
            <a:xfrm>
              <a:off x="273863" y="230294"/>
              <a:ext cx="230204" cy="113665"/>
            </a:xfrm>
            <a:custGeom>
              <a:avLst/>
              <a:gdLst/>
              <a:ahLst/>
              <a:cxnLst>
                <a:cxn ang="0">
                  <a:pos x="wd2" y="hd2"/>
                </a:cxn>
                <a:cxn ang="5400000">
                  <a:pos x="wd2" y="hd2"/>
                </a:cxn>
                <a:cxn ang="10800000">
                  <a:pos x="wd2" y="hd2"/>
                </a:cxn>
                <a:cxn ang="16200000">
                  <a:pos x="wd2" y="hd2"/>
                </a:cxn>
              </a:cxnLst>
              <a:rect l="0" t="0" r="r" b="b"/>
              <a:pathLst>
                <a:path w="21600" h="21600" extrusionOk="0">
                  <a:moveTo>
                    <a:pt x="17855" y="14012"/>
                  </a:moveTo>
                  <a:cubicBezTo>
                    <a:pt x="17007" y="15732"/>
                    <a:pt x="15553" y="15774"/>
                    <a:pt x="14659" y="13967"/>
                  </a:cubicBezTo>
                  <a:lnTo>
                    <a:pt x="13027" y="10792"/>
                  </a:lnTo>
                  <a:lnTo>
                    <a:pt x="14680" y="7580"/>
                  </a:lnTo>
                  <a:cubicBezTo>
                    <a:pt x="15529" y="5859"/>
                    <a:pt x="17007" y="5859"/>
                    <a:pt x="17855" y="7575"/>
                  </a:cubicBezTo>
                  <a:cubicBezTo>
                    <a:pt x="18281" y="8439"/>
                    <a:pt x="18515" y="9576"/>
                    <a:pt x="18515" y="10792"/>
                  </a:cubicBezTo>
                  <a:cubicBezTo>
                    <a:pt x="18515" y="12004"/>
                    <a:pt x="18281" y="13153"/>
                    <a:pt x="17855" y="14012"/>
                  </a:cubicBezTo>
                  <a:cubicBezTo>
                    <a:pt x="17855" y="14012"/>
                    <a:pt x="17855" y="14012"/>
                    <a:pt x="17855" y="14012"/>
                  </a:cubicBezTo>
                  <a:close/>
                  <a:moveTo>
                    <a:pt x="6920" y="14012"/>
                  </a:moveTo>
                  <a:cubicBezTo>
                    <a:pt x="6071" y="15732"/>
                    <a:pt x="4594" y="15732"/>
                    <a:pt x="3745" y="14012"/>
                  </a:cubicBezTo>
                  <a:cubicBezTo>
                    <a:pt x="3322" y="13153"/>
                    <a:pt x="3088" y="12011"/>
                    <a:pt x="3088" y="10800"/>
                  </a:cubicBezTo>
                  <a:cubicBezTo>
                    <a:pt x="3088" y="9584"/>
                    <a:pt x="3322" y="8445"/>
                    <a:pt x="3748" y="7583"/>
                  </a:cubicBezTo>
                  <a:cubicBezTo>
                    <a:pt x="4171" y="6723"/>
                    <a:pt x="4733" y="6249"/>
                    <a:pt x="5333" y="6249"/>
                  </a:cubicBezTo>
                  <a:cubicBezTo>
                    <a:pt x="5931" y="6249"/>
                    <a:pt x="6494" y="6723"/>
                    <a:pt x="6943" y="7626"/>
                  </a:cubicBezTo>
                  <a:lnTo>
                    <a:pt x="8573" y="10802"/>
                  </a:lnTo>
                  <a:cubicBezTo>
                    <a:pt x="8573" y="10802"/>
                    <a:pt x="6920" y="14012"/>
                    <a:pt x="6920" y="14012"/>
                  </a:cubicBezTo>
                  <a:close/>
                  <a:moveTo>
                    <a:pt x="16270" y="0"/>
                  </a:moveTo>
                  <a:cubicBezTo>
                    <a:pt x="14846" y="0"/>
                    <a:pt x="13508" y="1124"/>
                    <a:pt x="12523" y="3114"/>
                  </a:cubicBezTo>
                  <a:lnTo>
                    <a:pt x="10799" y="6465"/>
                  </a:lnTo>
                  <a:lnTo>
                    <a:pt x="9104" y="3167"/>
                  </a:lnTo>
                  <a:cubicBezTo>
                    <a:pt x="8097" y="1124"/>
                    <a:pt x="6757" y="0"/>
                    <a:pt x="5333" y="0"/>
                  </a:cubicBezTo>
                  <a:cubicBezTo>
                    <a:pt x="3908" y="0"/>
                    <a:pt x="2570" y="1129"/>
                    <a:pt x="1564" y="3167"/>
                  </a:cubicBezTo>
                  <a:cubicBezTo>
                    <a:pt x="557" y="5204"/>
                    <a:pt x="0" y="7912"/>
                    <a:pt x="0" y="10802"/>
                  </a:cubicBezTo>
                  <a:cubicBezTo>
                    <a:pt x="0" y="13682"/>
                    <a:pt x="554" y="16398"/>
                    <a:pt x="1564" y="18433"/>
                  </a:cubicBezTo>
                  <a:cubicBezTo>
                    <a:pt x="2568" y="20474"/>
                    <a:pt x="3908" y="21600"/>
                    <a:pt x="5333" y="21600"/>
                  </a:cubicBezTo>
                  <a:cubicBezTo>
                    <a:pt x="6754" y="21600"/>
                    <a:pt x="8097" y="20477"/>
                    <a:pt x="9080" y="18478"/>
                  </a:cubicBezTo>
                  <a:lnTo>
                    <a:pt x="10801" y="15133"/>
                  </a:lnTo>
                  <a:lnTo>
                    <a:pt x="12499" y="18433"/>
                  </a:lnTo>
                  <a:cubicBezTo>
                    <a:pt x="13506" y="20474"/>
                    <a:pt x="14846" y="21600"/>
                    <a:pt x="16270" y="21600"/>
                  </a:cubicBezTo>
                  <a:cubicBezTo>
                    <a:pt x="17695" y="21600"/>
                    <a:pt x="19032" y="20477"/>
                    <a:pt x="20036" y="18433"/>
                  </a:cubicBezTo>
                  <a:cubicBezTo>
                    <a:pt x="21046" y="16400"/>
                    <a:pt x="21600" y="13685"/>
                    <a:pt x="21600" y="10798"/>
                  </a:cubicBezTo>
                  <a:cubicBezTo>
                    <a:pt x="21600" y="7910"/>
                    <a:pt x="21048" y="5201"/>
                    <a:pt x="20036" y="3163"/>
                  </a:cubicBezTo>
                  <a:cubicBezTo>
                    <a:pt x="19030" y="1124"/>
                    <a:pt x="17692" y="0"/>
                    <a:pt x="16270" y="0"/>
                  </a:cubicBezTo>
                  <a:cubicBezTo>
                    <a:pt x="16270" y="0"/>
                    <a:pt x="16270" y="0"/>
                    <a:pt x="16270" y="0"/>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357" name="Shape 241">
            <a:extLst>
              <a:ext uri="{FF2B5EF4-FFF2-40B4-BE49-F238E27FC236}">
                <a16:creationId xmlns:a16="http://schemas.microsoft.com/office/drawing/2014/main" id="{67ED4C14-D4C5-4157-A4DF-9F37236D44EB}"/>
              </a:ext>
            </a:extLst>
          </p:cNvPr>
          <p:cNvSpPr/>
          <p:nvPr/>
        </p:nvSpPr>
        <p:spPr>
          <a:xfrm>
            <a:off x="1193834" y="5243391"/>
            <a:ext cx="534988" cy="561143"/>
          </a:xfrm>
          <a:custGeom>
            <a:avLst/>
            <a:gdLst/>
            <a:ahLst/>
            <a:cxnLst>
              <a:cxn ang="0">
                <a:pos x="wd2" y="hd2"/>
              </a:cxn>
              <a:cxn ang="5400000">
                <a:pos x="wd2" y="hd2"/>
              </a:cxn>
              <a:cxn ang="10800000">
                <a:pos x="wd2" y="hd2"/>
              </a:cxn>
              <a:cxn ang="16200000">
                <a:pos x="wd2" y="hd2"/>
              </a:cxn>
            </a:cxnLst>
            <a:rect l="0" t="0" r="r" b="b"/>
            <a:pathLst>
              <a:path w="21600" h="21600" extrusionOk="0">
                <a:moveTo>
                  <a:pt x="1667" y="15546"/>
                </a:moveTo>
                <a:cubicBezTo>
                  <a:pt x="1733" y="15695"/>
                  <a:pt x="1802" y="15841"/>
                  <a:pt x="1875" y="15986"/>
                </a:cubicBezTo>
                <a:cubicBezTo>
                  <a:pt x="3548" y="19307"/>
                  <a:pt x="7108" y="21600"/>
                  <a:pt x="11229" y="21600"/>
                </a:cubicBezTo>
                <a:cubicBezTo>
                  <a:pt x="16957" y="21600"/>
                  <a:pt x="21600" y="17171"/>
                  <a:pt x="21600" y="11709"/>
                </a:cubicBezTo>
                <a:cubicBezTo>
                  <a:pt x="21600" y="10341"/>
                  <a:pt x="21309" y="9038"/>
                  <a:pt x="20783" y="7853"/>
                </a:cubicBezTo>
                <a:lnTo>
                  <a:pt x="19725" y="5614"/>
                </a:lnTo>
                <a:cubicBezTo>
                  <a:pt x="18052" y="2293"/>
                  <a:pt x="14492" y="0"/>
                  <a:pt x="10371" y="0"/>
                </a:cubicBezTo>
                <a:cubicBezTo>
                  <a:pt x="4643" y="0"/>
                  <a:pt x="0" y="4429"/>
                  <a:pt x="0" y="9891"/>
                </a:cubicBezTo>
                <a:cubicBezTo>
                  <a:pt x="0" y="11261"/>
                  <a:pt x="292" y="12566"/>
                  <a:pt x="820" y="13752"/>
                </a:cubicBezTo>
                <a:cubicBezTo>
                  <a:pt x="820" y="13752"/>
                  <a:pt x="1667" y="15546"/>
                  <a:pt x="1667" y="15546"/>
                </a:cubicBezTo>
                <a:close/>
              </a:path>
            </a:pathLst>
          </a:custGeom>
          <a:solidFill>
            <a:schemeClr val="accent4">
              <a:lumMod val="75000"/>
            </a:schemeClr>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58" name="Shape 242">
            <a:extLst>
              <a:ext uri="{FF2B5EF4-FFF2-40B4-BE49-F238E27FC236}">
                <a16:creationId xmlns:a16="http://schemas.microsoft.com/office/drawing/2014/main" id="{EE1F947A-AB77-4547-9AC5-9E7595FFB3DE}"/>
              </a:ext>
            </a:extLst>
          </p:cNvPr>
          <p:cNvSpPr/>
          <p:nvPr/>
        </p:nvSpPr>
        <p:spPr>
          <a:xfrm>
            <a:off x="1213917" y="5400772"/>
            <a:ext cx="497347" cy="360560"/>
          </a:xfrm>
          <a:custGeom>
            <a:avLst/>
            <a:gdLst/>
            <a:ahLst/>
            <a:cxnLst>
              <a:cxn ang="0">
                <a:pos x="wd2" y="hd2"/>
              </a:cxn>
              <a:cxn ang="5400000">
                <a:pos x="wd2" y="hd2"/>
              </a:cxn>
              <a:cxn ang="10800000">
                <a:pos x="wd2" y="hd2"/>
              </a:cxn>
              <a:cxn ang="16200000">
                <a:pos x="wd2" y="hd2"/>
              </a:cxn>
            </a:cxnLst>
            <a:rect l="0" t="0" r="r" b="b"/>
            <a:pathLst>
              <a:path w="21600" h="21600" extrusionOk="0">
                <a:moveTo>
                  <a:pt x="21253" y="2123"/>
                </a:moveTo>
                <a:lnTo>
                  <a:pt x="20560" y="0"/>
                </a:lnTo>
                <a:cubicBezTo>
                  <a:pt x="21121" y="1837"/>
                  <a:pt x="21431" y="3854"/>
                  <a:pt x="21431" y="5972"/>
                </a:cubicBezTo>
                <a:cubicBezTo>
                  <a:pt x="21431" y="14474"/>
                  <a:pt x="16436" y="21366"/>
                  <a:pt x="10275" y="21366"/>
                </a:cubicBezTo>
                <a:cubicBezTo>
                  <a:pt x="5658" y="21366"/>
                  <a:pt x="1696" y="17496"/>
                  <a:pt x="0" y="11978"/>
                </a:cubicBezTo>
                <a:cubicBezTo>
                  <a:pt x="0" y="11979"/>
                  <a:pt x="0" y="11979"/>
                  <a:pt x="0" y="11980"/>
                </a:cubicBezTo>
                <a:lnTo>
                  <a:pt x="905" y="14750"/>
                </a:lnTo>
                <a:cubicBezTo>
                  <a:pt x="2942" y="18884"/>
                  <a:pt x="6379" y="21600"/>
                  <a:pt x="10275" y="21600"/>
                </a:cubicBezTo>
                <a:cubicBezTo>
                  <a:pt x="16530" y="21600"/>
                  <a:pt x="21600" y="14603"/>
                  <a:pt x="21600" y="5972"/>
                </a:cubicBezTo>
                <a:cubicBezTo>
                  <a:pt x="21600" y="4644"/>
                  <a:pt x="21479" y="3354"/>
                  <a:pt x="21253" y="2123"/>
                </a:cubicBezTo>
                <a:close/>
              </a:path>
            </a:pathLst>
          </a:custGeom>
          <a:solidFill>
            <a:srgbClr val="79E3FF"/>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59" name="Shape 243">
            <a:extLst>
              <a:ext uri="{FF2B5EF4-FFF2-40B4-BE49-F238E27FC236}">
                <a16:creationId xmlns:a16="http://schemas.microsoft.com/office/drawing/2014/main" id="{CDE48D14-EF73-4290-889D-148A3945D808}"/>
              </a:ext>
            </a:extLst>
          </p:cNvPr>
          <p:cNvSpPr/>
          <p:nvPr/>
        </p:nvSpPr>
        <p:spPr>
          <a:xfrm>
            <a:off x="1193834" y="5243391"/>
            <a:ext cx="513741" cy="513936"/>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chemeClr val="accent4"/>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56" name="Shape 245">
            <a:extLst>
              <a:ext uri="{FF2B5EF4-FFF2-40B4-BE49-F238E27FC236}">
                <a16:creationId xmlns:a16="http://schemas.microsoft.com/office/drawing/2014/main" id="{138948AF-CDAE-41A3-87AF-6CFD2A0BA836}"/>
              </a:ext>
            </a:extLst>
          </p:cNvPr>
          <p:cNvSpPr/>
          <p:nvPr/>
        </p:nvSpPr>
        <p:spPr>
          <a:xfrm>
            <a:off x="1313330" y="5380661"/>
            <a:ext cx="270380" cy="232945"/>
          </a:xfrm>
          <a:custGeom>
            <a:avLst/>
            <a:gdLst/>
            <a:ahLst/>
            <a:cxnLst>
              <a:cxn ang="0">
                <a:pos x="wd2" y="hd2"/>
              </a:cxn>
              <a:cxn ang="5400000">
                <a:pos x="wd2" y="hd2"/>
              </a:cxn>
              <a:cxn ang="10800000">
                <a:pos x="wd2" y="hd2"/>
              </a:cxn>
              <a:cxn ang="16200000">
                <a:pos x="wd2" y="hd2"/>
              </a:cxn>
            </a:cxnLst>
            <a:rect l="0" t="0" r="r" b="b"/>
            <a:pathLst>
              <a:path w="21600" h="21600" extrusionOk="0">
                <a:moveTo>
                  <a:pt x="16494" y="15453"/>
                </a:moveTo>
                <a:lnTo>
                  <a:pt x="15799" y="6884"/>
                </a:lnTo>
                <a:cubicBezTo>
                  <a:pt x="16275" y="6922"/>
                  <a:pt x="16752" y="7024"/>
                  <a:pt x="17205" y="7209"/>
                </a:cubicBezTo>
                <a:cubicBezTo>
                  <a:pt x="17693" y="7408"/>
                  <a:pt x="18113" y="7723"/>
                  <a:pt x="18517" y="8092"/>
                </a:cubicBezTo>
                <a:cubicBezTo>
                  <a:pt x="19993" y="9434"/>
                  <a:pt x="20798" y="11918"/>
                  <a:pt x="20932" y="15453"/>
                </a:cubicBezTo>
                <a:lnTo>
                  <a:pt x="18970" y="15453"/>
                </a:lnTo>
                <a:cubicBezTo>
                  <a:pt x="18876" y="13255"/>
                  <a:pt x="18489" y="11598"/>
                  <a:pt x="17835" y="10570"/>
                </a:cubicBezTo>
                <a:cubicBezTo>
                  <a:pt x="17918" y="11764"/>
                  <a:pt x="18049" y="13742"/>
                  <a:pt x="18128" y="15453"/>
                </a:cubicBezTo>
                <a:cubicBezTo>
                  <a:pt x="18128" y="15453"/>
                  <a:pt x="16494" y="15453"/>
                  <a:pt x="16494" y="15453"/>
                </a:cubicBezTo>
                <a:close/>
                <a:moveTo>
                  <a:pt x="9914" y="15453"/>
                </a:moveTo>
                <a:cubicBezTo>
                  <a:pt x="10119" y="12023"/>
                  <a:pt x="10857" y="9668"/>
                  <a:pt x="12179" y="8292"/>
                </a:cubicBezTo>
                <a:cubicBezTo>
                  <a:pt x="12460" y="7999"/>
                  <a:pt x="12756" y="7731"/>
                  <a:pt x="13080" y="7509"/>
                </a:cubicBezTo>
                <a:cubicBezTo>
                  <a:pt x="13264" y="7382"/>
                  <a:pt x="13460" y="7280"/>
                  <a:pt x="13661" y="7196"/>
                </a:cubicBezTo>
                <a:cubicBezTo>
                  <a:pt x="14151" y="6990"/>
                  <a:pt x="14675" y="6892"/>
                  <a:pt x="15195" y="6871"/>
                </a:cubicBezTo>
                <a:lnTo>
                  <a:pt x="14325" y="15453"/>
                </a:lnTo>
                <a:lnTo>
                  <a:pt x="12876" y="15453"/>
                </a:lnTo>
                <a:cubicBezTo>
                  <a:pt x="12950" y="13492"/>
                  <a:pt x="13028" y="11635"/>
                  <a:pt x="13073" y="10568"/>
                </a:cubicBezTo>
                <a:cubicBezTo>
                  <a:pt x="12436" y="11590"/>
                  <a:pt x="12030" y="13253"/>
                  <a:pt x="11881" y="15453"/>
                </a:cubicBezTo>
                <a:lnTo>
                  <a:pt x="9914" y="15453"/>
                </a:lnTo>
                <a:cubicBezTo>
                  <a:pt x="9914" y="15453"/>
                  <a:pt x="9914" y="15453"/>
                  <a:pt x="9914" y="15453"/>
                </a:cubicBezTo>
                <a:close/>
                <a:moveTo>
                  <a:pt x="12670" y="3275"/>
                </a:moveTo>
                <a:cubicBezTo>
                  <a:pt x="12670" y="1466"/>
                  <a:pt x="13916" y="0"/>
                  <a:pt x="15454" y="0"/>
                </a:cubicBezTo>
                <a:cubicBezTo>
                  <a:pt x="16992" y="0"/>
                  <a:pt x="18240" y="1465"/>
                  <a:pt x="18240" y="3275"/>
                </a:cubicBezTo>
                <a:cubicBezTo>
                  <a:pt x="18240" y="5084"/>
                  <a:pt x="16992" y="6549"/>
                  <a:pt x="15454" y="6549"/>
                </a:cubicBezTo>
                <a:cubicBezTo>
                  <a:pt x="13916" y="6549"/>
                  <a:pt x="12670" y="5084"/>
                  <a:pt x="12670" y="3275"/>
                </a:cubicBezTo>
                <a:cubicBezTo>
                  <a:pt x="12670" y="3275"/>
                  <a:pt x="12670" y="3275"/>
                  <a:pt x="12670" y="3275"/>
                </a:cubicBezTo>
                <a:close/>
                <a:moveTo>
                  <a:pt x="21600" y="21600"/>
                </a:moveTo>
                <a:lnTo>
                  <a:pt x="0" y="21600"/>
                </a:lnTo>
                <a:lnTo>
                  <a:pt x="0" y="17195"/>
                </a:lnTo>
                <a:lnTo>
                  <a:pt x="21600" y="17195"/>
                </a:lnTo>
                <a:cubicBezTo>
                  <a:pt x="21600" y="17195"/>
                  <a:pt x="21600" y="21600"/>
                  <a:pt x="21600" y="21600"/>
                </a:cubicBezTo>
                <a:close/>
                <a:moveTo>
                  <a:pt x="4064" y="13791"/>
                </a:moveTo>
                <a:cubicBezTo>
                  <a:pt x="3532" y="13791"/>
                  <a:pt x="3100" y="13287"/>
                  <a:pt x="3100" y="12668"/>
                </a:cubicBezTo>
                <a:cubicBezTo>
                  <a:pt x="3100" y="12048"/>
                  <a:pt x="3532" y="11546"/>
                  <a:pt x="4064" y="11546"/>
                </a:cubicBezTo>
                <a:cubicBezTo>
                  <a:pt x="4596" y="11546"/>
                  <a:pt x="5027" y="12048"/>
                  <a:pt x="5027" y="12668"/>
                </a:cubicBezTo>
                <a:cubicBezTo>
                  <a:pt x="5027" y="13287"/>
                  <a:pt x="4596" y="13791"/>
                  <a:pt x="4064" y="13791"/>
                </a:cubicBezTo>
                <a:cubicBezTo>
                  <a:pt x="4064" y="13791"/>
                  <a:pt x="4064" y="13791"/>
                  <a:pt x="4064" y="13791"/>
                </a:cubicBezTo>
                <a:close/>
                <a:moveTo>
                  <a:pt x="2" y="9818"/>
                </a:moveTo>
                <a:lnTo>
                  <a:pt x="2" y="15453"/>
                </a:lnTo>
                <a:lnTo>
                  <a:pt x="7900" y="15453"/>
                </a:lnTo>
                <a:lnTo>
                  <a:pt x="7900" y="9818"/>
                </a:lnTo>
                <a:cubicBezTo>
                  <a:pt x="7900" y="9818"/>
                  <a:pt x="2" y="9818"/>
                  <a:pt x="2" y="9818"/>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69" name="Shape 193">
            <a:extLst>
              <a:ext uri="{FF2B5EF4-FFF2-40B4-BE49-F238E27FC236}">
                <a16:creationId xmlns:a16="http://schemas.microsoft.com/office/drawing/2014/main" id="{EE8DC177-04E6-4ADF-A26F-1DE80D43E2C0}"/>
              </a:ext>
            </a:extLst>
          </p:cNvPr>
          <p:cNvSpPr/>
          <p:nvPr/>
        </p:nvSpPr>
        <p:spPr>
          <a:xfrm>
            <a:off x="1883441" y="2537891"/>
            <a:ext cx="3622256" cy="686634"/>
          </a:xfrm>
          <a:prstGeom prst="rect">
            <a:avLst/>
          </a:prstGeom>
          <a:ln w="12700">
            <a:miter lim="400000"/>
          </a:ln>
          <a:extLst>
            <a:ext uri="{C572A759-6A51-4108-AA02-DFA0A04FC94B}">
              <ma14:wrappingTextBoxFlag xmlns:ma14="http://schemas.microsoft.com/office/mac/drawingml/2011/main" xmlns="" val="1"/>
            </a:ext>
          </a:extLst>
        </p:spPr>
        <p:txBody>
          <a:bodyPr lIns="0" tIns="0" rIns="0" bIns="0">
            <a:noAutofit/>
          </a:bodyPr>
          <a:lstStyle>
            <a:lvl1pPr algn="l">
              <a:spcBef>
                <a:spcPts val="500"/>
              </a:spcBef>
              <a:defRPr sz="2000">
                <a:solidFill>
                  <a:srgbClr val="8F9499"/>
                </a:solidFill>
                <a:latin typeface="Arimo"/>
                <a:ea typeface="Arimo"/>
                <a:cs typeface="Arimo"/>
                <a:sym typeface="Arimo"/>
              </a:defRPr>
            </a:lvl1pPr>
          </a:lstStyle>
          <a:p>
            <a:pPr lvl="0">
              <a:defRPr sz="1800">
                <a:solidFill>
                  <a:srgbClr val="000000"/>
                </a:solidFill>
              </a:defRPr>
            </a:pPr>
            <a:r>
              <a:rPr sz="1400" dirty="0">
                <a:solidFill>
                  <a:schemeClr val="bg1">
                    <a:lumMod val="50000"/>
                  </a:schemeClr>
                </a:solidFill>
                <a:latin typeface="+mn-lt"/>
              </a:rPr>
              <a:t>It has survived not only five centuries, but also the leap into electronic typesetting.</a:t>
            </a:r>
          </a:p>
        </p:txBody>
      </p:sp>
      <p:sp>
        <p:nvSpPr>
          <p:cNvPr id="370" name="Shape 194">
            <a:extLst>
              <a:ext uri="{FF2B5EF4-FFF2-40B4-BE49-F238E27FC236}">
                <a16:creationId xmlns:a16="http://schemas.microsoft.com/office/drawing/2014/main" id="{78DD3024-475B-4713-B96F-9E7452B7FA31}"/>
              </a:ext>
            </a:extLst>
          </p:cNvPr>
          <p:cNvSpPr/>
          <p:nvPr/>
        </p:nvSpPr>
        <p:spPr>
          <a:xfrm>
            <a:off x="1883441" y="2361852"/>
            <a:ext cx="2068042" cy="212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ormAutofit/>
          </a:bodyPr>
          <a:lstStyle>
            <a:lvl1pPr algn="l">
              <a:lnSpc>
                <a:spcPct val="110000"/>
              </a:lnSpc>
              <a:spcBef>
                <a:spcPts val="500"/>
              </a:spcBef>
              <a:defRPr sz="2800" b="1">
                <a:solidFill>
                  <a:srgbClr val="FFC000"/>
                </a:solidFill>
                <a:latin typeface="Arimo"/>
                <a:ea typeface="Arimo"/>
                <a:cs typeface="Arimo"/>
                <a:sym typeface="Arimo"/>
              </a:defRPr>
            </a:lvl1pPr>
          </a:lstStyle>
          <a:p>
            <a:pPr lvl="0">
              <a:defRPr sz="1800" b="0">
                <a:solidFill>
                  <a:srgbClr val="000000"/>
                </a:solidFill>
              </a:defRPr>
            </a:pPr>
            <a:r>
              <a:rPr sz="1200" dirty="0">
                <a:solidFill>
                  <a:schemeClr val="bg2">
                    <a:lumMod val="25000"/>
                  </a:schemeClr>
                </a:solidFill>
                <a:latin typeface="+mn-lt"/>
              </a:rPr>
              <a:t>Review Past Years</a:t>
            </a:r>
          </a:p>
        </p:txBody>
      </p:sp>
      <p:sp>
        <p:nvSpPr>
          <p:cNvPr id="371" name="Shape 195">
            <a:extLst>
              <a:ext uri="{FF2B5EF4-FFF2-40B4-BE49-F238E27FC236}">
                <a16:creationId xmlns:a16="http://schemas.microsoft.com/office/drawing/2014/main" id="{D0B4C055-3134-4E5E-A776-881C9529A242}"/>
              </a:ext>
            </a:extLst>
          </p:cNvPr>
          <p:cNvSpPr/>
          <p:nvPr/>
        </p:nvSpPr>
        <p:spPr>
          <a:xfrm>
            <a:off x="1883441" y="3462478"/>
            <a:ext cx="3622256" cy="686634"/>
          </a:xfrm>
          <a:prstGeom prst="rect">
            <a:avLst/>
          </a:prstGeom>
          <a:ln w="12700">
            <a:miter lim="400000"/>
          </a:ln>
          <a:extLst>
            <a:ext uri="{C572A759-6A51-4108-AA02-DFA0A04FC94B}">
              <ma14:wrappingTextBoxFlag xmlns:ma14="http://schemas.microsoft.com/office/mac/drawingml/2011/main" xmlns="" val="1"/>
            </a:ext>
          </a:extLst>
        </p:spPr>
        <p:txBody>
          <a:bodyPr lIns="0" tIns="0" rIns="0" bIns="0">
            <a:noAutofit/>
          </a:bodyPr>
          <a:lstStyle>
            <a:lvl1pPr algn="l">
              <a:spcBef>
                <a:spcPts val="500"/>
              </a:spcBef>
              <a:defRPr sz="2000">
                <a:solidFill>
                  <a:srgbClr val="8F9499"/>
                </a:solidFill>
                <a:latin typeface="Arimo"/>
                <a:ea typeface="Arimo"/>
                <a:cs typeface="Arimo"/>
                <a:sym typeface="Arimo"/>
              </a:defRPr>
            </a:lvl1pPr>
          </a:lstStyle>
          <a:p>
            <a:pPr lvl="0">
              <a:defRPr sz="1800">
                <a:solidFill>
                  <a:srgbClr val="000000"/>
                </a:solidFill>
              </a:defRPr>
            </a:pPr>
            <a:r>
              <a:rPr sz="1400">
                <a:solidFill>
                  <a:schemeClr val="bg1">
                    <a:lumMod val="50000"/>
                  </a:schemeClr>
                </a:solidFill>
                <a:latin typeface="+mn-lt"/>
              </a:rPr>
              <a:t>It has survived not only five centuries, but also the leap into electronic typesetting.</a:t>
            </a:r>
          </a:p>
        </p:txBody>
      </p:sp>
      <p:sp>
        <p:nvSpPr>
          <p:cNvPr id="372" name="Shape 196">
            <a:extLst>
              <a:ext uri="{FF2B5EF4-FFF2-40B4-BE49-F238E27FC236}">
                <a16:creationId xmlns:a16="http://schemas.microsoft.com/office/drawing/2014/main" id="{F2BF855B-3078-4373-B869-C1233F36CC3C}"/>
              </a:ext>
            </a:extLst>
          </p:cNvPr>
          <p:cNvSpPr/>
          <p:nvPr/>
        </p:nvSpPr>
        <p:spPr>
          <a:xfrm>
            <a:off x="1883441" y="3286439"/>
            <a:ext cx="2068042" cy="212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ormAutofit/>
          </a:bodyPr>
          <a:lstStyle>
            <a:lvl1pPr algn="l">
              <a:lnSpc>
                <a:spcPct val="110000"/>
              </a:lnSpc>
              <a:spcBef>
                <a:spcPts val="500"/>
              </a:spcBef>
              <a:defRPr sz="2800" b="1">
                <a:solidFill>
                  <a:srgbClr val="89C600"/>
                </a:solidFill>
                <a:latin typeface="Arimo"/>
                <a:ea typeface="Arimo"/>
                <a:cs typeface="Arimo"/>
                <a:sym typeface="Arimo"/>
              </a:defRPr>
            </a:lvl1pPr>
          </a:lstStyle>
          <a:p>
            <a:pPr lvl="0">
              <a:defRPr sz="1800" b="0">
                <a:solidFill>
                  <a:srgbClr val="000000"/>
                </a:solidFill>
              </a:defRPr>
            </a:pPr>
            <a:r>
              <a:rPr sz="1200" dirty="0">
                <a:solidFill>
                  <a:schemeClr val="bg2">
                    <a:lumMod val="25000"/>
                  </a:schemeClr>
                </a:solidFill>
                <a:latin typeface="+mn-lt"/>
              </a:rPr>
              <a:t>Future Projection</a:t>
            </a:r>
          </a:p>
        </p:txBody>
      </p:sp>
      <p:sp>
        <p:nvSpPr>
          <p:cNvPr id="373" name="Shape 197">
            <a:extLst>
              <a:ext uri="{FF2B5EF4-FFF2-40B4-BE49-F238E27FC236}">
                <a16:creationId xmlns:a16="http://schemas.microsoft.com/office/drawing/2014/main" id="{FFD43693-6196-4EEA-90DF-DB4B3E8F0723}"/>
              </a:ext>
            </a:extLst>
          </p:cNvPr>
          <p:cNvSpPr/>
          <p:nvPr/>
        </p:nvSpPr>
        <p:spPr>
          <a:xfrm>
            <a:off x="1883441" y="4435280"/>
            <a:ext cx="3622256" cy="686634"/>
          </a:xfrm>
          <a:prstGeom prst="rect">
            <a:avLst/>
          </a:prstGeom>
          <a:ln w="12700">
            <a:miter lim="400000"/>
          </a:ln>
          <a:extLst>
            <a:ext uri="{C572A759-6A51-4108-AA02-DFA0A04FC94B}">
              <ma14:wrappingTextBoxFlag xmlns:ma14="http://schemas.microsoft.com/office/mac/drawingml/2011/main" xmlns="" val="1"/>
            </a:ext>
          </a:extLst>
        </p:spPr>
        <p:txBody>
          <a:bodyPr lIns="0" tIns="0" rIns="0" bIns="0">
            <a:noAutofit/>
          </a:bodyPr>
          <a:lstStyle>
            <a:lvl1pPr algn="l">
              <a:spcBef>
                <a:spcPts val="500"/>
              </a:spcBef>
              <a:defRPr sz="2000">
                <a:solidFill>
                  <a:srgbClr val="8F9499"/>
                </a:solidFill>
                <a:latin typeface="Arimo"/>
                <a:ea typeface="Arimo"/>
                <a:cs typeface="Arimo"/>
                <a:sym typeface="Arimo"/>
              </a:defRPr>
            </a:lvl1pPr>
          </a:lstStyle>
          <a:p>
            <a:pPr lvl="0">
              <a:defRPr sz="1800">
                <a:solidFill>
                  <a:srgbClr val="000000"/>
                </a:solidFill>
              </a:defRPr>
            </a:pPr>
            <a:r>
              <a:rPr sz="1400">
                <a:solidFill>
                  <a:schemeClr val="bg1">
                    <a:lumMod val="50000"/>
                  </a:schemeClr>
                </a:solidFill>
                <a:latin typeface="+mn-lt"/>
              </a:rPr>
              <a:t>It has survived not only five centuries, but also the leap into electronic typesetting.</a:t>
            </a:r>
          </a:p>
        </p:txBody>
      </p:sp>
      <p:sp>
        <p:nvSpPr>
          <p:cNvPr id="374" name="Shape 198">
            <a:extLst>
              <a:ext uri="{FF2B5EF4-FFF2-40B4-BE49-F238E27FC236}">
                <a16:creationId xmlns:a16="http://schemas.microsoft.com/office/drawing/2014/main" id="{C31571A5-5865-4BDD-8A8B-45D7FDE15E55}"/>
              </a:ext>
            </a:extLst>
          </p:cNvPr>
          <p:cNvSpPr/>
          <p:nvPr/>
        </p:nvSpPr>
        <p:spPr>
          <a:xfrm>
            <a:off x="1883441" y="4259241"/>
            <a:ext cx="2068042" cy="212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ormAutofit/>
          </a:bodyPr>
          <a:lstStyle>
            <a:lvl1pPr algn="l">
              <a:lnSpc>
                <a:spcPct val="110000"/>
              </a:lnSpc>
              <a:spcBef>
                <a:spcPts val="500"/>
              </a:spcBef>
              <a:defRPr sz="2800" b="1">
                <a:solidFill>
                  <a:srgbClr val="00BAA7"/>
                </a:solidFill>
                <a:latin typeface="Arimo"/>
                <a:ea typeface="Arimo"/>
                <a:cs typeface="Arimo"/>
                <a:sym typeface="Arimo"/>
              </a:defRPr>
            </a:lvl1pPr>
          </a:lstStyle>
          <a:p>
            <a:pPr lvl="0">
              <a:defRPr sz="1800" b="0">
                <a:solidFill>
                  <a:srgbClr val="000000"/>
                </a:solidFill>
              </a:defRPr>
            </a:pPr>
            <a:r>
              <a:rPr sz="1200" dirty="0">
                <a:solidFill>
                  <a:schemeClr val="bg2">
                    <a:lumMod val="25000"/>
                  </a:schemeClr>
                </a:solidFill>
                <a:latin typeface="+mn-lt"/>
              </a:rPr>
              <a:t>Client Facts</a:t>
            </a:r>
          </a:p>
        </p:txBody>
      </p:sp>
      <p:sp>
        <p:nvSpPr>
          <p:cNvPr id="375" name="Shape 199">
            <a:extLst>
              <a:ext uri="{FF2B5EF4-FFF2-40B4-BE49-F238E27FC236}">
                <a16:creationId xmlns:a16="http://schemas.microsoft.com/office/drawing/2014/main" id="{DDE8F73A-DCCB-4C56-8724-0775523B04AE}"/>
              </a:ext>
            </a:extLst>
          </p:cNvPr>
          <p:cNvSpPr/>
          <p:nvPr/>
        </p:nvSpPr>
        <p:spPr>
          <a:xfrm>
            <a:off x="1883441" y="5414238"/>
            <a:ext cx="3622256" cy="686634"/>
          </a:xfrm>
          <a:prstGeom prst="rect">
            <a:avLst/>
          </a:prstGeom>
          <a:ln w="12700">
            <a:miter lim="400000"/>
          </a:ln>
          <a:extLst>
            <a:ext uri="{C572A759-6A51-4108-AA02-DFA0A04FC94B}">
              <ma14:wrappingTextBoxFlag xmlns:ma14="http://schemas.microsoft.com/office/mac/drawingml/2011/main" xmlns="" val="1"/>
            </a:ext>
          </a:extLst>
        </p:spPr>
        <p:txBody>
          <a:bodyPr lIns="0" tIns="0" rIns="0" bIns="0">
            <a:noAutofit/>
          </a:bodyPr>
          <a:lstStyle>
            <a:lvl1pPr algn="l">
              <a:spcBef>
                <a:spcPts val="500"/>
              </a:spcBef>
              <a:defRPr sz="2000">
                <a:solidFill>
                  <a:srgbClr val="8F9499"/>
                </a:solidFill>
                <a:latin typeface="Arimo"/>
                <a:ea typeface="Arimo"/>
                <a:cs typeface="Arimo"/>
                <a:sym typeface="Arimo"/>
              </a:defRPr>
            </a:lvl1pPr>
          </a:lstStyle>
          <a:p>
            <a:pPr lvl="0">
              <a:defRPr sz="1800">
                <a:solidFill>
                  <a:srgbClr val="000000"/>
                </a:solidFill>
              </a:defRPr>
            </a:pPr>
            <a:r>
              <a:rPr sz="1400">
                <a:solidFill>
                  <a:schemeClr val="bg1">
                    <a:lumMod val="50000"/>
                  </a:schemeClr>
                </a:solidFill>
                <a:latin typeface="+mn-lt"/>
              </a:rPr>
              <a:t>It has survived not only five centuries, but also the leap into electronic typesetting.</a:t>
            </a:r>
          </a:p>
        </p:txBody>
      </p:sp>
      <p:sp>
        <p:nvSpPr>
          <p:cNvPr id="376" name="Shape 200">
            <a:extLst>
              <a:ext uri="{FF2B5EF4-FFF2-40B4-BE49-F238E27FC236}">
                <a16:creationId xmlns:a16="http://schemas.microsoft.com/office/drawing/2014/main" id="{4811A149-2DDD-4781-8621-922E963789FD}"/>
              </a:ext>
            </a:extLst>
          </p:cNvPr>
          <p:cNvSpPr/>
          <p:nvPr/>
        </p:nvSpPr>
        <p:spPr>
          <a:xfrm>
            <a:off x="1883441" y="5238198"/>
            <a:ext cx="2068042" cy="212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ormAutofit/>
          </a:bodyPr>
          <a:lstStyle>
            <a:lvl1pPr algn="l">
              <a:lnSpc>
                <a:spcPct val="110000"/>
              </a:lnSpc>
              <a:spcBef>
                <a:spcPts val="500"/>
              </a:spcBef>
              <a:defRPr sz="2800" b="1">
                <a:solidFill>
                  <a:srgbClr val="00B9F7"/>
                </a:solidFill>
                <a:latin typeface="Arimo"/>
                <a:ea typeface="Arimo"/>
                <a:cs typeface="Arimo"/>
                <a:sym typeface="Arimo"/>
              </a:defRPr>
            </a:lvl1pPr>
          </a:lstStyle>
          <a:p>
            <a:pPr lvl="0">
              <a:defRPr sz="1800" b="0">
                <a:solidFill>
                  <a:srgbClr val="000000"/>
                </a:solidFill>
              </a:defRPr>
            </a:pPr>
            <a:r>
              <a:rPr sz="1200" dirty="0">
                <a:solidFill>
                  <a:schemeClr val="bg2">
                    <a:lumMod val="25000"/>
                  </a:schemeClr>
                </a:solidFill>
                <a:latin typeface="+mn-lt"/>
              </a:rPr>
              <a:t>Work with Us</a:t>
            </a:r>
          </a:p>
        </p:txBody>
      </p:sp>
      <p:sp>
        <p:nvSpPr>
          <p:cNvPr id="261" name="TextBox 260">
            <a:extLst>
              <a:ext uri="{FF2B5EF4-FFF2-40B4-BE49-F238E27FC236}">
                <a16:creationId xmlns:a16="http://schemas.microsoft.com/office/drawing/2014/main" id="{281529E9-E5C4-48E7-B60F-50F0395C6C01}"/>
              </a:ext>
            </a:extLst>
          </p:cNvPr>
          <p:cNvSpPr txBox="1"/>
          <p:nvPr/>
        </p:nvSpPr>
        <p:spPr>
          <a:xfrm>
            <a:off x="4636404" y="480993"/>
            <a:ext cx="2919197" cy="584775"/>
          </a:xfrm>
          <a:prstGeom prst="rect">
            <a:avLst/>
          </a:prstGeom>
          <a:noFill/>
        </p:spPr>
        <p:txBody>
          <a:bodyPr wrap="none" rtlCol="0">
            <a:spAutoFit/>
          </a:bodyPr>
          <a:lstStyle/>
          <a:p>
            <a:pPr algn="ctr"/>
            <a:r>
              <a:rPr lang="en-US" sz="3200" dirty="0">
                <a:solidFill>
                  <a:schemeClr val="tx1">
                    <a:lumMod val="65000"/>
                    <a:lumOff val="35000"/>
                  </a:schemeClr>
                </a:solidFill>
              </a:rPr>
              <a:t>Our Infographic!</a:t>
            </a:r>
          </a:p>
        </p:txBody>
      </p:sp>
      <p:sp>
        <p:nvSpPr>
          <p:cNvPr id="262" name="TextBox 261">
            <a:extLst>
              <a:ext uri="{FF2B5EF4-FFF2-40B4-BE49-F238E27FC236}">
                <a16:creationId xmlns:a16="http://schemas.microsoft.com/office/drawing/2014/main" id="{97C40A35-F61E-4096-92EC-1C4A1A71F1B4}"/>
              </a:ext>
            </a:extLst>
          </p:cNvPr>
          <p:cNvSpPr txBox="1"/>
          <p:nvPr/>
        </p:nvSpPr>
        <p:spPr>
          <a:xfrm>
            <a:off x="5052637" y="1057959"/>
            <a:ext cx="2086725" cy="276999"/>
          </a:xfrm>
          <a:prstGeom prst="rect">
            <a:avLst/>
          </a:prstGeom>
          <a:noFill/>
        </p:spPr>
        <p:txBody>
          <a:bodyPr wrap="none" rtlCol="0">
            <a:spAutoFit/>
          </a:bodyPr>
          <a:lstStyle/>
          <a:p>
            <a:pPr algn="ctr"/>
            <a:r>
              <a:rPr lang="en-US" sz="1200" dirty="0">
                <a:solidFill>
                  <a:schemeClr val="tx1">
                    <a:lumMod val="65000"/>
                    <a:lumOff val="35000"/>
                  </a:schemeClr>
                </a:solidFill>
              </a:rPr>
              <a:t>/ This is the place for subtitle /</a:t>
            </a:r>
          </a:p>
        </p:txBody>
      </p:sp>
      <p:sp>
        <p:nvSpPr>
          <p:cNvPr id="263" name="Circle: Hollow 262">
            <a:extLst>
              <a:ext uri="{FF2B5EF4-FFF2-40B4-BE49-F238E27FC236}">
                <a16:creationId xmlns:a16="http://schemas.microsoft.com/office/drawing/2014/main" id="{9CD0F282-F6F3-47DB-A0C6-2943EB01B054}"/>
              </a:ext>
            </a:extLst>
          </p:cNvPr>
          <p:cNvSpPr/>
          <p:nvPr/>
        </p:nvSpPr>
        <p:spPr>
          <a:xfrm>
            <a:off x="-317674" y="-351684"/>
            <a:ext cx="2047019" cy="2047019"/>
          </a:xfrm>
          <a:prstGeom prst="donu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264" name="Group 263">
            <a:extLst>
              <a:ext uri="{FF2B5EF4-FFF2-40B4-BE49-F238E27FC236}">
                <a16:creationId xmlns:a16="http://schemas.microsoft.com/office/drawing/2014/main" id="{B8BCF85F-EC78-412D-AB29-FF3C77609769}"/>
              </a:ext>
            </a:extLst>
          </p:cNvPr>
          <p:cNvGrpSpPr/>
          <p:nvPr/>
        </p:nvGrpSpPr>
        <p:grpSpPr>
          <a:xfrm>
            <a:off x="0" y="5010130"/>
            <a:ext cx="370413" cy="1345647"/>
            <a:chOff x="-972" y="5510679"/>
            <a:chExt cx="370413" cy="1345647"/>
          </a:xfrm>
        </p:grpSpPr>
        <p:sp>
          <p:nvSpPr>
            <p:cNvPr id="265" name="Rectangle 264">
              <a:extLst>
                <a:ext uri="{FF2B5EF4-FFF2-40B4-BE49-F238E27FC236}">
                  <a16:creationId xmlns:a16="http://schemas.microsoft.com/office/drawing/2014/main" id="{643E1236-1A54-42E5-BD57-4460EBC460C7}"/>
                </a:ext>
              </a:extLst>
            </p:cNvPr>
            <p:cNvSpPr/>
            <p:nvPr/>
          </p:nvSpPr>
          <p:spPr>
            <a:xfrm>
              <a:off x="-972" y="5510679"/>
              <a:ext cx="370413" cy="134564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6" name="TextBox 265">
              <a:extLst>
                <a:ext uri="{FF2B5EF4-FFF2-40B4-BE49-F238E27FC236}">
                  <a16:creationId xmlns:a16="http://schemas.microsoft.com/office/drawing/2014/main" id="{94209524-E6BB-46F1-AABC-C43B3D5C9A7C}"/>
                </a:ext>
              </a:extLst>
            </p:cNvPr>
            <p:cNvSpPr txBox="1"/>
            <p:nvPr/>
          </p:nvSpPr>
          <p:spPr>
            <a:xfrm rot="16200000">
              <a:off x="-206256" y="6029615"/>
              <a:ext cx="780984" cy="307777"/>
            </a:xfrm>
            <a:prstGeom prst="rect">
              <a:avLst/>
            </a:prstGeom>
            <a:noFill/>
          </p:spPr>
          <p:txBody>
            <a:bodyPr wrap="none" rtlCol="0">
              <a:spAutoFit/>
            </a:bodyPr>
            <a:lstStyle/>
            <a:p>
              <a:pPr algn="ctr"/>
              <a:r>
                <a:rPr lang="en-US" sz="1400" dirty="0">
                  <a:solidFill>
                    <a:schemeClr val="bg1"/>
                  </a:solidFill>
                </a:rPr>
                <a:t>creative</a:t>
              </a:r>
            </a:p>
          </p:txBody>
        </p:sp>
      </p:grpSp>
    </p:spTree>
    <p:extLst>
      <p:ext uri="{BB962C8B-B14F-4D97-AF65-F5344CB8AC3E}">
        <p14:creationId xmlns:p14="http://schemas.microsoft.com/office/powerpoint/2010/main" val="319380023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98B217A0-432C-4F00-AB79-A787908CCC53}"/>
              </a:ext>
            </a:extLst>
          </p:cNvPr>
          <p:cNvGrpSpPr/>
          <p:nvPr/>
        </p:nvGrpSpPr>
        <p:grpSpPr>
          <a:xfrm>
            <a:off x="3916575" y="1882588"/>
            <a:ext cx="4358851" cy="4351060"/>
            <a:chOff x="3247451" y="624351"/>
            <a:chExt cx="5619342" cy="5609298"/>
          </a:xfrm>
        </p:grpSpPr>
        <p:grpSp>
          <p:nvGrpSpPr>
            <p:cNvPr id="36" name="Group 35"/>
            <p:cNvGrpSpPr/>
            <p:nvPr/>
          </p:nvGrpSpPr>
          <p:grpSpPr>
            <a:xfrm>
              <a:off x="3247451" y="624351"/>
              <a:ext cx="5619342" cy="5609298"/>
              <a:chOff x="3547576" y="877556"/>
              <a:chExt cx="5120912" cy="5111759"/>
            </a:xfrm>
          </p:grpSpPr>
          <p:sp>
            <p:nvSpPr>
              <p:cNvPr id="14" name="Freeform: Shape 13"/>
              <p:cNvSpPr/>
              <p:nvPr/>
            </p:nvSpPr>
            <p:spPr>
              <a:xfrm>
                <a:off x="3858422" y="1189132"/>
                <a:ext cx="2237582" cy="2239871"/>
              </a:xfrm>
              <a:custGeom>
                <a:avLst/>
                <a:gdLst>
                  <a:gd name="connsiteX0" fmla="*/ 2237582 w 2237582"/>
                  <a:gd name="connsiteY0" fmla="*/ 0 h 2239871"/>
                  <a:gd name="connsiteX1" fmla="*/ 2237582 w 2237582"/>
                  <a:gd name="connsiteY1" fmla="*/ 931290 h 2239871"/>
                  <a:gd name="connsiteX2" fmla="*/ 2237578 w 2237582"/>
                  <a:gd name="connsiteY2" fmla="*/ 931290 h 2239871"/>
                  <a:gd name="connsiteX3" fmla="*/ 931292 w 2237582"/>
                  <a:gd name="connsiteY3" fmla="*/ 2237576 h 2239871"/>
                  <a:gd name="connsiteX4" fmla="*/ 931360 w 2237582"/>
                  <a:gd name="connsiteY4" fmla="*/ 2238918 h 2239871"/>
                  <a:gd name="connsiteX5" fmla="*/ 1 w 2237582"/>
                  <a:gd name="connsiteY5" fmla="*/ 2239871 h 2239871"/>
                  <a:gd name="connsiteX6" fmla="*/ 654563 w 2237582"/>
                  <a:gd name="connsiteY6" fmla="*/ 656182 h 2239871"/>
                  <a:gd name="connsiteX7" fmla="*/ 2237582 w 2237582"/>
                  <a:gd name="connsiteY7" fmla="*/ 0 h 2239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37582" h="2239871">
                    <a:moveTo>
                      <a:pt x="2237582" y="0"/>
                    </a:moveTo>
                    <a:lnTo>
                      <a:pt x="2237582" y="931290"/>
                    </a:lnTo>
                    <a:lnTo>
                      <a:pt x="2237578" y="931290"/>
                    </a:lnTo>
                    <a:cubicBezTo>
                      <a:pt x="1516136" y="931290"/>
                      <a:pt x="931292" y="1516134"/>
                      <a:pt x="931292" y="2237576"/>
                    </a:cubicBezTo>
                    <a:lnTo>
                      <a:pt x="931360" y="2238918"/>
                    </a:lnTo>
                    <a:lnTo>
                      <a:pt x="1" y="2239871"/>
                    </a:lnTo>
                    <a:cubicBezTo>
                      <a:pt x="-607" y="1646031"/>
                      <a:pt x="234869" y="1076305"/>
                      <a:pt x="654563" y="656182"/>
                    </a:cubicBezTo>
                    <a:cubicBezTo>
                      <a:pt x="1074257" y="236059"/>
                      <a:pt x="1643741" y="0"/>
                      <a:pt x="2237582"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solidFill>
                </a:endParaRPr>
              </a:p>
            </p:txBody>
          </p:sp>
          <p:sp>
            <p:nvSpPr>
              <p:cNvPr id="18" name="Freeform: Shape 17"/>
              <p:cNvSpPr/>
              <p:nvPr/>
            </p:nvSpPr>
            <p:spPr>
              <a:xfrm rot="16200000">
                <a:off x="3859565" y="3425565"/>
                <a:ext cx="2237582" cy="2239871"/>
              </a:xfrm>
              <a:custGeom>
                <a:avLst/>
                <a:gdLst>
                  <a:gd name="connsiteX0" fmla="*/ 2237582 w 2237582"/>
                  <a:gd name="connsiteY0" fmla="*/ 0 h 2239871"/>
                  <a:gd name="connsiteX1" fmla="*/ 2237582 w 2237582"/>
                  <a:gd name="connsiteY1" fmla="*/ 931294 h 2239871"/>
                  <a:gd name="connsiteX2" fmla="*/ 2104024 w 2237582"/>
                  <a:gd name="connsiteY2" fmla="*/ 938038 h 2239871"/>
                  <a:gd name="connsiteX3" fmla="*/ 931298 w 2237582"/>
                  <a:gd name="connsiteY3" fmla="*/ 2237580 h 2239871"/>
                  <a:gd name="connsiteX4" fmla="*/ 931366 w 2237582"/>
                  <a:gd name="connsiteY4" fmla="*/ 2238918 h 2239871"/>
                  <a:gd name="connsiteX5" fmla="*/ 1 w 2237582"/>
                  <a:gd name="connsiteY5" fmla="*/ 2239871 h 2239871"/>
                  <a:gd name="connsiteX6" fmla="*/ 654563 w 2237582"/>
                  <a:gd name="connsiteY6" fmla="*/ 656182 h 2239871"/>
                  <a:gd name="connsiteX7" fmla="*/ 2237582 w 2237582"/>
                  <a:gd name="connsiteY7" fmla="*/ 0 h 2239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37582" h="2239871">
                    <a:moveTo>
                      <a:pt x="2237582" y="0"/>
                    </a:moveTo>
                    <a:lnTo>
                      <a:pt x="2237582" y="931294"/>
                    </a:lnTo>
                    <a:lnTo>
                      <a:pt x="2104024" y="938038"/>
                    </a:lnTo>
                    <a:cubicBezTo>
                      <a:pt x="1445321" y="1004933"/>
                      <a:pt x="931298" y="1561228"/>
                      <a:pt x="931298" y="2237580"/>
                    </a:cubicBezTo>
                    <a:lnTo>
                      <a:pt x="931366" y="2238918"/>
                    </a:lnTo>
                    <a:lnTo>
                      <a:pt x="1" y="2239871"/>
                    </a:lnTo>
                    <a:cubicBezTo>
                      <a:pt x="-607" y="1646031"/>
                      <a:pt x="234869" y="1076305"/>
                      <a:pt x="654563" y="656182"/>
                    </a:cubicBezTo>
                    <a:cubicBezTo>
                      <a:pt x="1074257" y="236059"/>
                      <a:pt x="1643741" y="0"/>
                      <a:pt x="2237582"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solidFill>
                </a:endParaRPr>
              </a:p>
            </p:txBody>
          </p:sp>
          <p:sp>
            <p:nvSpPr>
              <p:cNvPr id="15" name="Freeform: Shape 14"/>
              <p:cNvSpPr/>
              <p:nvPr/>
            </p:nvSpPr>
            <p:spPr>
              <a:xfrm flipH="1">
                <a:off x="6096000" y="1189129"/>
                <a:ext cx="2237582" cy="2239871"/>
              </a:xfrm>
              <a:custGeom>
                <a:avLst/>
                <a:gdLst>
                  <a:gd name="connsiteX0" fmla="*/ 2237582 w 2237582"/>
                  <a:gd name="connsiteY0" fmla="*/ 0 h 2239871"/>
                  <a:gd name="connsiteX1" fmla="*/ 654563 w 2237582"/>
                  <a:gd name="connsiteY1" fmla="*/ 656182 h 2239871"/>
                  <a:gd name="connsiteX2" fmla="*/ 1 w 2237582"/>
                  <a:gd name="connsiteY2" fmla="*/ 2239871 h 2239871"/>
                  <a:gd name="connsiteX3" fmla="*/ 931364 w 2237582"/>
                  <a:gd name="connsiteY3" fmla="*/ 2238918 h 2239871"/>
                  <a:gd name="connsiteX4" fmla="*/ 931296 w 2237582"/>
                  <a:gd name="connsiteY4" fmla="*/ 2237579 h 2239871"/>
                  <a:gd name="connsiteX5" fmla="*/ 2104022 w 2237582"/>
                  <a:gd name="connsiteY5" fmla="*/ 938037 h 2239871"/>
                  <a:gd name="connsiteX6" fmla="*/ 2237582 w 2237582"/>
                  <a:gd name="connsiteY6" fmla="*/ 931293 h 2239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37582" h="2239871">
                    <a:moveTo>
                      <a:pt x="2237582" y="0"/>
                    </a:moveTo>
                    <a:cubicBezTo>
                      <a:pt x="1643741" y="0"/>
                      <a:pt x="1074257" y="236059"/>
                      <a:pt x="654563" y="656182"/>
                    </a:cubicBezTo>
                    <a:cubicBezTo>
                      <a:pt x="234869" y="1076305"/>
                      <a:pt x="-607" y="1646031"/>
                      <a:pt x="1" y="2239871"/>
                    </a:cubicBezTo>
                    <a:lnTo>
                      <a:pt x="931364" y="2238918"/>
                    </a:lnTo>
                    <a:lnTo>
                      <a:pt x="931296" y="2237579"/>
                    </a:lnTo>
                    <a:cubicBezTo>
                      <a:pt x="931296" y="1561227"/>
                      <a:pt x="1445319" y="1004932"/>
                      <a:pt x="2104022" y="938037"/>
                    </a:cubicBezTo>
                    <a:lnTo>
                      <a:pt x="2237582" y="931293"/>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solidFill>
                </a:endParaRPr>
              </a:p>
            </p:txBody>
          </p:sp>
          <p:sp>
            <p:nvSpPr>
              <p:cNvPr id="17" name="Freeform: Shape 16"/>
              <p:cNvSpPr/>
              <p:nvPr/>
            </p:nvSpPr>
            <p:spPr>
              <a:xfrm rot="5400000" flipH="1">
                <a:off x="6094856" y="3425563"/>
                <a:ext cx="2237582" cy="2239871"/>
              </a:xfrm>
              <a:custGeom>
                <a:avLst/>
                <a:gdLst>
                  <a:gd name="connsiteX0" fmla="*/ 2237582 w 2237582"/>
                  <a:gd name="connsiteY0" fmla="*/ 0 h 2239871"/>
                  <a:gd name="connsiteX1" fmla="*/ 654563 w 2237582"/>
                  <a:gd name="connsiteY1" fmla="*/ 656182 h 2239871"/>
                  <a:gd name="connsiteX2" fmla="*/ 1 w 2237582"/>
                  <a:gd name="connsiteY2" fmla="*/ 2239871 h 2239871"/>
                  <a:gd name="connsiteX3" fmla="*/ 931363 w 2237582"/>
                  <a:gd name="connsiteY3" fmla="*/ 2238918 h 2239871"/>
                  <a:gd name="connsiteX4" fmla="*/ 931295 w 2237582"/>
                  <a:gd name="connsiteY4" fmla="*/ 2237582 h 2239871"/>
                  <a:gd name="connsiteX5" fmla="*/ 2237581 w 2237582"/>
                  <a:gd name="connsiteY5" fmla="*/ 931296 h 2239871"/>
                  <a:gd name="connsiteX6" fmla="*/ 2237581 w 2237582"/>
                  <a:gd name="connsiteY6" fmla="*/ 931296 h 2239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37582" h="2239871">
                    <a:moveTo>
                      <a:pt x="2237582" y="0"/>
                    </a:moveTo>
                    <a:cubicBezTo>
                      <a:pt x="1643741" y="0"/>
                      <a:pt x="1074257" y="236059"/>
                      <a:pt x="654563" y="656182"/>
                    </a:cubicBezTo>
                    <a:cubicBezTo>
                      <a:pt x="234869" y="1076305"/>
                      <a:pt x="-607" y="1646031"/>
                      <a:pt x="1" y="2239871"/>
                    </a:cubicBezTo>
                    <a:lnTo>
                      <a:pt x="931363" y="2238918"/>
                    </a:lnTo>
                    <a:lnTo>
                      <a:pt x="931295" y="2237582"/>
                    </a:lnTo>
                    <a:cubicBezTo>
                      <a:pt x="931295" y="1516140"/>
                      <a:pt x="1516139" y="931296"/>
                      <a:pt x="2237581" y="931296"/>
                    </a:cubicBezTo>
                    <a:lnTo>
                      <a:pt x="2237581" y="931296"/>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solidFill>
                </a:endParaRPr>
              </a:p>
            </p:txBody>
          </p:sp>
          <p:sp>
            <p:nvSpPr>
              <p:cNvPr id="31" name="Freeform: Shape 30"/>
              <p:cNvSpPr/>
              <p:nvPr/>
            </p:nvSpPr>
            <p:spPr>
              <a:xfrm>
                <a:off x="6095593" y="1941690"/>
                <a:ext cx="1490005" cy="1485997"/>
              </a:xfrm>
              <a:custGeom>
                <a:avLst/>
                <a:gdLst>
                  <a:gd name="connsiteX0" fmla="*/ 4989 w 1490005"/>
                  <a:gd name="connsiteY0" fmla="*/ 0 h 1485997"/>
                  <a:gd name="connsiteX1" fmla="*/ 1490005 w 1490005"/>
                  <a:gd name="connsiteY1" fmla="*/ 1485016 h 1485997"/>
                  <a:gd name="connsiteX2" fmla="*/ 1489956 w 1490005"/>
                  <a:gd name="connsiteY2" fmla="*/ 1485997 h 1485997"/>
                  <a:gd name="connsiteX3" fmla="*/ 1306218 w 1490005"/>
                  <a:gd name="connsiteY3" fmla="*/ 1485809 h 1485997"/>
                  <a:gd name="connsiteX4" fmla="*/ 1306286 w 1490005"/>
                  <a:gd name="connsiteY4" fmla="*/ 1484470 h 1485997"/>
                  <a:gd name="connsiteX5" fmla="*/ 133560 w 1490005"/>
                  <a:gd name="connsiteY5" fmla="*/ 184928 h 1485997"/>
                  <a:gd name="connsiteX6" fmla="*/ 0 w 1490005"/>
                  <a:gd name="connsiteY6" fmla="*/ 178184 h 1485997"/>
                  <a:gd name="connsiteX7" fmla="*/ 0 w 1490005"/>
                  <a:gd name="connsiteY7" fmla="*/ 252 h 1485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0005" h="1485997">
                    <a:moveTo>
                      <a:pt x="4989" y="0"/>
                    </a:moveTo>
                    <a:cubicBezTo>
                      <a:pt x="825141" y="0"/>
                      <a:pt x="1490005" y="664864"/>
                      <a:pt x="1490005" y="1485016"/>
                    </a:cubicBezTo>
                    <a:lnTo>
                      <a:pt x="1489956" y="1485997"/>
                    </a:lnTo>
                    <a:lnTo>
                      <a:pt x="1306218" y="1485809"/>
                    </a:lnTo>
                    <a:lnTo>
                      <a:pt x="1306286" y="1484470"/>
                    </a:lnTo>
                    <a:cubicBezTo>
                      <a:pt x="1306286" y="808118"/>
                      <a:pt x="792263" y="251823"/>
                      <a:pt x="133560" y="184928"/>
                    </a:cubicBezTo>
                    <a:lnTo>
                      <a:pt x="0" y="178184"/>
                    </a:lnTo>
                    <a:lnTo>
                      <a:pt x="0" y="252"/>
                    </a:lnTo>
                    <a:close/>
                  </a:path>
                </a:pathLst>
              </a:custGeom>
              <a:solidFill>
                <a:schemeClr val="tx1">
                  <a:lumMod val="75000"/>
                  <a:lumOff val="25000"/>
                  <a:alpha val="3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30" name="Freeform: Shape 29"/>
              <p:cNvSpPr/>
              <p:nvPr/>
            </p:nvSpPr>
            <p:spPr>
              <a:xfrm>
                <a:off x="6094483" y="3424405"/>
                <a:ext cx="1479550" cy="1482442"/>
              </a:xfrm>
              <a:custGeom>
                <a:avLst/>
                <a:gdLst>
                  <a:gd name="connsiteX0" fmla="*/ 1479550 w 1479550"/>
                  <a:gd name="connsiteY0" fmla="*/ 0 h 1482442"/>
                  <a:gd name="connsiteX1" fmla="*/ 1471999 w 1479550"/>
                  <a:gd name="connsiteY1" fmla="*/ 149530 h 1482442"/>
                  <a:gd name="connsiteX2" fmla="*/ 146485 w 1479550"/>
                  <a:gd name="connsiteY2" fmla="*/ 1475045 h 1482442"/>
                  <a:gd name="connsiteX3" fmla="*/ 0 w 1479550"/>
                  <a:gd name="connsiteY3" fmla="*/ 1482442 h 1482442"/>
                  <a:gd name="connsiteX4" fmla="*/ 181 w 1479550"/>
                  <a:gd name="connsiteY4" fmla="*/ 1306219 h 1482442"/>
                  <a:gd name="connsiteX5" fmla="*/ 1517 w 1479550"/>
                  <a:gd name="connsiteY5" fmla="*/ 1306287 h 1482442"/>
                  <a:gd name="connsiteX6" fmla="*/ 1307803 w 1479550"/>
                  <a:gd name="connsiteY6" fmla="*/ 1 h 14824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79550" h="1482442">
                    <a:moveTo>
                      <a:pt x="1479550" y="0"/>
                    </a:moveTo>
                    <a:lnTo>
                      <a:pt x="1471999" y="149530"/>
                    </a:lnTo>
                    <a:cubicBezTo>
                      <a:pt x="1401021" y="848437"/>
                      <a:pt x="845391" y="1404067"/>
                      <a:pt x="146485" y="1475045"/>
                    </a:cubicBezTo>
                    <a:lnTo>
                      <a:pt x="0" y="1482442"/>
                    </a:lnTo>
                    <a:lnTo>
                      <a:pt x="181" y="1306219"/>
                    </a:lnTo>
                    <a:lnTo>
                      <a:pt x="1517" y="1306287"/>
                    </a:lnTo>
                    <a:cubicBezTo>
                      <a:pt x="722959" y="1306287"/>
                      <a:pt x="1307803" y="721443"/>
                      <a:pt x="1307803" y="1"/>
                    </a:cubicBezTo>
                    <a:close/>
                  </a:path>
                </a:pathLst>
              </a:custGeom>
              <a:solidFill>
                <a:schemeClr val="tx1">
                  <a:lumMod val="75000"/>
                  <a:lumOff val="25000"/>
                  <a:alpha val="3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29" name="Freeform: Shape 28"/>
              <p:cNvSpPr/>
              <p:nvPr/>
            </p:nvSpPr>
            <p:spPr>
              <a:xfrm>
                <a:off x="4617967" y="3425558"/>
                <a:ext cx="1482370" cy="1490078"/>
              </a:xfrm>
              <a:custGeom>
                <a:avLst/>
                <a:gdLst>
                  <a:gd name="connsiteX0" fmla="*/ 263 w 1482370"/>
                  <a:gd name="connsiteY0" fmla="*/ 0 h 1490078"/>
                  <a:gd name="connsiteX1" fmla="*/ 174558 w 1482370"/>
                  <a:gd name="connsiteY1" fmla="*/ 0 h 1490078"/>
                  <a:gd name="connsiteX2" fmla="*/ 181302 w 1482370"/>
                  <a:gd name="connsiteY2" fmla="*/ 133558 h 1490078"/>
                  <a:gd name="connsiteX3" fmla="*/ 1480844 w 1482370"/>
                  <a:gd name="connsiteY3" fmla="*/ 1306284 h 1490078"/>
                  <a:gd name="connsiteX4" fmla="*/ 1482182 w 1482370"/>
                  <a:gd name="connsiteY4" fmla="*/ 1306216 h 1490078"/>
                  <a:gd name="connsiteX5" fmla="*/ 1482370 w 1482370"/>
                  <a:gd name="connsiteY5" fmla="*/ 1490078 h 1490078"/>
                  <a:gd name="connsiteX6" fmla="*/ 1333182 w 1482370"/>
                  <a:gd name="connsiteY6" fmla="*/ 1482544 h 1490078"/>
                  <a:gd name="connsiteX7" fmla="*/ 0 w 1482370"/>
                  <a:gd name="connsiteY7" fmla="*/ 5195 h 1490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82370" h="1490078">
                    <a:moveTo>
                      <a:pt x="263" y="0"/>
                    </a:moveTo>
                    <a:lnTo>
                      <a:pt x="174558" y="0"/>
                    </a:lnTo>
                    <a:lnTo>
                      <a:pt x="181302" y="133558"/>
                    </a:lnTo>
                    <a:cubicBezTo>
                      <a:pt x="248197" y="792261"/>
                      <a:pt x="804492" y="1306284"/>
                      <a:pt x="1480844" y="1306284"/>
                    </a:cubicBezTo>
                    <a:lnTo>
                      <a:pt x="1482182" y="1306216"/>
                    </a:lnTo>
                    <a:lnTo>
                      <a:pt x="1482370" y="1490078"/>
                    </a:lnTo>
                    <a:lnTo>
                      <a:pt x="1333182" y="1482544"/>
                    </a:lnTo>
                    <a:cubicBezTo>
                      <a:pt x="584353" y="1406497"/>
                      <a:pt x="0" y="774088"/>
                      <a:pt x="0" y="5195"/>
                    </a:cubicBezTo>
                    <a:close/>
                  </a:path>
                </a:pathLst>
              </a:custGeom>
              <a:solidFill>
                <a:schemeClr val="tx1">
                  <a:lumMod val="75000"/>
                  <a:lumOff val="25000"/>
                  <a:alpha val="3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28" name="Freeform: Shape 27"/>
              <p:cNvSpPr/>
              <p:nvPr/>
            </p:nvSpPr>
            <p:spPr>
              <a:xfrm>
                <a:off x="4610702" y="1943435"/>
                <a:ext cx="1487591" cy="1482502"/>
              </a:xfrm>
              <a:custGeom>
                <a:avLst/>
                <a:gdLst>
                  <a:gd name="connsiteX0" fmla="*/ 1484889 w 1487591"/>
                  <a:gd name="connsiteY0" fmla="*/ 0 h 1482502"/>
                  <a:gd name="connsiteX1" fmla="*/ 1487591 w 1487591"/>
                  <a:gd name="connsiteY1" fmla="*/ 137 h 1482502"/>
                  <a:gd name="connsiteX2" fmla="*/ 1487591 w 1487591"/>
                  <a:gd name="connsiteY2" fmla="*/ 174688 h 1482502"/>
                  <a:gd name="connsiteX3" fmla="*/ 1487587 w 1487591"/>
                  <a:gd name="connsiteY3" fmla="*/ 174688 h 1482502"/>
                  <a:gd name="connsiteX4" fmla="*/ 181301 w 1487591"/>
                  <a:gd name="connsiteY4" fmla="*/ 1480974 h 1482502"/>
                  <a:gd name="connsiteX5" fmla="*/ 181369 w 1487591"/>
                  <a:gd name="connsiteY5" fmla="*/ 1482316 h 1482502"/>
                  <a:gd name="connsiteX6" fmla="*/ 0 w 1487591"/>
                  <a:gd name="connsiteY6" fmla="*/ 1482502 h 1482502"/>
                  <a:gd name="connsiteX7" fmla="*/ 7540 w 1487591"/>
                  <a:gd name="connsiteY7" fmla="*/ 1333182 h 1482502"/>
                  <a:gd name="connsiteX8" fmla="*/ 1484889 w 1487591"/>
                  <a:gd name="connsiteY8" fmla="*/ 0 h 1482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87591" h="1482502">
                    <a:moveTo>
                      <a:pt x="1484889" y="0"/>
                    </a:moveTo>
                    <a:lnTo>
                      <a:pt x="1487591" y="137"/>
                    </a:lnTo>
                    <a:lnTo>
                      <a:pt x="1487591" y="174688"/>
                    </a:lnTo>
                    <a:lnTo>
                      <a:pt x="1487587" y="174688"/>
                    </a:lnTo>
                    <a:cubicBezTo>
                      <a:pt x="766145" y="174688"/>
                      <a:pt x="181301" y="759532"/>
                      <a:pt x="181301" y="1480974"/>
                    </a:cubicBezTo>
                    <a:lnTo>
                      <a:pt x="181369" y="1482316"/>
                    </a:lnTo>
                    <a:lnTo>
                      <a:pt x="0" y="1482502"/>
                    </a:lnTo>
                    <a:lnTo>
                      <a:pt x="7540" y="1333182"/>
                    </a:lnTo>
                    <a:cubicBezTo>
                      <a:pt x="83588" y="584353"/>
                      <a:pt x="715997" y="0"/>
                      <a:pt x="1484889" y="0"/>
                    </a:cubicBezTo>
                    <a:close/>
                  </a:path>
                </a:pathLst>
              </a:custGeom>
              <a:solidFill>
                <a:schemeClr val="tx1">
                  <a:lumMod val="75000"/>
                  <a:lumOff val="25000"/>
                  <a:alpha val="3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32" name="Arrow: Chevron 31"/>
              <p:cNvSpPr/>
              <p:nvPr/>
            </p:nvSpPr>
            <p:spPr>
              <a:xfrm rot="19897120">
                <a:off x="5124673" y="877556"/>
                <a:ext cx="1395554" cy="1340082"/>
              </a:xfrm>
              <a:prstGeom prst="chevron">
                <a:avLst>
                  <a:gd name="adj" fmla="val 57006"/>
                </a:avLst>
              </a:prstGeom>
              <a:ln>
                <a:noFill/>
              </a:ln>
              <a:effectLst>
                <a:outerShdw blurRad="609600" dist="3048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solidFill>
                </a:endParaRPr>
              </a:p>
            </p:txBody>
          </p:sp>
          <p:sp>
            <p:nvSpPr>
              <p:cNvPr id="33" name="Arrow: Chevron 32"/>
              <p:cNvSpPr/>
              <p:nvPr/>
            </p:nvSpPr>
            <p:spPr>
              <a:xfrm rot="3981007">
                <a:off x="7300670" y="2585080"/>
                <a:ext cx="1395554" cy="1340082"/>
              </a:xfrm>
              <a:prstGeom prst="chevron">
                <a:avLst>
                  <a:gd name="adj" fmla="val 57006"/>
                </a:avLst>
              </a:prstGeom>
              <a:solidFill>
                <a:schemeClr val="accent3"/>
              </a:solidFill>
              <a:ln>
                <a:noFill/>
              </a:ln>
              <a:effectLst>
                <a:outerShdw blurRad="444500" dist="114300" dir="16200000" rotWithShape="0">
                  <a:prstClr val="black">
                    <a:alpha val="4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solidFill>
                </a:endParaRPr>
              </a:p>
            </p:txBody>
          </p:sp>
          <p:sp>
            <p:nvSpPr>
              <p:cNvPr id="34" name="Arrow: Chevron 33"/>
              <p:cNvSpPr/>
              <p:nvPr/>
            </p:nvSpPr>
            <p:spPr>
              <a:xfrm rot="9415529">
                <a:off x="5486342" y="4649233"/>
                <a:ext cx="1395554" cy="1340082"/>
              </a:xfrm>
              <a:prstGeom prst="chevron">
                <a:avLst>
                  <a:gd name="adj" fmla="val 57006"/>
                </a:avLst>
              </a:prstGeom>
              <a:solidFill>
                <a:schemeClr val="accent4"/>
              </a:solidFill>
              <a:ln>
                <a:noFill/>
              </a:ln>
              <a:effectLst>
                <a:outerShdw blurRad="520700" dist="2286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solidFill>
                </a:endParaRPr>
              </a:p>
            </p:txBody>
          </p:sp>
          <p:sp>
            <p:nvSpPr>
              <p:cNvPr id="35" name="Arrow: Chevron 34"/>
              <p:cNvSpPr/>
              <p:nvPr/>
            </p:nvSpPr>
            <p:spPr>
              <a:xfrm rot="14625007">
                <a:off x="3519840" y="2898511"/>
                <a:ext cx="1395554" cy="1340082"/>
              </a:xfrm>
              <a:prstGeom prst="chevron">
                <a:avLst>
                  <a:gd name="adj" fmla="val 57006"/>
                </a:avLst>
              </a:prstGeom>
              <a:solidFill>
                <a:schemeClr val="accent2"/>
              </a:solidFill>
              <a:ln>
                <a:noFill/>
              </a:ln>
              <a:effectLst>
                <a:outerShdw blurRad="571500" dist="190500" dir="2700000" algn="tl" rotWithShape="0">
                  <a:prstClr val="black">
                    <a:alpha val="4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solidFill>
                </a:endParaRPr>
              </a:p>
            </p:txBody>
          </p:sp>
        </p:grpSp>
        <p:grpSp>
          <p:nvGrpSpPr>
            <p:cNvPr id="2" name="Group 1">
              <a:extLst>
                <a:ext uri="{FF2B5EF4-FFF2-40B4-BE49-F238E27FC236}">
                  <a16:creationId xmlns:a16="http://schemas.microsoft.com/office/drawing/2014/main" id="{8DF72529-425B-4FF4-A735-1C4E59109335}"/>
                </a:ext>
              </a:extLst>
            </p:cNvPr>
            <p:cNvGrpSpPr/>
            <p:nvPr/>
          </p:nvGrpSpPr>
          <p:grpSpPr>
            <a:xfrm>
              <a:off x="4053411" y="1668282"/>
              <a:ext cx="4018469" cy="3488363"/>
              <a:chOff x="4053411" y="1668282"/>
              <a:chExt cx="4018469" cy="3488363"/>
            </a:xfrm>
          </p:grpSpPr>
          <p:sp>
            <p:nvSpPr>
              <p:cNvPr id="49" name="TextBox 48"/>
              <p:cNvSpPr txBox="1"/>
              <p:nvPr/>
            </p:nvSpPr>
            <p:spPr>
              <a:xfrm>
                <a:off x="4055771" y="1668282"/>
                <a:ext cx="1087220" cy="674525"/>
              </a:xfrm>
              <a:prstGeom prst="rect">
                <a:avLst/>
              </a:prstGeom>
              <a:noFill/>
            </p:spPr>
            <p:txBody>
              <a:bodyPr wrap="square" rtlCol="0">
                <a:spAutoFit/>
              </a:bodyPr>
              <a:lstStyle/>
              <a:p>
                <a:pPr algn="ctr"/>
                <a:r>
                  <a:rPr lang="en-US" sz="2800" dirty="0">
                    <a:solidFill>
                      <a:schemeClr val="bg1"/>
                    </a:solidFill>
                    <a:latin typeface="Montserrat" panose="00000500000000000000" pitchFamily="50" charset="0"/>
                  </a:rPr>
                  <a:t>01</a:t>
                </a:r>
              </a:p>
            </p:txBody>
          </p:sp>
          <p:sp>
            <p:nvSpPr>
              <p:cNvPr id="50" name="TextBox 49"/>
              <p:cNvSpPr txBox="1"/>
              <p:nvPr/>
            </p:nvSpPr>
            <p:spPr>
              <a:xfrm>
                <a:off x="6981126" y="1669726"/>
                <a:ext cx="1087220" cy="674525"/>
              </a:xfrm>
              <a:prstGeom prst="rect">
                <a:avLst/>
              </a:prstGeom>
              <a:noFill/>
            </p:spPr>
            <p:txBody>
              <a:bodyPr wrap="square" rtlCol="0">
                <a:spAutoFit/>
              </a:bodyPr>
              <a:lstStyle/>
              <a:p>
                <a:pPr algn="ctr"/>
                <a:r>
                  <a:rPr lang="en-US" sz="2800" dirty="0">
                    <a:solidFill>
                      <a:schemeClr val="bg1"/>
                    </a:solidFill>
                    <a:latin typeface="Montserrat" panose="00000500000000000000" pitchFamily="50" charset="0"/>
                  </a:rPr>
                  <a:t>02</a:t>
                </a:r>
              </a:p>
            </p:txBody>
          </p:sp>
          <p:sp>
            <p:nvSpPr>
              <p:cNvPr id="51" name="TextBox 50"/>
              <p:cNvSpPr txBox="1"/>
              <p:nvPr/>
            </p:nvSpPr>
            <p:spPr>
              <a:xfrm>
                <a:off x="4053411" y="4457140"/>
                <a:ext cx="1087220" cy="674525"/>
              </a:xfrm>
              <a:prstGeom prst="rect">
                <a:avLst/>
              </a:prstGeom>
              <a:noFill/>
            </p:spPr>
            <p:txBody>
              <a:bodyPr wrap="square" rtlCol="0">
                <a:spAutoFit/>
              </a:bodyPr>
              <a:lstStyle/>
              <a:p>
                <a:pPr algn="ctr"/>
                <a:r>
                  <a:rPr lang="en-US" sz="2800" dirty="0">
                    <a:solidFill>
                      <a:schemeClr val="bg1"/>
                    </a:solidFill>
                    <a:latin typeface="Montserrat" panose="00000500000000000000" pitchFamily="50" charset="0"/>
                  </a:rPr>
                  <a:t>04</a:t>
                </a:r>
              </a:p>
            </p:txBody>
          </p:sp>
          <p:sp>
            <p:nvSpPr>
              <p:cNvPr id="52" name="TextBox 51"/>
              <p:cNvSpPr txBox="1"/>
              <p:nvPr/>
            </p:nvSpPr>
            <p:spPr>
              <a:xfrm>
                <a:off x="6984660" y="4482120"/>
                <a:ext cx="1087220" cy="674525"/>
              </a:xfrm>
              <a:prstGeom prst="rect">
                <a:avLst/>
              </a:prstGeom>
              <a:noFill/>
            </p:spPr>
            <p:txBody>
              <a:bodyPr wrap="square" rtlCol="0">
                <a:spAutoFit/>
              </a:bodyPr>
              <a:lstStyle/>
              <a:p>
                <a:pPr algn="ctr"/>
                <a:r>
                  <a:rPr lang="en-US" sz="2800" dirty="0">
                    <a:solidFill>
                      <a:schemeClr val="bg1"/>
                    </a:solidFill>
                    <a:latin typeface="Montserrat" panose="00000500000000000000" pitchFamily="50" charset="0"/>
                  </a:rPr>
                  <a:t>03</a:t>
                </a:r>
              </a:p>
            </p:txBody>
          </p:sp>
          <p:sp>
            <p:nvSpPr>
              <p:cNvPr id="53" name="TextBox 52"/>
              <p:cNvSpPr txBox="1"/>
              <p:nvPr/>
            </p:nvSpPr>
            <p:spPr>
              <a:xfrm>
                <a:off x="4480636" y="2897885"/>
                <a:ext cx="3044098" cy="1071304"/>
              </a:xfrm>
              <a:prstGeom prst="rect">
                <a:avLst/>
              </a:prstGeom>
              <a:noFill/>
            </p:spPr>
            <p:txBody>
              <a:bodyPr wrap="square" rtlCol="0">
                <a:spAutoFit/>
              </a:bodyPr>
              <a:lstStyle/>
              <a:p>
                <a:pPr algn="ctr"/>
                <a:r>
                  <a:rPr lang="en-US" sz="2400" dirty="0">
                    <a:solidFill>
                      <a:schemeClr val="tx1">
                        <a:lumMod val="75000"/>
                        <a:lumOff val="25000"/>
                      </a:schemeClr>
                    </a:solidFill>
                    <a:latin typeface="Montserrat" panose="00000500000000000000" pitchFamily="50" charset="0"/>
                  </a:rPr>
                  <a:t>4 Cycle </a:t>
                </a:r>
              </a:p>
              <a:p>
                <a:pPr algn="ctr"/>
                <a:r>
                  <a:rPr lang="en-US" sz="2400" dirty="0">
                    <a:solidFill>
                      <a:schemeClr val="tx1">
                        <a:lumMod val="75000"/>
                        <a:lumOff val="25000"/>
                      </a:schemeClr>
                    </a:solidFill>
                    <a:latin typeface="Montserrat" panose="00000500000000000000" pitchFamily="50" charset="0"/>
                  </a:rPr>
                  <a:t>Step</a:t>
                </a:r>
              </a:p>
            </p:txBody>
          </p:sp>
        </p:grpSp>
      </p:grpSp>
      <p:sp>
        <p:nvSpPr>
          <p:cNvPr id="56" name="TextBox 55">
            <a:extLst>
              <a:ext uri="{FF2B5EF4-FFF2-40B4-BE49-F238E27FC236}">
                <a16:creationId xmlns:a16="http://schemas.microsoft.com/office/drawing/2014/main" id="{385E9037-E7E9-4A2B-BC76-94D442E7ECDF}"/>
              </a:ext>
            </a:extLst>
          </p:cNvPr>
          <p:cNvSpPr txBox="1"/>
          <p:nvPr/>
        </p:nvSpPr>
        <p:spPr>
          <a:xfrm>
            <a:off x="911246" y="2868814"/>
            <a:ext cx="1501630" cy="338554"/>
          </a:xfrm>
          <a:prstGeom prst="rect">
            <a:avLst/>
          </a:prstGeom>
          <a:noFill/>
        </p:spPr>
        <p:txBody>
          <a:bodyPr wrap="none" rtlCol="0">
            <a:spAutoFit/>
          </a:bodyPr>
          <a:lstStyle/>
          <a:p>
            <a:r>
              <a:rPr lang="en-US" sz="1600" b="1" dirty="0">
                <a:solidFill>
                  <a:schemeClr val="tx1">
                    <a:lumMod val="50000"/>
                    <a:lumOff val="50000"/>
                  </a:schemeClr>
                </a:solidFill>
                <a:latin typeface="+mj-lt"/>
              </a:rPr>
              <a:t>Insert title here</a:t>
            </a:r>
          </a:p>
        </p:txBody>
      </p:sp>
      <p:sp>
        <p:nvSpPr>
          <p:cNvPr id="57" name="TextBox 56">
            <a:extLst>
              <a:ext uri="{FF2B5EF4-FFF2-40B4-BE49-F238E27FC236}">
                <a16:creationId xmlns:a16="http://schemas.microsoft.com/office/drawing/2014/main" id="{22728EA8-B8BD-4C75-A017-B04BB2C89E08}"/>
              </a:ext>
            </a:extLst>
          </p:cNvPr>
          <p:cNvSpPr txBox="1"/>
          <p:nvPr/>
        </p:nvSpPr>
        <p:spPr>
          <a:xfrm>
            <a:off x="911246" y="3230262"/>
            <a:ext cx="2437072" cy="498598"/>
          </a:xfrm>
          <a:prstGeom prst="rect">
            <a:avLst/>
          </a:prstGeom>
          <a:noFill/>
        </p:spPr>
        <p:txBody>
          <a:bodyPr wrap="square" rtlCol="0">
            <a:spAutoFit/>
          </a:bodyPr>
          <a:lstStyle/>
          <a:p>
            <a:pPr>
              <a:lnSpc>
                <a:spcPct val="110000"/>
              </a:lnSpc>
            </a:pPr>
            <a:r>
              <a:rPr lang="en-US" sz="1200" dirty="0">
                <a:solidFill>
                  <a:schemeClr val="bg1">
                    <a:lumMod val="50000"/>
                  </a:schemeClr>
                </a:solidFill>
                <a:latin typeface="+mj-lt"/>
              </a:rPr>
              <a:t>Sed perspiciatis unde omnis iste natus error voluptatem rem.</a:t>
            </a:r>
          </a:p>
        </p:txBody>
      </p:sp>
      <p:sp>
        <p:nvSpPr>
          <p:cNvPr id="58" name="TextBox 57">
            <a:extLst>
              <a:ext uri="{FF2B5EF4-FFF2-40B4-BE49-F238E27FC236}">
                <a16:creationId xmlns:a16="http://schemas.microsoft.com/office/drawing/2014/main" id="{613A0A34-7FD8-4541-BAA0-DC843870C5EF}"/>
              </a:ext>
            </a:extLst>
          </p:cNvPr>
          <p:cNvSpPr txBox="1"/>
          <p:nvPr/>
        </p:nvSpPr>
        <p:spPr>
          <a:xfrm>
            <a:off x="908039" y="2143923"/>
            <a:ext cx="704039" cy="707886"/>
          </a:xfrm>
          <a:prstGeom prst="rect">
            <a:avLst/>
          </a:prstGeom>
          <a:noFill/>
        </p:spPr>
        <p:txBody>
          <a:bodyPr wrap="none" rtlCol="0">
            <a:spAutoFit/>
          </a:bodyPr>
          <a:lstStyle/>
          <a:p>
            <a:pPr algn="ctr"/>
            <a:r>
              <a:rPr lang="en-US" sz="4000" dirty="0">
                <a:solidFill>
                  <a:schemeClr val="accent1"/>
                </a:solidFill>
                <a:latin typeface="+mj-lt"/>
                <a:ea typeface="Roboto Bk" pitchFamily="2" charset="0"/>
              </a:rPr>
              <a:t>01</a:t>
            </a:r>
          </a:p>
        </p:txBody>
      </p:sp>
      <p:sp>
        <p:nvSpPr>
          <p:cNvPr id="59" name="TextBox 58">
            <a:extLst>
              <a:ext uri="{FF2B5EF4-FFF2-40B4-BE49-F238E27FC236}">
                <a16:creationId xmlns:a16="http://schemas.microsoft.com/office/drawing/2014/main" id="{D5A8E837-81D9-4C5D-8472-76AD23F3C8F4}"/>
              </a:ext>
            </a:extLst>
          </p:cNvPr>
          <p:cNvSpPr txBox="1"/>
          <p:nvPr/>
        </p:nvSpPr>
        <p:spPr>
          <a:xfrm>
            <a:off x="911246" y="5180716"/>
            <a:ext cx="1501630" cy="338554"/>
          </a:xfrm>
          <a:prstGeom prst="rect">
            <a:avLst/>
          </a:prstGeom>
          <a:noFill/>
        </p:spPr>
        <p:txBody>
          <a:bodyPr wrap="none" rtlCol="0">
            <a:spAutoFit/>
          </a:bodyPr>
          <a:lstStyle/>
          <a:p>
            <a:r>
              <a:rPr lang="en-US" sz="1600" b="1" dirty="0">
                <a:solidFill>
                  <a:schemeClr val="tx1">
                    <a:lumMod val="50000"/>
                    <a:lumOff val="50000"/>
                  </a:schemeClr>
                </a:solidFill>
                <a:latin typeface="+mj-lt"/>
              </a:rPr>
              <a:t>Insert title here</a:t>
            </a:r>
          </a:p>
        </p:txBody>
      </p:sp>
      <p:sp>
        <p:nvSpPr>
          <p:cNvPr id="60" name="TextBox 59">
            <a:extLst>
              <a:ext uri="{FF2B5EF4-FFF2-40B4-BE49-F238E27FC236}">
                <a16:creationId xmlns:a16="http://schemas.microsoft.com/office/drawing/2014/main" id="{90F22F62-990B-4124-BFA1-63ED417009E8}"/>
              </a:ext>
            </a:extLst>
          </p:cNvPr>
          <p:cNvSpPr txBox="1"/>
          <p:nvPr/>
        </p:nvSpPr>
        <p:spPr>
          <a:xfrm>
            <a:off x="911246" y="5542164"/>
            <a:ext cx="2437072" cy="498598"/>
          </a:xfrm>
          <a:prstGeom prst="rect">
            <a:avLst/>
          </a:prstGeom>
          <a:noFill/>
        </p:spPr>
        <p:txBody>
          <a:bodyPr wrap="square" rtlCol="0">
            <a:spAutoFit/>
          </a:bodyPr>
          <a:lstStyle/>
          <a:p>
            <a:pPr>
              <a:lnSpc>
                <a:spcPct val="110000"/>
              </a:lnSpc>
            </a:pPr>
            <a:r>
              <a:rPr lang="en-US" sz="1200" dirty="0">
                <a:solidFill>
                  <a:schemeClr val="bg1">
                    <a:lumMod val="50000"/>
                  </a:schemeClr>
                </a:solidFill>
                <a:latin typeface="+mj-lt"/>
              </a:rPr>
              <a:t>Sed perspiciatis unde omnis iste natus error voluptatem rem.</a:t>
            </a:r>
          </a:p>
        </p:txBody>
      </p:sp>
      <p:sp>
        <p:nvSpPr>
          <p:cNvPr id="61" name="TextBox 60">
            <a:extLst>
              <a:ext uri="{FF2B5EF4-FFF2-40B4-BE49-F238E27FC236}">
                <a16:creationId xmlns:a16="http://schemas.microsoft.com/office/drawing/2014/main" id="{980E44C9-9F1E-4517-A1EF-CDF877F2909D}"/>
              </a:ext>
            </a:extLst>
          </p:cNvPr>
          <p:cNvSpPr txBox="1"/>
          <p:nvPr/>
        </p:nvSpPr>
        <p:spPr>
          <a:xfrm>
            <a:off x="908039" y="4455825"/>
            <a:ext cx="704039" cy="707886"/>
          </a:xfrm>
          <a:prstGeom prst="rect">
            <a:avLst/>
          </a:prstGeom>
          <a:noFill/>
        </p:spPr>
        <p:txBody>
          <a:bodyPr wrap="none" rtlCol="0">
            <a:spAutoFit/>
          </a:bodyPr>
          <a:lstStyle/>
          <a:p>
            <a:pPr algn="ctr"/>
            <a:r>
              <a:rPr lang="en-US" sz="4000" dirty="0">
                <a:solidFill>
                  <a:schemeClr val="accent2"/>
                </a:solidFill>
                <a:latin typeface="+mj-lt"/>
                <a:ea typeface="Roboto Bk" pitchFamily="2" charset="0"/>
              </a:rPr>
              <a:t>02</a:t>
            </a:r>
          </a:p>
        </p:txBody>
      </p:sp>
      <p:sp>
        <p:nvSpPr>
          <p:cNvPr id="62" name="TextBox 61">
            <a:extLst>
              <a:ext uri="{FF2B5EF4-FFF2-40B4-BE49-F238E27FC236}">
                <a16:creationId xmlns:a16="http://schemas.microsoft.com/office/drawing/2014/main" id="{92C5E13C-3394-4968-9D05-45A35BAE324D}"/>
              </a:ext>
            </a:extLst>
          </p:cNvPr>
          <p:cNvSpPr txBox="1"/>
          <p:nvPr/>
        </p:nvSpPr>
        <p:spPr>
          <a:xfrm>
            <a:off x="9807980" y="2868814"/>
            <a:ext cx="1501630" cy="338554"/>
          </a:xfrm>
          <a:prstGeom prst="rect">
            <a:avLst/>
          </a:prstGeom>
          <a:noFill/>
        </p:spPr>
        <p:txBody>
          <a:bodyPr wrap="none" rtlCol="0">
            <a:spAutoFit/>
          </a:bodyPr>
          <a:lstStyle/>
          <a:p>
            <a:pPr algn="r"/>
            <a:r>
              <a:rPr lang="en-US" sz="1600" b="1" dirty="0">
                <a:solidFill>
                  <a:schemeClr val="tx1">
                    <a:lumMod val="50000"/>
                    <a:lumOff val="50000"/>
                  </a:schemeClr>
                </a:solidFill>
                <a:latin typeface="+mj-lt"/>
              </a:rPr>
              <a:t>Insert title here</a:t>
            </a:r>
          </a:p>
        </p:txBody>
      </p:sp>
      <p:sp>
        <p:nvSpPr>
          <p:cNvPr id="63" name="TextBox 62">
            <a:extLst>
              <a:ext uri="{FF2B5EF4-FFF2-40B4-BE49-F238E27FC236}">
                <a16:creationId xmlns:a16="http://schemas.microsoft.com/office/drawing/2014/main" id="{253C6C72-E564-4AE3-B881-23C0B42E71D2}"/>
              </a:ext>
            </a:extLst>
          </p:cNvPr>
          <p:cNvSpPr txBox="1"/>
          <p:nvPr/>
        </p:nvSpPr>
        <p:spPr>
          <a:xfrm>
            <a:off x="8875059" y="3230262"/>
            <a:ext cx="2434551" cy="498598"/>
          </a:xfrm>
          <a:prstGeom prst="rect">
            <a:avLst/>
          </a:prstGeom>
          <a:noFill/>
        </p:spPr>
        <p:txBody>
          <a:bodyPr wrap="square" rtlCol="0">
            <a:spAutoFit/>
          </a:bodyPr>
          <a:lstStyle/>
          <a:p>
            <a:pPr algn="r">
              <a:lnSpc>
                <a:spcPct val="110000"/>
              </a:lnSpc>
            </a:pPr>
            <a:r>
              <a:rPr lang="en-US" sz="1200" dirty="0">
                <a:solidFill>
                  <a:schemeClr val="bg1">
                    <a:lumMod val="50000"/>
                  </a:schemeClr>
                </a:solidFill>
                <a:latin typeface="+mj-lt"/>
              </a:rPr>
              <a:t>Sed perspiciatis unde omnis iste natus error voluptatem rem.</a:t>
            </a:r>
          </a:p>
        </p:txBody>
      </p:sp>
      <p:sp>
        <p:nvSpPr>
          <p:cNvPr id="64" name="TextBox 63">
            <a:extLst>
              <a:ext uri="{FF2B5EF4-FFF2-40B4-BE49-F238E27FC236}">
                <a16:creationId xmlns:a16="http://schemas.microsoft.com/office/drawing/2014/main" id="{BBE435DE-FFE8-4FFA-8681-08B580AD994D}"/>
              </a:ext>
            </a:extLst>
          </p:cNvPr>
          <p:cNvSpPr txBox="1"/>
          <p:nvPr/>
        </p:nvSpPr>
        <p:spPr>
          <a:xfrm>
            <a:off x="10605571" y="2143923"/>
            <a:ext cx="704039" cy="707886"/>
          </a:xfrm>
          <a:prstGeom prst="rect">
            <a:avLst/>
          </a:prstGeom>
          <a:noFill/>
        </p:spPr>
        <p:txBody>
          <a:bodyPr wrap="none" rtlCol="0">
            <a:spAutoFit/>
          </a:bodyPr>
          <a:lstStyle/>
          <a:p>
            <a:pPr algn="r"/>
            <a:r>
              <a:rPr lang="en-US" sz="4000" dirty="0">
                <a:solidFill>
                  <a:schemeClr val="accent3"/>
                </a:solidFill>
                <a:latin typeface="+mj-lt"/>
                <a:ea typeface="Roboto Bk" pitchFamily="2" charset="0"/>
              </a:rPr>
              <a:t>03</a:t>
            </a:r>
          </a:p>
        </p:txBody>
      </p:sp>
      <p:sp>
        <p:nvSpPr>
          <p:cNvPr id="65" name="TextBox 64">
            <a:extLst>
              <a:ext uri="{FF2B5EF4-FFF2-40B4-BE49-F238E27FC236}">
                <a16:creationId xmlns:a16="http://schemas.microsoft.com/office/drawing/2014/main" id="{A91ACC48-FFAF-4F68-9AEA-575E59C0C0D8}"/>
              </a:ext>
            </a:extLst>
          </p:cNvPr>
          <p:cNvSpPr txBox="1"/>
          <p:nvPr/>
        </p:nvSpPr>
        <p:spPr>
          <a:xfrm>
            <a:off x="9807980" y="5180716"/>
            <a:ext cx="1501630" cy="338554"/>
          </a:xfrm>
          <a:prstGeom prst="rect">
            <a:avLst/>
          </a:prstGeom>
          <a:noFill/>
        </p:spPr>
        <p:txBody>
          <a:bodyPr wrap="none" rtlCol="0">
            <a:spAutoFit/>
          </a:bodyPr>
          <a:lstStyle/>
          <a:p>
            <a:pPr algn="r"/>
            <a:r>
              <a:rPr lang="en-US" sz="1600" b="1" dirty="0">
                <a:solidFill>
                  <a:schemeClr val="tx1">
                    <a:lumMod val="50000"/>
                    <a:lumOff val="50000"/>
                  </a:schemeClr>
                </a:solidFill>
                <a:latin typeface="+mj-lt"/>
              </a:rPr>
              <a:t>Insert title here</a:t>
            </a:r>
          </a:p>
        </p:txBody>
      </p:sp>
      <p:sp>
        <p:nvSpPr>
          <p:cNvPr id="66" name="TextBox 65">
            <a:extLst>
              <a:ext uri="{FF2B5EF4-FFF2-40B4-BE49-F238E27FC236}">
                <a16:creationId xmlns:a16="http://schemas.microsoft.com/office/drawing/2014/main" id="{6C0D4460-B499-4833-8997-C53DA8F65FCB}"/>
              </a:ext>
            </a:extLst>
          </p:cNvPr>
          <p:cNvSpPr txBox="1"/>
          <p:nvPr/>
        </p:nvSpPr>
        <p:spPr>
          <a:xfrm>
            <a:off x="8875059" y="5542164"/>
            <a:ext cx="2434551" cy="498598"/>
          </a:xfrm>
          <a:prstGeom prst="rect">
            <a:avLst/>
          </a:prstGeom>
          <a:noFill/>
        </p:spPr>
        <p:txBody>
          <a:bodyPr wrap="square" rtlCol="0">
            <a:spAutoFit/>
          </a:bodyPr>
          <a:lstStyle/>
          <a:p>
            <a:pPr algn="r">
              <a:lnSpc>
                <a:spcPct val="110000"/>
              </a:lnSpc>
            </a:pPr>
            <a:r>
              <a:rPr lang="en-US" sz="1200" dirty="0">
                <a:solidFill>
                  <a:schemeClr val="bg1">
                    <a:lumMod val="50000"/>
                  </a:schemeClr>
                </a:solidFill>
                <a:latin typeface="+mj-lt"/>
              </a:rPr>
              <a:t>Sed perspiciatis unde omnis iste natus error voluptatem rem.</a:t>
            </a:r>
          </a:p>
        </p:txBody>
      </p:sp>
      <p:sp>
        <p:nvSpPr>
          <p:cNvPr id="67" name="TextBox 66">
            <a:extLst>
              <a:ext uri="{FF2B5EF4-FFF2-40B4-BE49-F238E27FC236}">
                <a16:creationId xmlns:a16="http://schemas.microsoft.com/office/drawing/2014/main" id="{E087957B-D185-4960-93E2-4C43A968E879}"/>
              </a:ext>
            </a:extLst>
          </p:cNvPr>
          <p:cNvSpPr txBox="1"/>
          <p:nvPr/>
        </p:nvSpPr>
        <p:spPr>
          <a:xfrm>
            <a:off x="10605571" y="4455825"/>
            <a:ext cx="704039" cy="707886"/>
          </a:xfrm>
          <a:prstGeom prst="rect">
            <a:avLst/>
          </a:prstGeom>
          <a:noFill/>
        </p:spPr>
        <p:txBody>
          <a:bodyPr wrap="none" rtlCol="0">
            <a:spAutoFit/>
          </a:bodyPr>
          <a:lstStyle/>
          <a:p>
            <a:pPr algn="r"/>
            <a:r>
              <a:rPr lang="en-US" sz="4000" dirty="0">
                <a:solidFill>
                  <a:schemeClr val="accent4"/>
                </a:solidFill>
                <a:latin typeface="+mj-lt"/>
                <a:ea typeface="Roboto Bk" pitchFamily="2" charset="0"/>
              </a:rPr>
              <a:t>04</a:t>
            </a:r>
          </a:p>
        </p:txBody>
      </p:sp>
      <p:sp>
        <p:nvSpPr>
          <p:cNvPr id="37" name="TextBox 36">
            <a:extLst>
              <a:ext uri="{FF2B5EF4-FFF2-40B4-BE49-F238E27FC236}">
                <a16:creationId xmlns:a16="http://schemas.microsoft.com/office/drawing/2014/main" id="{6601F13D-CE93-48D6-BEC5-86C0FFA1274A}"/>
              </a:ext>
            </a:extLst>
          </p:cNvPr>
          <p:cNvSpPr txBox="1"/>
          <p:nvPr/>
        </p:nvSpPr>
        <p:spPr>
          <a:xfrm>
            <a:off x="4636404" y="480993"/>
            <a:ext cx="2919197" cy="584775"/>
          </a:xfrm>
          <a:prstGeom prst="rect">
            <a:avLst/>
          </a:prstGeom>
          <a:noFill/>
        </p:spPr>
        <p:txBody>
          <a:bodyPr wrap="none" rtlCol="0">
            <a:spAutoFit/>
          </a:bodyPr>
          <a:lstStyle/>
          <a:p>
            <a:pPr algn="ctr"/>
            <a:r>
              <a:rPr lang="en-US" sz="3200" dirty="0">
                <a:solidFill>
                  <a:schemeClr val="tx1">
                    <a:lumMod val="65000"/>
                    <a:lumOff val="35000"/>
                  </a:schemeClr>
                </a:solidFill>
              </a:rPr>
              <a:t>Our Infographic!</a:t>
            </a:r>
          </a:p>
        </p:txBody>
      </p:sp>
      <p:sp>
        <p:nvSpPr>
          <p:cNvPr id="38" name="TextBox 37">
            <a:extLst>
              <a:ext uri="{FF2B5EF4-FFF2-40B4-BE49-F238E27FC236}">
                <a16:creationId xmlns:a16="http://schemas.microsoft.com/office/drawing/2014/main" id="{71ADCAEC-C040-4D69-81E8-5EB06CFBC069}"/>
              </a:ext>
            </a:extLst>
          </p:cNvPr>
          <p:cNvSpPr txBox="1"/>
          <p:nvPr/>
        </p:nvSpPr>
        <p:spPr>
          <a:xfrm>
            <a:off x="5052637" y="1057959"/>
            <a:ext cx="2086725" cy="276999"/>
          </a:xfrm>
          <a:prstGeom prst="rect">
            <a:avLst/>
          </a:prstGeom>
          <a:noFill/>
        </p:spPr>
        <p:txBody>
          <a:bodyPr wrap="none" rtlCol="0">
            <a:spAutoFit/>
          </a:bodyPr>
          <a:lstStyle/>
          <a:p>
            <a:pPr algn="ctr"/>
            <a:r>
              <a:rPr lang="en-US" sz="1200" dirty="0">
                <a:solidFill>
                  <a:schemeClr val="tx1">
                    <a:lumMod val="65000"/>
                    <a:lumOff val="35000"/>
                  </a:schemeClr>
                </a:solidFill>
              </a:rPr>
              <a:t>/ This is the place for subtitle /</a:t>
            </a:r>
          </a:p>
        </p:txBody>
      </p:sp>
      <p:sp>
        <p:nvSpPr>
          <p:cNvPr id="39" name="Circle: Hollow 38">
            <a:extLst>
              <a:ext uri="{FF2B5EF4-FFF2-40B4-BE49-F238E27FC236}">
                <a16:creationId xmlns:a16="http://schemas.microsoft.com/office/drawing/2014/main" id="{38E00BD9-BBB9-4CFA-9847-DC72AD739B6E}"/>
              </a:ext>
            </a:extLst>
          </p:cNvPr>
          <p:cNvSpPr/>
          <p:nvPr/>
        </p:nvSpPr>
        <p:spPr>
          <a:xfrm>
            <a:off x="-317674" y="-351684"/>
            <a:ext cx="2047019" cy="2047019"/>
          </a:xfrm>
          <a:prstGeom prst="donu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40" name="Group 39">
            <a:extLst>
              <a:ext uri="{FF2B5EF4-FFF2-40B4-BE49-F238E27FC236}">
                <a16:creationId xmlns:a16="http://schemas.microsoft.com/office/drawing/2014/main" id="{38656571-418E-47AB-A0FA-F0B8F49567ED}"/>
              </a:ext>
            </a:extLst>
          </p:cNvPr>
          <p:cNvGrpSpPr/>
          <p:nvPr/>
        </p:nvGrpSpPr>
        <p:grpSpPr>
          <a:xfrm>
            <a:off x="0" y="5010130"/>
            <a:ext cx="370413" cy="1345647"/>
            <a:chOff x="-972" y="5510679"/>
            <a:chExt cx="370413" cy="1345647"/>
          </a:xfrm>
        </p:grpSpPr>
        <p:sp>
          <p:nvSpPr>
            <p:cNvPr id="41" name="Rectangle 40">
              <a:extLst>
                <a:ext uri="{FF2B5EF4-FFF2-40B4-BE49-F238E27FC236}">
                  <a16:creationId xmlns:a16="http://schemas.microsoft.com/office/drawing/2014/main" id="{126A88CB-7085-4459-A87C-450F47D04462}"/>
                </a:ext>
              </a:extLst>
            </p:cNvPr>
            <p:cNvSpPr/>
            <p:nvPr/>
          </p:nvSpPr>
          <p:spPr>
            <a:xfrm>
              <a:off x="-972" y="5510679"/>
              <a:ext cx="370413" cy="134564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TextBox 41">
              <a:extLst>
                <a:ext uri="{FF2B5EF4-FFF2-40B4-BE49-F238E27FC236}">
                  <a16:creationId xmlns:a16="http://schemas.microsoft.com/office/drawing/2014/main" id="{E6CDBF2D-DF7A-4913-8BA5-850585FFD207}"/>
                </a:ext>
              </a:extLst>
            </p:cNvPr>
            <p:cNvSpPr txBox="1"/>
            <p:nvPr/>
          </p:nvSpPr>
          <p:spPr>
            <a:xfrm rot="16200000">
              <a:off x="-206256" y="6029615"/>
              <a:ext cx="780984" cy="307777"/>
            </a:xfrm>
            <a:prstGeom prst="rect">
              <a:avLst/>
            </a:prstGeom>
            <a:noFill/>
          </p:spPr>
          <p:txBody>
            <a:bodyPr wrap="none" rtlCol="0">
              <a:spAutoFit/>
            </a:bodyPr>
            <a:lstStyle/>
            <a:p>
              <a:pPr algn="ctr"/>
              <a:r>
                <a:rPr lang="en-US" sz="1400" dirty="0">
                  <a:solidFill>
                    <a:schemeClr val="bg1"/>
                  </a:solidFill>
                </a:rPr>
                <a:t>creative</a:t>
              </a:r>
            </a:p>
          </p:txBody>
        </p:sp>
      </p:grpSp>
    </p:spTree>
    <p:extLst>
      <p:ext uri="{BB962C8B-B14F-4D97-AF65-F5344CB8AC3E}">
        <p14:creationId xmlns:p14="http://schemas.microsoft.com/office/powerpoint/2010/main" val="260101969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6" name="Rectangle 16"/>
          <p:cNvSpPr>
            <a:spLocks noChangeArrowheads="1"/>
          </p:cNvSpPr>
          <p:nvPr/>
        </p:nvSpPr>
        <p:spPr bwMode="auto">
          <a:xfrm>
            <a:off x="1426738" y="4193579"/>
            <a:ext cx="1582794" cy="550802"/>
          </a:xfrm>
          <a:prstGeom prst="rect">
            <a:avLst/>
          </a:prstGeom>
          <a:solidFill>
            <a:srgbClr val="E1E9EA"/>
          </a:solidFill>
          <a:ln w="12700" cap="flat" cmpd="sng" algn="ctr">
            <a:solidFill>
              <a:srgbClr val="878787">
                <a:lumMod val="20000"/>
                <a:lumOff val="80000"/>
              </a:srgbClr>
            </a:solidFill>
            <a:prstDash val="solid"/>
            <a:miter lim="800000"/>
          </a:ln>
          <a:effectLst/>
        </p:spPr>
        <p:txBody>
          <a:bodyPr tIns="0" bIns="0"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3200" b="0" i="0" u="none" strike="noStrike" kern="0" cap="none" spc="0" normalizeH="0" baseline="0" noProof="0" dirty="0">
                <a:ln>
                  <a:noFill/>
                </a:ln>
                <a:solidFill>
                  <a:schemeClr val="bg1"/>
                </a:solidFill>
                <a:effectLst/>
                <a:uLnTx/>
                <a:uFillTx/>
                <a:ea typeface="+mn-ea"/>
                <a:cs typeface="+mn-cs"/>
              </a:rPr>
              <a:t>80%</a:t>
            </a:r>
          </a:p>
        </p:txBody>
      </p:sp>
      <p:sp>
        <p:nvSpPr>
          <p:cNvPr id="227" name="TextBox 226"/>
          <p:cNvSpPr txBox="1"/>
          <p:nvPr/>
        </p:nvSpPr>
        <p:spPr>
          <a:xfrm>
            <a:off x="2334403" y="4262209"/>
            <a:ext cx="583814" cy="46166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chemeClr val="bg1"/>
                </a:solidFill>
                <a:effectLst/>
                <a:uLnTx/>
                <a:uFillTx/>
              </a:rPr>
              <a:t>MALE</a:t>
            </a:r>
            <a:br>
              <a:rPr kumimoji="0" lang="en-US" sz="1200" b="0" i="0" u="none" strike="noStrike" kern="0" cap="none" spc="0" normalizeH="0" baseline="0" noProof="0" dirty="0">
                <a:ln>
                  <a:noFill/>
                </a:ln>
                <a:solidFill>
                  <a:schemeClr val="bg1"/>
                </a:solidFill>
                <a:effectLst/>
                <a:uLnTx/>
                <a:uFillTx/>
              </a:rPr>
            </a:br>
            <a:r>
              <a:rPr kumimoji="0" lang="en-US" sz="1200" b="0" i="0" u="none" strike="noStrike" kern="0" cap="none" spc="0" normalizeH="0" baseline="0" noProof="0" dirty="0">
                <a:ln>
                  <a:noFill/>
                </a:ln>
                <a:solidFill>
                  <a:schemeClr val="bg1"/>
                </a:solidFill>
                <a:effectLst/>
                <a:uLnTx/>
                <a:uFillTx/>
              </a:rPr>
              <a:t>USERS</a:t>
            </a:r>
          </a:p>
        </p:txBody>
      </p:sp>
      <p:sp>
        <p:nvSpPr>
          <p:cNvPr id="228" name="Rectangle 16"/>
          <p:cNvSpPr>
            <a:spLocks noChangeArrowheads="1"/>
          </p:cNvSpPr>
          <p:nvPr/>
        </p:nvSpPr>
        <p:spPr bwMode="auto">
          <a:xfrm>
            <a:off x="3996791" y="4193579"/>
            <a:ext cx="1613176" cy="550802"/>
          </a:xfrm>
          <a:prstGeom prst="rect">
            <a:avLst/>
          </a:prstGeom>
          <a:solidFill>
            <a:srgbClr val="E1E9EA"/>
          </a:solidFill>
          <a:ln w="12700" cap="flat" cmpd="sng" algn="ctr">
            <a:solidFill>
              <a:srgbClr val="878787">
                <a:lumMod val="20000"/>
                <a:lumOff val="80000"/>
              </a:srgbClr>
            </a:solidFill>
            <a:prstDash val="solid"/>
            <a:miter lim="800000"/>
          </a:ln>
          <a:effectLst/>
        </p:spPr>
        <p:txBody>
          <a:bodyPr tIns="0" bIns="0"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3200" b="0" i="0" u="none" strike="noStrike" kern="0" cap="none" spc="0" normalizeH="0" baseline="0" noProof="0" dirty="0">
                <a:ln>
                  <a:noFill/>
                </a:ln>
                <a:solidFill>
                  <a:schemeClr val="bg1"/>
                </a:solidFill>
                <a:effectLst/>
                <a:uLnTx/>
                <a:uFillTx/>
                <a:ea typeface="+mn-ea"/>
                <a:cs typeface="+mn-cs"/>
              </a:rPr>
              <a:t>60%</a:t>
            </a:r>
          </a:p>
        </p:txBody>
      </p:sp>
      <p:sp>
        <p:nvSpPr>
          <p:cNvPr id="229" name="TextBox 228"/>
          <p:cNvSpPr txBox="1"/>
          <p:nvPr/>
        </p:nvSpPr>
        <p:spPr>
          <a:xfrm>
            <a:off x="4859745" y="4262209"/>
            <a:ext cx="705642" cy="46166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chemeClr val="bg1"/>
                </a:solidFill>
                <a:effectLst/>
                <a:uLnTx/>
                <a:uFillTx/>
              </a:rPr>
              <a:t>FEMALE</a:t>
            </a:r>
            <a:br>
              <a:rPr kumimoji="0" lang="en-US" sz="1200" b="0" i="0" u="none" strike="noStrike" kern="0" cap="none" spc="0" normalizeH="0" baseline="0" noProof="0" dirty="0">
                <a:ln>
                  <a:noFill/>
                </a:ln>
                <a:solidFill>
                  <a:schemeClr val="bg1"/>
                </a:solidFill>
                <a:effectLst/>
                <a:uLnTx/>
                <a:uFillTx/>
              </a:rPr>
            </a:br>
            <a:r>
              <a:rPr kumimoji="0" lang="en-US" sz="1200" b="0" i="0" u="none" strike="noStrike" kern="0" cap="none" spc="0" normalizeH="0" baseline="0" noProof="0" dirty="0">
                <a:ln>
                  <a:noFill/>
                </a:ln>
                <a:solidFill>
                  <a:schemeClr val="bg1"/>
                </a:solidFill>
                <a:effectLst/>
                <a:uLnTx/>
                <a:uFillTx/>
              </a:rPr>
              <a:t>USERS</a:t>
            </a:r>
          </a:p>
        </p:txBody>
      </p:sp>
      <p:sp>
        <p:nvSpPr>
          <p:cNvPr id="230" name="Rectangle 16"/>
          <p:cNvSpPr>
            <a:spLocks noChangeArrowheads="1"/>
          </p:cNvSpPr>
          <p:nvPr/>
        </p:nvSpPr>
        <p:spPr bwMode="auto">
          <a:xfrm>
            <a:off x="6597226" y="4193579"/>
            <a:ext cx="1582794" cy="550802"/>
          </a:xfrm>
          <a:prstGeom prst="rect">
            <a:avLst/>
          </a:prstGeom>
          <a:solidFill>
            <a:srgbClr val="E1E9EA"/>
          </a:solidFill>
          <a:ln w="12700" cap="flat" cmpd="sng" algn="ctr">
            <a:solidFill>
              <a:srgbClr val="878787">
                <a:lumMod val="20000"/>
                <a:lumOff val="80000"/>
              </a:srgbClr>
            </a:solidFill>
            <a:prstDash val="solid"/>
            <a:miter lim="800000"/>
          </a:ln>
          <a:effectLst/>
        </p:spPr>
        <p:txBody>
          <a:bodyPr tIns="0" bIns="0"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3200" b="0" i="0" u="none" strike="noStrike" kern="0" cap="none" spc="0" normalizeH="0" baseline="0" noProof="0" dirty="0">
                <a:ln>
                  <a:noFill/>
                </a:ln>
                <a:solidFill>
                  <a:schemeClr val="bg1"/>
                </a:solidFill>
                <a:effectLst/>
                <a:uLnTx/>
                <a:uFillTx/>
                <a:ea typeface="+mn-ea"/>
                <a:cs typeface="+mn-cs"/>
              </a:rPr>
              <a:t>40%</a:t>
            </a:r>
          </a:p>
        </p:txBody>
      </p:sp>
      <p:sp>
        <p:nvSpPr>
          <p:cNvPr id="231" name="TextBox 230"/>
          <p:cNvSpPr txBox="1"/>
          <p:nvPr/>
        </p:nvSpPr>
        <p:spPr>
          <a:xfrm>
            <a:off x="7504891" y="4262209"/>
            <a:ext cx="583814" cy="46166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chemeClr val="bg1"/>
                </a:solidFill>
                <a:effectLst/>
                <a:uLnTx/>
                <a:uFillTx/>
              </a:rPr>
              <a:t>MALE</a:t>
            </a:r>
            <a:br>
              <a:rPr kumimoji="0" lang="en-US" sz="1200" b="0" i="0" u="none" strike="noStrike" kern="0" cap="none" spc="0" normalizeH="0" baseline="0" noProof="0" dirty="0">
                <a:ln>
                  <a:noFill/>
                </a:ln>
                <a:solidFill>
                  <a:schemeClr val="bg1"/>
                </a:solidFill>
                <a:effectLst/>
                <a:uLnTx/>
                <a:uFillTx/>
              </a:rPr>
            </a:br>
            <a:r>
              <a:rPr kumimoji="0" lang="en-US" sz="1200" b="0" i="0" u="none" strike="noStrike" kern="0" cap="none" spc="0" normalizeH="0" baseline="0" noProof="0" dirty="0">
                <a:ln>
                  <a:noFill/>
                </a:ln>
                <a:solidFill>
                  <a:schemeClr val="bg1"/>
                </a:solidFill>
                <a:effectLst/>
                <a:uLnTx/>
                <a:uFillTx/>
              </a:rPr>
              <a:t>USERS</a:t>
            </a:r>
          </a:p>
        </p:txBody>
      </p:sp>
      <p:sp>
        <p:nvSpPr>
          <p:cNvPr id="232" name="Rectangle 16"/>
          <p:cNvSpPr>
            <a:spLocks noChangeArrowheads="1"/>
          </p:cNvSpPr>
          <p:nvPr/>
        </p:nvSpPr>
        <p:spPr bwMode="auto">
          <a:xfrm>
            <a:off x="9167279" y="4193579"/>
            <a:ext cx="1613176" cy="550802"/>
          </a:xfrm>
          <a:prstGeom prst="rect">
            <a:avLst/>
          </a:prstGeom>
          <a:solidFill>
            <a:srgbClr val="E1E9EA"/>
          </a:solidFill>
          <a:ln w="12700" cap="flat" cmpd="sng" algn="ctr">
            <a:solidFill>
              <a:srgbClr val="878787">
                <a:lumMod val="20000"/>
                <a:lumOff val="80000"/>
              </a:srgbClr>
            </a:solidFill>
            <a:prstDash val="solid"/>
            <a:miter lim="800000"/>
          </a:ln>
          <a:effectLst/>
        </p:spPr>
        <p:txBody>
          <a:bodyPr tIns="0" bIns="0"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3200" b="0" i="0" u="none" strike="noStrike" kern="0" cap="none" spc="0" normalizeH="0" baseline="0" noProof="0" dirty="0">
                <a:ln>
                  <a:noFill/>
                </a:ln>
                <a:solidFill>
                  <a:schemeClr val="bg1"/>
                </a:solidFill>
                <a:effectLst/>
                <a:uLnTx/>
                <a:uFillTx/>
                <a:ea typeface="+mn-ea"/>
                <a:cs typeface="+mn-cs"/>
              </a:rPr>
              <a:t>70%</a:t>
            </a:r>
          </a:p>
        </p:txBody>
      </p:sp>
      <p:sp>
        <p:nvSpPr>
          <p:cNvPr id="233" name="TextBox 232"/>
          <p:cNvSpPr txBox="1"/>
          <p:nvPr/>
        </p:nvSpPr>
        <p:spPr>
          <a:xfrm>
            <a:off x="10030233" y="4262209"/>
            <a:ext cx="705642" cy="46166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chemeClr val="bg1"/>
                </a:solidFill>
                <a:effectLst/>
                <a:uLnTx/>
                <a:uFillTx/>
              </a:rPr>
              <a:t>FEMALE</a:t>
            </a:r>
            <a:br>
              <a:rPr kumimoji="0" lang="en-US" sz="1200" b="0" i="0" u="none" strike="noStrike" kern="0" cap="none" spc="0" normalizeH="0" baseline="0" noProof="0" dirty="0">
                <a:ln>
                  <a:noFill/>
                </a:ln>
                <a:solidFill>
                  <a:schemeClr val="bg1"/>
                </a:solidFill>
                <a:effectLst/>
                <a:uLnTx/>
                <a:uFillTx/>
              </a:rPr>
            </a:br>
            <a:r>
              <a:rPr kumimoji="0" lang="en-US" sz="1200" b="0" i="0" u="none" strike="noStrike" kern="0" cap="none" spc="0" normalizeH="0" baseline="0" noProof="0" dirty="0">
                <a:ln>
                  <a:noFill/>
                </a:ln>
                <a:solidFill>
                  <a:schemeClr val="bg1"/>
                </a:solidFill>
                <a:effectLst/>
                <a:uLnTx/>
                <a:uFillTx/>
              </a:rPr>
              <a:t>USERS</a:t>
            </a:r>
          </a:p>
        </p:txBody>
      </p:sp>
      <p:sp>
        <p:nvSpPr>
          <p:cNvPr id="163" name="Freeform 6"/>
          <p:cNvSpPr>
            <a:spLocks/>
          </p:cNvSpPr>
          <p:nvPr/>
        </p:nvSpPr>
        <p:spPr bwMode="auto">
          <a:xfrm>
            <a:off x="2677408" y="2137909"/>
            <a:ext cx="370161" cy="369019"/>
          </a:xfrm>
          <a:custGeom>
            <a:avLst/>
            <a:gdLst>
              <a:gd name="T0" fmla="*/ 207 w 207"/>
              <a:gd name="T1" fmla="*/ 181 h 206"/>
              <a:gd name="T2" fmla="*/ 26 w 207"/>
              <a:gd name="T3" fmla="*/ 0 h 206"/>
              <a:gd name="T4" fmla="*/ 0 w 207"/>
              <a:gd name="T5" fmla="*/ 44 h 206"/>
              <a:gd name="T6" fmla="*/ 163 w 207"/>
              <a:gd name="T7" fmla="*/ 206 h 206"/>
              <a:gd name="T8" fmla="*/ 207 w 207"/>
              <a:gd name="T9" fmla="*/ 181 h 206"/>
            </a:gdLst>
            <a:ahLst/>
            <a:cxnLst>
              <a:cxn ang="0">
                <a:pos x="T0" y="T1"/>
              </a:cxn>
              <a:cxn ang="0">
                <a:pos x="T2" y="T3"/>
              </a:cxn>
              <a:cxn ang="0">
                <a:pos x="T4" y="T5"/>
              </a:cxn>
              <a:cxn ang="0">
                <a:pos x="T6" y="T7"/>
              </a:cxn>
              <a:cxn ang="0">
                <a:pos x="T8" y="T9"/>
              </a:cxn>
            </a:cxnLst>
            <a:rect l="0" t="0" r="r" b="b"/>
            <a:pathLst>
              <a:path w="207" h="206">
                <a:moveTo>
                  <a:pt x="207" y="181"/>
                </a:moveTo>
                <a:cubicBezTo>
                  <a:pt x="162" y="107"/>
                  <a:pt x="100" y="45"/>
                  <a:pt x="26" y="0"/>
                </a:cubicBezTo>
                <a:cubicBezTo>
                  <a:pt x="0" y="44"/>
                  <a:pt x="0" y="44"/>
                  <a:pt x="0" y="44"/>
                </a:cubicBezTo>
                <a:cubicBezTo>
                  <a:pt x="66" y="85"/>
                  <a:pt x="122" y="140"/>
                  <a:pt x="163" y="206"/>
                </a:cubicBezTo>
                <a:lnTo>
                  <a:pt x="207" y="181"/>
                </a:lnTo>
                <a:close/>
              </a:path>
            </a:pathLst>
          </a:custGeom>
          <a:solidFill>
            <a:schemeClr val="accent1"/>
          </a:solidFill>
          <a:ln>
            <a:noFill/>
          </a:ln>
          <a:effectLst/>
          <a:ex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164" name="Freeform 7"/>
          <p:cNvSpPr>
            <a:spLocks/>
          </p:cNvSpPr>
          <p:nvPr/>
        </p:nvSpPr>
        <p:spPr bwMode="auto">
          <a:xfrm>
            <a:off x="2240984" y="1995101"/>
            <a:ext cx="444421" cy="198789"/>
          </a:xfrm>
          <a:custGeom>
            <a:avLst/>
            <a:gdLst>
              <a:gd name="T0" fmla="*/ 0 w 248"/>
              <a:gd name="T1" fmla="*/ 0 h 111"/>
              <a:gd name="T2" fmla="*/ 0 w 248"/>
              <a:gd name="T3" fmla="*/ 51 h 111"/>
              <a:gd name="T4" fmla="*/ 222 w 248"/>
              <a:gd name="T5" fmla="*/ 111 h 111"/>
              <a:gd name="T6" fmla="*/ 248 w 248"/>
              <a:gd name="T7" fmla="*/ 67 h 111"/>
              <a:gd name="T8" fmla="*/ 0 w 248"/>
              <a:gd name="T9" fmla="*/ 0 h 111"/>
            </a:gdLst>
            <a:ahLst/>
            <a:cxnLst>
              <a:cxn ang="0">
                <a:pos x="T0" y="T1"/>
              </a:cxn>
              <a:cxn ang="0">
                <a:pos x="T2" y="T3"/>
              </a:cxn>
              <a:cxn ang="0">
                <a:pos x="T4" y="T5"/>
              </a:cxn>
              <a:cxn ang="0">
                <a:pos x="T6" y="T7"/>
              </a:cxn>
              <a:cxn ang="0">
                <a:pos x="T8" y="T9"/>
              </a:cxn>
            </a:cxnLst>
            <a:rect l="0" t="0" r="r" b="b"/>
            <a:pathLst>
              <a:path w="248" h="111">
                <a:moveTo>
                  <a:pt x="0" y="0"/>
                </a:moveTo>
                <a:cubicBezTo>
                  <a:pt x="0" y="51"/>
                  <a:pt x="0" y="51"/>
                  <a:pt x="0" y="51"/>
                </a:cubicBezTo>
                <a:cubicBezTo>
                  <a:pt x="80" y="53"/>
                  <a:pt x="156" y="75"/>
                  <a:pt x="222" y="111"/>
                </a:cubicBezTo>
                <a:cubicBezTo>
                  <a:pt x="248" y="67"/>
                  <a:pt x="248" y="67"/>
                  <a:pt x="248" y="67"/>
                </a:cubicBezTo>
                <a:cubicBezTo>
                  <a:pt x="174" y="26"/>
                  <a:pt x="90" y="2"/>
                  <a:pt x="0" y="0"/>
                </a:cubicBezTo>
                <a:close/>
              </a:path>
            </a:pathLst>
          </a:custGeom>
          <a:solidFill>
            <a:schemeClr val="accent1"/>
          </a:solidFill>
          <a:ln>
            <a:noFill/>
          </a:ln>
          <a:effectLst/>
          <a:ex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165" name="Freeform 8"/>
          <p:cNvSpPr>
            <a:spLocks/>
          </p:cNvSpPr>
          <p:nvPr/>
        </p:nvSpPr>
        <p:spPr bwMode="auto">
          <a:xfrm>
            <a:off x="2990445" y="2501215"/>
            <a:ext cx="198789" cy="442136"/>
          </a:xfrm>
          <a:custGeom>
            <a:avLst/>
            <a:gdLst>
              <a:gd name="T0" fmla="*/ 45 w 111"/>
              <a:gd name="T1" fmla="*/ 0 h 247"/>
              <a:gd name="T2" fmla="*/ 0 w 111"/>
              <a:gd name="T3" fmla="*/ 26 h 247"/>
              <a:gd name="T4" fmla="*/ 60 w 111"/>
              <a:gd name="T5" fmla="*/ 247 h 247"/>
              <a:gd name="T6" fmla="*/ 111 w 111"/>
              <a:gd name="T7" fmla="*/ 247 h 247"/>
              <a:gd name="T8" fmla="*/ 45 w 111"/>
              <a:gd name="T9" fmla="*/ 0 h 247"/>
            </a:gdLst>
            <a:ahLst/>
            <a:cxnLst>
              <a:cxn ang="0">
                <a:pos x="T0" y="T1"/>
              </a:cxn>
              <a:cxn ang="0">
                <a:pos x="T2" y="T3"/>
              </a:cxn>
              <a:cxn ang="0">
                <a:pos x="T4" y="T5"/>
              </a:cxn>
              <a:cxn ang="0">
                <a:pos x="T6" y="T7"/>
              </a:cxn>
              <a:cxn ang="0">
                <a:pos x="T8" y="T9"/>
              </a:cxn>
            </a:cxnLst>
            <a:rect l="0" t="0" r="r" b="b"/>
            <a:pathLst>
              <a:path w="111" h="247">
                <a:moveTo>
                  <a:pt x="45" y="0"/>
                </a:moveTo>
                <a:cubicBezTo>
                  <a:pt x="0" y="26"/>
                  <a:pt x="0" y="26"/>
                  <a:pt x="0" y="26"/>
                </a:cubicBezTo>
                <a:cubicBezTo>
                  <a:pt x="37" y="92"/>
                  <a:pt x="58" y="167"/>
                  <a:pt x="60" y="247"/>
                </a:cubicBezTo>
                <a:cubicBezTo>
                  <a:pt x="111" y="247"/>
                  <a:pt x="111" y="247"/>
                  <a:pt x="111" y="247"/>
                </a:cubicBezTo>
                <a:cubicBezTo>
                  <a:pt x="109" y="158"/>
                  <a:pt x="85" y="74"/>
                  <a:pt x="45" y="0"/>
                </a:cubicBezTo>
                <a:close/>
              </a:path>
            </a:pathLst>
          </a:custGeom>
          <a:solidFill>
            <a:schemeClr val="accent1"/>
          </a:solidFill>
          <a:ln>
            <a:noFill/>
          </a:ln>
          <a:effectLst/>
          <a:ex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166" name="Freeform 9"/>
          <p:cNvSpPr>
            <a:spLocks/>
          </p:cNvSpPr>
          <p:nvPr/>
        </p:nvSpPr>
        <p:spPr bwMode="auto">
          <a:xfrm>
            <a:off x="2990446" y="2989049"/>
            <a:ext cx="198789" cy="444421"/>
          </a:xfrm>
          <a:custGeom>
            <a:avLst/>
            <a:gdLst>
              <a:gd name="T0" fmla="*/ 60 w 111"/>
              <a:gd name="T1" fmla="*/ 0 h 248"/>
              <a:gd name="T2" fmla="*/ 0 w 111"/>
              <a:gd name="T3" fmla="*/ 222 h 248"/>
              <a:gd name="T4" fmla="*/ 45 w 111"/>
              <a:gd name="T5" fmla="*/ 248 h 248"/>
              <a:gd name="T6" fmla="*/ 111 w 111"/>
              <a:gd name="T7" fmla="*/ 0 h 248"/>
              <a:gd name="T8" fmla="*/ 60 w 111"/>
              <a:gd name="T9" fmla="*/ 0 h 248"/>
            </a:gdLst>
            <a:ahLst/>
            <a:cxnLst>
              <a:cxn ang="0">
                <a:pos x="T0" y="T1"/>
              </a:cxn>
              <a:cxn ang="0">
                <a:pos x="T2" y="T3"/>
              </a:cxn>
              <a:cxn ang="0">
                <a:pos x="T4" y="T5"/>
              </a:cxn>
              <a:cxn ang="0">
                <a:pos x="T6" y="T7"/>
              </a:cxn>
              <a:cxn ang="0">
                <a:pos x="T8" y="T9"/>
              </a:cxn>
            </a:cxnLst>
            <a:rect l="0" t="0" r="r" b="b"/>
            <a:pathLst>
              <a:path w="111" h="248">
                <a:moveTo>
                  <a:pt x="60" y="0"/>
                </a:moveTo>
                <a:cubicBezTo>
                  <a:pt x="58" y="80"/>
                  <a:pt x="37" y="156"/>
                  <a:pt x="0" y="222"/>
                </a:cubicBezTo>
                <a:cubicBezTo>
                  <a:pt x="45" y="248"/>
                  <a:pt x="45" y="248"/>
                  <a:pt x="45" y="248"/>
                </a:cubicBezTo>
                <a:cubicBezTo>
                  <a:pt x="85" y="174"/>
                  <a:pt x="109" y="90"/>
                  <a:pt x="111" y="0"/>
                </a:cubicBezTo>
                <a:lnTo>
                  <a:pt x="60" y="0"/>
                </a:lnTo>
                <a:close/>
              </a:path>
            </a:pathLst>
          </a:custGeom>
          <a:solidFill>
            <a:schemeClr val="accent1"/>
          </a:solidFill>
          <a:ln>
            <a:noFill/>
          </a:ln>
          <a:effectLst/>
          <a:ex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167" name="Freeform 10"/>
          <p:cNvSpPr>
            <a:spLocks/>
          </p:cNvSpPr>
          <p:nvPr/>
        </p:nvSpPr>
        <p:spPr bwMode="auto">
          <a:xfrm>
            <a:off x="2677409" y="3425473"/>
            <a:ext cx="370161" cy="370161"/>
          </a:xfrm>
          <a:custGeom>
            <a:avLst/>
            <a:gdLst>
              <a:gd name="T0" fmla="*/ 207 w 207"/>
              <a:gd name="T1" fmla="*/ 26 h 207"/>
              <a:gd name="T2" fmla="*/ 163 w 207"/>
              <a:gd name="T3" fmla="*/ 0 h 207"/>
              <a:gd name="T4" fmla="*/ 0 w 207"/>
              <a:gd name="T5" fmla="*/ 163 h 207"/>
              <a:gd name="T6" fmla="*/ 26 w 207"/>
              <a:gd name="T7" fmla="*/ 207 h 207"/>
              <a:gd name="T8" fmla="*/ 207 w 207"/>
              <a:gd name="T9" fmla="*/ 26 h 207"/>
            </a:gdLst>
            <a:ahLst/>
            <a:cxnLst>
              <a:cxn ang="0">
                <a:pos x="T0" y="T1"/>
              </a:cxn>
              <a:cxn ang="0">
                <a:pos x="T2" y="T3"/>
              </a:cxn>
              <a:cxn ang="0">
                <a:pos x="T4" y="T5"/>
              </a:cxn>
              <a:cxn ang="0">
                <a:pos x="T6" y="T7"/>
              </a:cxn>
              <a:cxn ang="0">
                <a:pos x="T8" y="T9"/>
              </a:cxn>
            </a:cxnLst>
            <a:rect l="0" t="0" r="r" b="b"/>
            <a:pathLst>
              <a:path w="207" h="207">
                <a:moveTo>
                  <a:pt x="207" y="26"/>
                </a:moveTo>
                <a:cubicBezTo>
                  <a:pt x="163" y="0"/>
                  <a:pt x="163" y="0"/>
                  <a:pt x="163" y="0"/>
                </a:cubicBezTo>
                <a:cubicBezTo>
                  <a:pt x="122" y="66"/>
                  <a:pt x="66" y="122"/>
                  <a:pt x="0" y="163"/>
                </a:cubicBezTo>
                <a:cubicBezTo>
                  <a:pt x="26" y="207"/>
                  <a:pt x="26" y="207"/>
                  <a:pt x="26" y="207"/>
                </a:cubicBezTo>
                <a:cubicBezTo>
                  <a:pt x="100" y="162"/>
                  <a:pt x="162" y="100"/>
                  <a:pt x="207" y="26"/>
                </a:cubicBezTo>
                <a:close/>
              </a:path>
            </a:pathLst>
          </a:custGeom>
          <a:solidFill>
            <a:schemeClr val="accent1"/>
          </a:solidFill>
          <a:ln>
            <a:noFill/>
          </a:ln>
          <a:effectLst/>
          <a:ex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168" name="Freeform 11"/>
          <p:cNvSpPr>
            <a:spLocks/>
          </p:cNvSpPr>
          <p:nvPr/>
        </p:nvSpPr>
        <p:spPr bwMode="auto">
          <a:xfrm>
            <a:off x="2240984" y="3740794"/>
            <a:ext cx="444421" cy="196505"/>
          </a:xfrm>
          <a:custGeom>
            <a:avLst/>
            <a:gdLst>
              <a:gd name="T0" fmla="*/ 248 w 248"/>
              <a:gd name="T1" fmla="*/ 44 h 110"/>
              <a:gd name="T2" fmla="*/ 222 w 248"/>
              <a:gd name="T3" fmla="*/ 0 h 110"/>
              <a:gd name="T4" fmla="*/ 0 w 248"/>
              <a:gd name="T5" fmla="*/ 59 h 110"/>
              <a:gd name="T6" fmla="*/ 0 w 248"/>
              <a:gd name="T7" fmla="*/ 110 h 110"/>
              <a:gd name="T8" fmla="*/ 248 w 248"/>
              <a:gd name="T9" fmla="*/ 44 h 110"/>
            </a:gdLst>
            <a:ahLst/>
            <a:cxnLst>
              <a:cxn ang="0">
                <a:pos x="T0" y="T1"/>
              </a:cxn>
              <a:cxn ang="0">
                <a:pos x="T2" y="T3"/>
              </a:cxn>
              <a:cxn ang="0">
                <a:pos x="T4" y="T5"/>
              </a:cxn>
              <a:cxn ang="0">
                <a:pos x="T6" y="T7"/>
              </a:cxn>
              <a:cxn ang="0">
                <a:pos x="T8" y="T9"/>
              </a:cxn>
            </a:cxnLst>
            <a:rect l="0" t="0" r="r" b="b"/>
            <a:pathLst>
              <a:path w="248" h="110">
                <a:moveTo>
                  <a:pt x="248" y="44"/>
                </a:moveTo>
                <a:cubicBezTo>
                  <a:pt x="222" y="0"/>
                  <a:pt x="222" y="0"/>
                  <a:pt x="222" y="0"/>
                </a:cubicBezTo>
                <a:cubicBezTo>
                  <a:pt x="156" y="36"/>
                  <a:pt x="80" y="57"/>
                  <a:pt x="0" y="59"/>
                </a:cubicBezTo>
                <a:cubicBezTo>
                  <a:pt x="0" y="110"/>
                  <a:pt x="0" y="110"/>
                  <a:pt x="0" y="110"/>
                </a:cubicBezTo>
                <a:cubicBezTo>
                  <a:pt x="90" y="108"/>
                  <a:pt x="174" y="84"/>
                  <a:pt x="248" y="44"/>
                </a:cubicBezTo>
                <a:close/>
              </a:path>
            </a:pathLst>
          </a:custGeom>
          <a:solidFill>
            <a:schemeClr val="accent1"/>
          </a:solidFill>
          <a:ln>
            <a:noFill/>
          </a:ln>
          <a:effectLst/>
          <a:ex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169" name="Freeform 12"/>
          <p:cNvSpPr>
            <a:spLocks/>
          </p:cNvSpPr>
          <p:nvPr/>
        </p:nvSpPr>
        <p:spPr bwMode="auto">
          <a:xfrm>
            <a:off x="1753151" y="3740795"/>
            <a:ext cx="442136" cy="196505"/>
          </a:xfrm>
          <a:custGeom>
            <a:avLst/>
            <a:gdLst>
              <a:gd name="T0" fmla="*/ 0 w 247"/>
              <a:gd name="T1" fmla="*/ 44 h 110"/>
              <a:gd name="T2" fmla="*/ 247 w 247"/>
              <a:gd name="T3" fmla="*/ 110 h 110"/>
              <a:gd name="T4" fmla="*/ 247 w 247"/>
              <a:gd name="T5" fmla="*/ 59 h 110"/>
              <a:gd name="T6" fmla="*/ 26 w 247"/>
              <a:gd name="T7" fmla="*/ 0 h 110"/>
              <a:gd name="T8" fmla="*/ 0 w 247"/>
              <a:gd name="T9" fmla="*/ 44 h 110"/>
            </a:gdLst>
            <a:ahLst/>
            <a:cxnLst>
              <a:cxn ang="0">
                <a:pos x="T0" y="T1"/>
              </a:cxn>
              <a:cxn ang="0">
                <a:pos x="T2" y="T3"/>
              </a:cxn>
              <a:cxn ang="0">
                <a:pos x="T4" y="T5"/>
              </a:cxn>
              <a:cxn ang="0">
                <a:pos x="T6" y="T7"/>
              </a:cxn>
              <a:cxn ang="0">
                <a:pos x="T8" y="T9"/>
              </a:cxn>
            </a:cxnLst>
            <a:rect l="0" t="0" r="r" b="b"/>
            <a:pathLst>
              <a:path w="247" h="110">
                <a:moveTo>
                  <a:pt x="0" y="44"/>
                </a:moveTo>
                <a:cubicBezTo>
                  <a:pt x="74" y="84"/>
                  <a:pt x="158" y="108"/>
                  <a:pt x="247" y="110"/>
                </a:cubicBezTo>
                <a:cubicBezTo>
                  <a:pt x="247" y="59"/>
                  <a:pt x="247" y="59"/>
                  <a:pt x="247" y="59"/>
                </a:cubicBezTo>
                <a:cubicBezTo>
                  <a:pt x="167" y="57"/>
                  <a:pt x="92" y="36"/>
                  <a:pt x="26" y="0"/>
                </a:cubicBezTo>
                <a:lnTo>
                  <a:pt x="0" y="44"/>
                </a:lnTo>
                <a:close/>
              </a:path>
            </a:pathLst>
          </a:custGeom>
          <a:solidFill>
            <a:schemeClr val="accent1"/>
          </a:solidFill>
          <a:ln>
            <a:noFill/>
          </a:ln>
          <a:effectLst/>
          <a:ex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170" name="Freeform 13"/>
          <p:cNvSpPr>
            <a:spLocks/>
          </p:cNvSpPr>
          <p:nvPr/>
        </p:nvSpPr>
        <p:spPr bwMode="auto">
          <a:xfrm>
            <a:off x="1389845" y="3425474"/>
            <a:ext cx="369018" cy="370161"/>
          </a:xfrm>
          <a:custGeom>
            <a:avLst/>
            <a:gdLst>
              <a:gd name="T0" fmla="*/ 44 w 206"/>
              <a:gd name="T1" fmla="*/ 0 h 207"/>
              <a:gd name="T2" fmla="*/ 0 w 206"/>
              <a:gd name="T3" fmla="*/ 26 h 207"/>
              <a:gd name="T4" fmla="*/ 181 w 206"/>
              <a:gd name="T5" fmla="*/ 207 h 207"/>
              <a:gd name="T6" fmla="*/ 206 w 206"/>
              <a:gd name="T7" fmla="*/ 163 h 207"/>
              <a:gd name="T8" fmla="*/ 44 w 206"/>
              <a:gd name="T9" fmla="*/ 0 h 207"/>
            </a:gdLst>
            <a:ahLst/>
            <a:cxnLst>
              <a:cxn ang="0">
                <a:pos x="T0" y="T1"/>
              </a:cxn>
              <a:cxn ang="0">
                <a:pos x="T2" y="T3"/>
              </a:cxn>
              <a:cxn ang="0">
                <a:pos x="T4" y="T5"/>
              </a:cxn>
              <a:cxn ang="0">
                <a:pos x="T6" y="T7"/>
              </a:cxn>
              <a:cxn ang="0">
                <a:pos x="T8" y="T9"/>
              </a:cxn>
            </a:cxnLst>
            <a:rect l="0" t="0" r="r" b="b"/>
            <a:pathLst>
              <a:path w="206" h="207">
                <a:moveTo>
                  <a:pt x="44" y="0"/>
                </a:moveTo>
                <a:cubicBezTo>
                  <a:pt x="0" y="26"/>
                  <a:pt x="0" y="26"/>
                  <a:pt x="0" y="26"/>
                </a:cubicBezTo>
                <a:cubicBezTo>
                  <a:pt x="45" y="100"/>
                  <a:pt x="107" y="162"/>
                  <a:pt x="181" y="207"/>
                </a:cubicBezTo>
                <a:cubicBezTo>
                  <a:pt x="206" y="163"/>
                  <a:pt x="206" y="163"/>
                  <a:pt x="206" y="163"/>
                </a:cubicBezTo>
                <a:cubicBezTo>
                  <a:pt x="140" y="122"/>
                  <a:pt x="85" y="66"/>
                  <a:pt x="44" y="0"/>
                </a:cubicBezTo>
                <a:close/>
              </a:path>
            </a:pathLst>
          </a:custGeom>
          <a:solidFill>
            <a:schemeClr val="accent1"/>
          </a:solidFill>
          <a:ln>
            <a:noFill/>
          </a:ln>
          <a:effectLst/>
          <a:ex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171" name="Freeform 14"/>
          <p:cNvSpPr>
            <a:spLocks/>
          </p:cNvSpPr>
          <p:nvPr/>
        </p:nvSpPr>
        <p:spPr bwMode="auto">
          <a:xfrm>
            <a:off x="1247037" y="2989049"/>
            <a:ext cx="198789" cy="444421"/>
          </a:xfrm>
          <a:custGeom>
            <a:avLst/>
            <a:gdLst>
              <a:gd name="T0" fmla="*/ 0 w 111"/>
              <a:gd name="T1" fmla="*/ 0 h 248"/>
              <a:gd name="T2" fmla="*/ 67 w 111"/>
              <a:gd name="T3" fmla="*/ 248 h 248"/>
              <a:gd name="T4" fmla="*/ 111 w 111"/>
              <a:gd name="T5" fmla="*/ 222 h 248"/>
              <a:gd name="T6" fmla="*/ 51 w 111"/>
              <a:gd name="T7" fmla="*/ 0 h 248"/>
              <a:gd name="T8" fmla="*/ 0 w 111"/>
              <a:gd name="T9" fmla="*/ 0 h 248"/>
            </a:gdLst>
            <a:ahLst/>
            <a:cxnLst>
              <a:cxn ang="0">
                <a:pos x="T0" y="T1"/>
              </a:cxn>
              <a:cxn ang="0">
                <a:pos x="T2" y="T3"/>
              </a:cxn>
              <a:cxn ang="0">
                <a:pos x="T4" y="T5"/>
              </a:cxn>
              <a:cxn ang="0">
                <a:pos x="T6" y="T7"/>
              </a:cxn>
              <a:cxn ang="0">
                <a:pos x="T8" y="T9"/>
              </a:cxn>
            </a:cxnLst>
            <a:rect l="0" t="0" r="r" b="b"/>
            <a:pathLst>
              <a:path w="111" h="248">
                <a:moveTo>
                  <a:pt x="0" y="0"/>
                </a:moveTo>
                <a:cubicBezTo>
                  <a:pt x="2" y="90"/>
                  <a:pt x="26" y="174"/>
                  <a:pt x="67" y="248"/>
                </a:cubicBezTo>
                <a:cubicBezTo>
                  <a:pt x="111" y="222"/>
                  <a:pt x="111" y="222"/>
                  <a:pt x="111" y="222"/>
                </a:cubicBezTo>
                <a:cubicBezTo>
                  <a:pt x="75" y="156"/>
                  <a:pt x="53" y="80"/>
                  <a:pt x="51" y="0"/>
                </a:cubicBezTo>
                <a:lnTo>
                  <a:pt x="0" y="0"/>
                </a:lnTo>
                <a:close/>
              </a:path>
            </a:pathLst>
          </a:custGeom>
          <a:solidFill>
            <a:schemeClr val="accent1"/>
          </a:solidFill>
          <a:ln>
            <a:noFill/>
          </a:ln>
          <a:effec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172" name="Freeform 15"/>
          <p:cNvSpPr>
            <a:spLocks/>
          </p:cNvSpPr>
          <p:nvPr/>
        </p:nvSpPr>
        <p:spPr bwMode="auto">
          <a:xfrm>
            <a:off x="1247036" y="2501215"/>
            <a:ext cx="198789" cy="442136"/>
          </a:xfrm>
          <a:custGeom>
            <a:avLst/>
            <a:gdLst>
              <a:gd name="T0" fmla="*/ 51 w 111"/>
              <a:gd name="T1" fmla="*/ 247 h 247"/>
              <a:gd name="T2" fmla="*/ 111 w 111"/>
              <a:gd name="T3" fmla="*/ 26 h 247"/>
              <a:gd name="T4" fmla="*/ 67 w 111"/>
              <a:gd name="T5" fmla="*/ 0 h 247"/>
              <a:gd name="T6" fmla="*/ 0 w 111"/>
              <a:gd name="T7" fmla="*/ 247 h 247"/>
              <a:gd name="T8" fmla="*/ 51 w 111"/>
              <a:gd name="T9" fmla="*/ 247 h 247"/>
            </a:gdLst>
            <a:ahLst/>
            <a:cxnLst>
              <a:cxn ang="0">
                <a:pos x="T0" y="T1"/>
              </a:cxn>
              <a:cxn ang="0">
                <a:pos x="T2" y="T3"/>
              </a:cxn>
              <a:cxn ang="0">
                <a:pos x="T4" y="T5"/>
              </a:cxn>
              <a:cxn ang="0">
                <a:pos x="T6" y="T7"/>
              </a:cxn>
              <a:cxn ang="0">
                <a:pos x="T8" y="T9"/>
              </a:cxn>
            </a:cxnLst>
            <a:rect l="0" t="0" r="r" b="b"/>
            <a:pathLst>
              <a:path w="111" h="247">
                <a:moveTo>
                  <a:pt x="51" y="247"/>
                </a:moveTo>
                <a:cubicBezTo>
                  <a:pt x="53" y="167"/>
                  <a:pt x="75" y="92"/>
                  <a:pt x="111" y="26"/>
                </a:cubicBezTo>
                <a:cubicBezTo>
                  <a:pt x="67" y="0"/>
                  <a:pt x="67" y="0"/>
                  <a:pt x="67" y="0"/>
                </a:cubicBezTo>
                <a:cubicBezTo>
                  <a:pt x="26" y="74"/>
                  <a:pt x="2" y="158"/>
                  <a:pt x="0" y="247"/>
                </a:cubicBezTo>
                <a:lnTo>
                  <a:pt x="51" y="247"/>
                </a:lnTo>
                <a:close/>
              </a:path>
            </a:pathLst>
          </a:custGeom>
          <a:solidFill>
            <a:schemeClr val="accent1"/>
          </a:solidFill>
          <a:ln>
            <a:noFill/>
          </a:ln>
          <a:effec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173" name="Freeform 16"/>
          <p:cNvSpPr>
            <a:spLocks/>
          </p:cNvSpPr>
          <p:nvPr/>
        </p:nvSpPr>
        <p:spPr bwMode="auto">
          <a:xfrm>
            <a:off x="1389844" y="2137909"/>
            <a:ext cx="369018" cy="369019"/>
          </a:xfrm>
          <a:custGeom>
            <a:avLst/>
            <a:gdLst>
              <a:gd name="T0" fmla="*/ 0 w 206"/>
              <a:gd name="T1" fmla="*/ 181 h 206"/>
              <a:gd name="T2" fmla="*/ 44 w 206"/>
              <a:gd name="T3" fmla="*/ 206 h 206"/>
              <a:gd name="T4" fmla="*/ 206 w 206"/>
              <a:gd name="T5" fmla="*/ 44 h 206"/>
              <a:gd name="T6" fmla="*/ 181 w 206"/>
              <a:gd name="T7" fmla="*/ 0 h 206"/>
              <a:gd name="T8" fmla="*/ 0 w 206"/>
              <a:gd name="T9" fmla="*/ 181 h 206"/>
            </a:gdLst>
            <a:ahLst/>
            <a:cxnLst>
              <a:cxn ang="0">
                <a:pos x="T0" y="T1"/>
              </a:cxn>
              <a:cxn ang="0">
                <a:pos x="T2" y="T3"/>
              </a:cxn>
              <a:cxn ang="0">
                <a:pos x="T4" y="T5"/>
              </a:cxn>
              <a:cxn ang="0">
                <a:pos x="T6" y="T7"/>
              </a:cxn>
              <a:cxn ang="0">
                <a:pos x="T8" y="T9"/>
              </a:cxn>
            </a:cxnLst>
            <a:rect l="0" t="0" r="r" b="b"/>
            <a:pathLst>
              <a:path w="206" h="206">
                <a:moveTo>
                  <a:pt x="0" y="181"/>
                </a:moveTo>
                <a:cubicBezTo>
                  <a:pt x="44" y="206"/>
                  <a:pt x="44" y="206"/>
                  <a:pt x="44" y="206"/>
                </a:cubicBezTo>
                <a:cubicBezTo>
                  <a:pt x="85" y="140"/>
                  <a:pt x="140" y="85"/>
                  <a:pt x="206" y="44"/>
                </a:cubicBezTo>
                <a:cubicBezTo>
                  <a:pt x="181" y="0"/>
                  <a:pt x="181" y="0"/>
                  <a:pt x="181" y="0"/>
                </a:cubicBezTo>
                <a:cubicBezTo>
                  <a:pt x="107" y="45"/>
                  <a:pt x="45" y="107"/>
                  <a:pt x="0" y="181"/>
                </a:cubicBezTo>
                <a:close/>
              </a:path>
            </a:pathLst>
          </a:custGeom>
          <a:solidFill>
            <a:srgbClr val="E1E9EA"/>
          </a:solidFill>
          <a:ln>
            <a:noFill/>
          </a:ln>
          <a:effectLst/>
        </p:spPr>
        <p:txBody>
          <a:bodyPr vert="horz" wrap="square" lIns="91440" tIns="45720" rIns="91440" bIns="45720" numCol="1" anchor="t" anchorCtr="0" compatLnSpc="1">
            <a:prstTxWarp prst="textNoShape">
              <a:avLst/>
            </a:prstTxWarp>
          </a:bodyPr>
          <a:lstStyle/>
          <a:p>
            <a:endParaRPr lang="id-ID" kern="0">
              <a:solidFill>
                <a:schemeClr val="tx1">
                  <a:lumMod val="65000"/>
                  <a:lumOff val="35000"/>
                </a:schemeClr>
              </a:solidFill>
            </a:endParaRPr>
          </a:p>
        </p:txBody>
      </p:sp>
      <p:sp>
        <p:nvSpPr>
          <p:cNvPr id="174" name="Freeform 17"/>
          <p:cNvSpPr>
            <a:spLocks/>
          </p:cNvSpPr>
          <p:nvPr/>
        </p:nvSpPr>
        <p:spPr bwMode="auto">
          <a:xfrm>
            <a:off x="1753150" y="1995101"/>
            <a:ext cx="442136" cy="198789"/>
          </a:xfrm>
          <a:custGeom>
            <a:avLst/>
            <a:gdLst>
              <a:gd name="T0" fmla="*/ 0 w 247"/>
              <a:gd name="T1" fmla="*/ 67 h 111"/>
              <a:gd name="T2" fmla="*/ 25 w 247"/>
              <a:gd name="T3" fmla="*/ 111 h 111"/>
              <a:gd name="T4" fmla="*/ 247 w 247"/>
              <a:gd name="T5" fmla="*/ 51 h 111"/>
              <a:gd name="T6" fmla="*/ 247 w 247"/>
              <a:gd name="T7" fmla="*/ 0 h 111"/>
              <a:gd name="T8" fmla="*/ 0 w 247"/>
              <a:gd name="T9" fmla="*/ 67 h 111"/>
            </a:gdLst>
            <a:ahLst/>
            <a:cxnLst>
              <a:cxn ang="0">
                <a:pos x="T0" y="T1"/>
              </a:cxn>
              <a:cxn ang="0">
                <a:pos x="T2" y="T3"/>
              </a:cxn>
              <a:cxn ang="0">
                <a:pos x="T4" y="T5"/>
              </a:cxn>
              <a:cxn ang="0">
                <a:pos x="T6" y="T7"/>
              </a:cxn>
              <a:cxn ang="0">
                <a:pos x="T8" y="T9"/>
              </a:cxn>
            </a:cxnLst>
            <a:rect l="0" t="0" r="r" b="b"/>
            <a:pathLst>
              <a:path w="247" h="111">
                <a:moveTo>
                  <a:pt x="0" y="67"/>
                </a:moveTo>
                <a:cubicBezTo>
                  <a:pt x="25" y="111"/>
                  <a:pt x="25" y="111"/>
                  <a:pt x="25" y="111"/>
                </a:cubicBezTo>
                <a:cubicBezTo>
                  <a:pt x="92" y="75"/>
                  <a:pt x="167" y="53"/>
                  <a:pt x="247" y="51"/>
                </a:cubicBezTo>
                <a:cubicBezTo>
                  <a:pt x="247" y="0"/>
                  <a:pt x="247" y="0"/>
                  <a:pt x="247" y="0"/>
                </a:cubicBezTo>
                <a:cubicBezTo>
                  <a:pt x="158" y="2"/>
                  <a:pt x="74" y="26"/>
                  <a:pt x="0" y="67"/>
                </a:cubicBezTo>
                <a:close/>
              </a:path>
            </a:pathLst>
          </a:custGeom>
          <a:solidFill>
            <a:srgbClr val="E1E9EA"/>
          </a:solidFill>
          <a:ln>
            <a:noFill/>
          </a:ln>
          <a:effectLst/>
        </p:spPr>
        <p:txBody>
          <a:bodyPr vert="horz" wrap="square" lIns="91440" tIns="45720" rIns="91440" bIns="45720" numCol="1" anchor="t" anchorCtr="0" compatLnSpc="1">
            <a:prstTxWarp prst="textNoShape">
              <a:avLst/>
            </a:prstTxWarp>
          </a:bodyPr>
          <a:lstStyle/>
          <a:p>
            <a:endParaRPr lang="id-ID" kern="0">
              <a:solidFill>
                <a:schemeClr val="tx1">
                  <a:lumMod val="65000"/>
                  <a:lumOff val="35000"/>
                </a:schemeClr>
              </a:solidFill>
            </a:endParaRPr>
          </a:p>
        </p:txBody>
      </p:sp>
      <p:sp>
        <p:nvSpPr>
          <p:cNvPr id="175" name="Oval 5"/>
          <p:cNvSpPr>
            <a:spLocks noChangeArrowheads="1"/>
          </p:cNvSpPr>
          <p:nvPr/>
        </p:nvSpPr>
        <p:spPr bwMode="auto">
          <a:xfrm>
            <a:off x="1427547" y="2175612"/>
            <a:ext cx="1582320" cy="1582320"/>
          </a:xfrm>
          <a:prstGeom prst="ellipse">
            <a:avLst/>
          </a:prstGeom>
          <a:solidFill>
            <a:schemeClr val="accent1"/>
          </a:solidFill>
          <a:ln>
            <a:noFill/>
          </a:ln>
          <a:effectLst/>
          <a:extLst/>
        </p:spPr>
        <p:txBody>
          <a:bodyPr vert="horz" wrap="square" lIns="0" tIns="182880" rIns="0" bIns="0" numCol="1" anchor="ctr"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dirty="0">
              <a:ln>
                <a:noFill/>
              </a:ln>
              <a:solidFill>
                <a:schemeClr val="tx1">
                  <a:lumMod val="65000"/>
                  <a:lumOff val="35000"/>
                </a:schemeClr>
              </a:solidFill>
              <a:effectLst/>
              <a:uLnTx/>
              <a:uFillTx/>
              <a:ea typeface="+mn-ea"/>
              <a:cs typeface="+mn-cs"/>
            </a:endParaRPr>
          </a:p>
        </p:txBody>
      </p:sp>
      <p:sp>
        <p:nvSpPr>
          <p:cNvPr id="177" name="Freeform 6"/>
          <p:cNvSpPr>
            <a:spLocks/>
          </p:cNvSpPr>
          <p:nvPr/>
        </p:nvSpPr>
        <p:spPr bwMode="auto">
          <a:xfrm>
            <a:off x="5262651" y="2137909"/>
            <a:ext cx="370161" cy="369019"/>
          </a:xfrm>
          <a:custGeom>
            <a:avLst/>
            <a:gdLst>
              <a:gd name="T0" fmla="*/ 207 w 207"/>
              <a:gd name="T1" fmla="*/ 181 h 206"/>
              <a:gd name="T2" fmla="*/ 26 w 207"/>
              <a:gd name="T3" fmla="*/ 0 h 206"/>
              <a:gd name="T4" fmla="*/ 0 w 207"/>
              <a:gd name="T5" fmla="*/ 44 h 206"/>
              <a:gd name="T6" fmla="*/ 163 w 207"/>
              <a:gd name="T7" fmla="*/ 206 h 206"/>
              <a:gd name="T8" fmla="*/ 207 w 207"/>
              <a:gd name="T9" fmla="*/ 181 h 206"/>
            </a:gdLst>
            <a:ahLst/>
            <a:cxnLst>
              <a:cxn ang="0">
                <a:pos x="T0" y="T1"/>
              </a:cxn>
              <a:cxn ang="0">
                <a:pos x="T2" y="T3"/>
              </a:cxn>
              <a:cxn ang="0">
                <a:pos x="T4" y="T5"/>
              </a:cxn>
              <a:cxn ang="0">
                <a:pos x="T6" y="T7"/>
              </a:cxn>
              <a:cxn ang="0">
                <a:pos x="T8" y="T9"/>
              </a:cxn>
            </a:cxnLst>
            <a:rect l="0" t="0" r="r" b="b"/>
            <a:pathLst>
              <a:path w="207" h="206">
                <a:moveTo>
                  <a:pt x="207" y="181"/>
                </a:moveTo>
                <a:cubicBezTo>
                  <a:pt x="162" y="107"/>
                  <a:pt x="100" y="45"/>
                  <a:pt x="26" y="0"/>
                </a:cubicBezTo>
                <a:cubicBezTo>
                  <a:pt x="0" y="44"/>
                  <a:pt x="0" y="44"/>
                  <a:pt x="0" y="44"/>
                </a:cubicBezTo>
                <a:cubicBezTo>
                  <a:pt x="66" y="85"/>
                  <a:pt x="122" y="140"/>
                  <a:pt x="163" y="206"/>
                </a:cubicBezTo>
                <a:lnTo>
                  <a:pt x="207" y="181"/>
                </a:lnTo>
                <a:close/>
              </a:path>
            </a:pathLst>
          </a:custGeom>
          <a:solidFill>
            <a:schemeClr val="accent2"/>
          </a:solidFill>
          <a:ln>
            <a:noFill/>
          </a:ln>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178" name="Freeform 7"/>
          <p:cNvSpPr>
            <a:spLocks/>
          </p:cNvSpPr>
          <p:nvPr/>
        </p:nvSpPr>
        <p:spPr bwMode="auto">
          <a:xfrm>
            <a:off x="4826227" y="1995101"/>
            <a:ext cx="444421" cy="198789"/>
          </a:xfrm>
          <a:custGeom>
            <a:avLst/>
            <a:gdLst>
              <a:gd name="T0" fmla="*/ 0 w 248"/>
              <a:gd name="T1" fmla="*/ 0 h 111"/>
              <a:gd name="T2" fmla="*/ 0 w 248"/>
              <a:gd name="T3" fmla="*/ 51 h 111"/>
              <a:gd name="T4" fmla="*/ 222 w 248"/>
              <a:gd name="T5" fmla="*/ 111 h 111"/>
              <a:gd name="T6" fmla="*/ 248 w 248"/>
              <a:gd name="T7" fmla="*/ 67 h 111"/>
              <a:gd name="T8" fmla="*/ 0 w 248"/>
              <a:gd name="T9" fmla="*/ 0 h 111"/>
            </a:gdLst>
            <a:ahLst/>
            <a:cxnLst>
              <a:cxn ang="0">
                <a:pos x="T0" y="T1"/>
              </a:cxn>
              <a:cxn ang="0">
                <a:pos x="T2" y="T3"/>
              </a:cxn>
              <a:cxn ang="0">
                <a:pos x="T4" y="T5"/>
              </a:cxn>
              <a:cxn ang="0">
                <a:pos x="T6" y="T7"/>
              </a:cxn>
              <a:cxn ang="0">
                <a:pos x="T8" y="T9"/>
              </a:cxn>
            </a:cxnLst>
            <a:rect l="0" t="0" r="r" b="b"/>
            <a:pathLst>
              <a:path w="248" h="111">
                <a:moveTo>
                  <a:pt x="0" y="0"/>
                </a:moveTo>
                <a:cubicBezTo>
                  <a:pt x="0" y="51"/>
                  <a:pt x="0" y="51"/>
                  <a:pt x="0" y="51"/>
                </a:cubicBezTo>
                <a:cubicBezTo>
                  <a:pt x="80" y="53"/>
                  <a:pt x="156" y="75"/>
                  <a:pt x="222" y="111"/>
                </a:cubicBezTo>
                <a:cubicBezTo>
                  <a:pt x="248" y="67"/>
                  <a:pt x="248" y="67"/>
                  <a:pt x="248" y="67"/>
                </a:cubicBezTo>
                <a:cubicBezTo>
                  <a:pt x="174" y="26"/>
                  <a:pt x="90" y="2"/>
                  <a:pt x="0" y="0"/>
                </a:cubicBezTo>
                <a:close/>
              </a:path>
            </a:pathLst>
          </a:custGeom>
          <a:solidFill>
            <a:schemeClr val="accent2"/>
          </a:solidFill>
          <a:ln>
            <a:noFill/>
          </a:ln>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179" name="Freeform 8"/>
          <p:cNvSpPr>
            <a:spLocks/>
          </p:cNvSpPr>
          <p:nvPr/>
        </p:nvSpPr>
        <p:spPr bwMode="auto">
          <a:xfrm>
            <a:off x="5575688" y="2501215"/>
            <a:ext cx="198789" cy="442136"/>
          </a:xfrm>
          <a:custGeom>
            <a:avLst/>
            <a:gdLst>
              <a:gd name="T0" fmla="*/ 45 w 111"/>
              <a:gd name="T1" fmla="*/ 0 h 247"/>
              <a:gd name="T2" fmla="*/ 0 w 111"/>
              <a:gd name="T3" fmla="*/ 26 h 247"/>
              <a:gd name="T4" fmla="*/ 60 w 111"/>
              <a:gd name="T5" fmla="*/ 247 h 247"/>
              <a:gd name="T6" fmla="*/ 111 w 111"/>
              <a:gd name="T7" fmla="*/ 247 h 247"/>
              <a:gd name="T8" fmla="*/ 45 w 111"/>
              <a:gd name="T9" fmla="*/ 0 h 247"/>
            </a:gdLst>
            <a:ahLst/>
            <a:cxnLst>
              <a:cxn ang="0">
                <a:pos x="T0" y="T1"/>
              </a:cxn>
              <a:cxn ang="0">
                <a:pos x="T2" y="T3"/>
              </a:cxn>
              <a:cxn ang="0">
                <a:pos x="T4" y="T5"/>
              </a:cxn>
              <a:cxn ang="0">
                <a:pos x="T6" y="T7"/>
              </a:cxn>
              <a:cxn ang="0">
                <a:pos x="T8" y="T9"/>
              </a:cxn>
            </a:cxnLst>
            <a:rect l="0" t="0" r="r" b="b"/>
            <a:pathLst>
              <a:path w="111" h="247">
                <a:moveTo>
                  <a:pt x="45" y="0"/>
                </a:moveTo>
                <a:cubicBezTo>
                  <a:pt x="0" y="26"/>
                  <a:pt x="0" y="26"/>
                  <a:pt x="0" y="26"/>
                </a:cubicBezTo>
                <a:cubicBezTo>
                  <a:pt x="37" y="92"/>
                  <a:pt x="58" y="167"/>
                  <a:pt x="60" y="247"/>
                </a:cubicBezTo>
                <a:cubicBezTo>
                  <a:pt x="111" y="247"/>
                  <a:pt x="111" y="247"/>
                  <a:pt x="111" y="247"/>
                </a:cubicBezTo>
                <a:cubicBezTo>
                  <a:pt x="109" y="158"/>
                  <a:pt x="85" y="74"/>
                  <a:pt x="45" y="0"/>
                </a:cubicBezTo>
                <a:close/>
              </a:path>
            </a:pathLst>
          </a:custGeom>
          <a:solidFill>
            <a:schemeClr val="accent2"/>
          </a:solidFill>
          <a:ln>
            <a:noFill/>
          </a:ln>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180" name="Freeform 9"/>
          <p:cNvSpPr>
            <a:spLocks/>
          </p:cNvSpPr>
          <p:nvPr/>
        </p:nvSpPr>
        <p:spPr bwMode="auto">
          <a:xfrm>
            <a:off x="5575689" y="2989049"/>
            <a:ext cx="198789" cy="444421"/>
          </a:xfrm>
          <a:custGeom>
            <a:avLst/>
            <a:gdLst>
              <a:gd name="T0" fmla="*/ 60 w 111"/>
              <a:gd name="T1" fmla="*/ 0 h 248"/>
              <a:gd name="T2" fmla="*/ 0 w 111"/>
              <a:gd name="T3" fmla="*/ 222 h 248"/>
              <a:gd name="T4" fmla="*/ 45 w 111"/>
              <a:gd name="T5" fmla="*/ 248 h 248"/>
              <a:gd name="T6" fmla="*/ 111 w 111"/>
              <a:gd name="T7" fmla="*/ 0 h 248"/>
              <a:gd name="T8" fmla="*/ 60 w 111"/>
              <a:gd name="T9" fmla="*/ 0 h 248"/>
            </a:gdLst>
            <a:ahLst/>
            <a:cxnLst>
              <a:cxn ang="0">
                <a:pos x="T0" y="T1"/>
              </a:cxn>
              <a:cxn ang="0">
                <a:pos x="T2" y="T3"/>
              </a:cxn>
              <a:cxn ang="0">
                <a:pos x="T4" y="T5"/>
              </a:cxn>
              <a:cxn ang="0">
                <a:pos x="T6" y="T7"/>
              </a:cxn>
              <a:cxn ang="0">
                <a:pos x="T8" y="T9"/>
              </a:cxn>
            </a:cxnLst>
            <a:rect l="0" t="0" r="r" b="b"/>
            <a:pathLst>
              <a:path w="111" h="248">
                <a:moveTo>
                  <a:pt x="60" y="0"/>
                </a:moveTo>
                <a:cubicBezTo>
                  <a:pt x="58" y="80"/>
                  <a:pt x="37" y="156"/>
                  <a:pt x="0" y="222"/>
                </a:cubicBezTo>
                <a:cubicBezTo>
                  <a:pt x="45" y="248"/>
                  <a:pt x="45" y="248"/>
                  <a:pt x="45" y="248"/>
                </a:cubicBezTo>
                <a:cubicBezTo>
                  <a:pt x="85" y="174"/>
                  <a:pt x="109" y="90"/>
                  <a:pt x="111" y="0"/>
                </a:cubicBezTo>
                <a:lnTo>
                  <a:pt x="60" y="0"/>
                </a:lnTo>
                <a:close/>
              </a:path>
            </a:pathLst>
          </a:custGeom>
          <a:solidFill>
            <a:schemeClr val="accent2"/>
          </a:solidFill>
          <a:ln>
            <a:noFill/>
          </a:ln>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181" name="Freeform 10"/>
          <p:cNvSpPr>
            <a:spLocks/>
          </p:cNvSpPr>
          <p:nvPr/>
        </p:nvSpPr>
        <p:spPr bwMode="auto">
          <a:xfrm>
            <a:off x="5262653" y="3425473"/>
            <a:ext cx="370161" cy="370161"/>
          </a:xfrm>
          <a:custGeom>
            <a:avLst/>
            <a:gdLst>
              <a:gd name="T0" fmla="*/ 207 w 207"/>
              <a:gd name="T1" fmla="*/ 26 h 207"/>
              <a:gd name="T2" fmla="*/ 163 w 207"/>
              <a:gd name="T3" fmla="*/ 0 h 207"/>
              <a:gd name="T4" fmla="*/ 0 w 207"/>
              <a:gd name="T5" fmla="*/ 163 h 207"/>
              <a:gd name="T6" fmla="*/ 26 w 207"/>
              <a:gd name="T7" fmla="*/ 207 h 207"/>
              <a:gd name="T8" fmla="*/ 207 w 207"/>
              <a:gd name="T9" fmla="*/ 26 h 207"/>
            </a:gdLst>
            <a:ahLst/>
            <a:cxnLst>
              <a:cxn ang="0">
                <a:pos x="T0" y="T1"/>
              </a:cxn>
              <a:cxn ang="0">
                <a:pos x="T2" y="T3"/>
              </a:cxn>
              <a:cxn ang="0">
                <a:pos x="T4" y="T5"/>
              </a:cxn>
              <a:cxn ang="0">
                <a:pos x="T6" y="T7"/>
              </a:cxn>
              <a:cxn ang="0">
                <a:pos x="T8" y="T9"/>
              </a:cxn>
            </a:cxnLst>
            <a:rect l="0" t="0" r="r" b="b"/>
            <a:pathLst>
              <a:path w="207" h="207">
                <a:moveTo>
                  <a:pt x="207" y="26"/>
                </a:moveTo>
                <a:cubicBezTo>
                  <a:pt x="163" y="0"/>
                  <a:pt x="163" y="0"/>
                  <a:pt x="163" y="0"/>
                </a:cubicBezTo>
                <a:cubicBezTo>
                  <a:pt x="122" y="66"/>
                  <a:pt x="66" y="122"/>
                  <a:pt x="0" y="163"/>
                </a:cubicBezTo>
                <a:cubicBezTo>
                  <a:pt x="26" y="207"/>
                  <a:pt x="26" y="207"/>
                  <a:pt x="26" y="207"/>
                </a:cubicBezTo>
                <a:cubicBezTo>
                  <a:pt x="100" y="162"/>
                  <a:pt x="162" y="100"/>
                  <a:pt x="207" y="26"/>
                </a:cubicBezTo>
                <a:close/>
              </a:path>
            </a:pathLst>
          </a:custGeom>
          <a:solidFill>
            <a:schemeClr val="accent2"/>
          </a:solidFill>
          <a:ln>
            <a:noFill/>
          </a:ln>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182" name="Freeform 11"/>
          <p:cNvSpPr>
            <a:spLocks/>
          </p:cNvSpPr>
          <p:nvPr/>
        </p:nvSpPr>
        <p:spPr bwMode="auto">
          <a:xfrm>
            <a:off x="4826228" y="3740794"/>
            <a:ext cx="444421" cy="196505"/>
          </a:xfrm>
          <a:custGeom>
            <a:avLst/>
            <a:gdLst>
              <a:gd name="T0" fmla="*/ 248 w 248"/>
              <a:gd name="T1" fmla="*/ 44 h 110"/>
              <a:gd name="T2" fmla="*/ 222 w 248"/>
              <a:gd name="T3" fmla="*/ 0 h 110"/>
              <a:gd name="T4" fmla="*/ 0 w 248"/>
              <a:gd name="T5" fmla="*/ 59 h 110"/>
              <a:gd name="T6" fmla="*/ 0 w 248"/>
              <a:gd name="T7" fmla="*/ 110 h 110"/>
              <a:gd name="T8" fmla="*/ 248 w 248"/>
              <a:gd name="T9" fmla="*/ 44 h 110"/>
            </a:gdLst>
            <a:ahLst/>
            <a:cxnLst>
              <a:cxn ang="0">
                <a:pos x="T0" y="T1"/>
              </a:cxn>
              <a:cxn ang="0">
                <a:pos x="T2" y="T3"/>
              </a:cxn>
              <a:cxn ang="0">
                <a:pos x="T4" y="T5"/>
              </a:cxn>
              <a:cxn ang="0">
                <a:pos x="T6" y="T7"/>
              </a:cxn>
              <a:cxn ang="0">
                <a:pos x="T8" y="T9"/>
              </a:cxn>
            </a:cxnLst>
            <a:rect l="0" t="0" r="r" b="b"/>
            <a:pathLst>
              <a:path w="248" h="110">
                <a:moveTo>
                  <a:pt x="248" y="44"/>
                </a:moveTo>
                <a:cubicBezTo>
                  <a:pt x="222" y="0"/>
                  <a:pt x="222" y="0"/>
                  <a:pt x="222" y="0"/>
                </a:cubicBezTo>
                <a:cubicBezTo>
                  <a:pt x="156" y="36"/>
                  <a:pt x="80" y="57"/>
                  <a:pt x="0" y="59"/>
                </a:cubicBezTo>
                <a:cubicBezTo>
                  <a:pt x="0" y="110"/>
                  <a:pt x="0" y="110"/>
                  <a:pt x="0" y="110"/>
                </a:cubicBezTo>
                <a:cubicBezTo>
                  <a:pt x="90" y="108"/>
                  <a:pt x="174" y="84"/>
                  <a:pt x="248" y="44"/>
                </a:cubicBezTo>
                <a:close/>
              </a:path>
            </a:pathLst>
          </a:custGeom>
          <a:solidFill>
            <a:schemeClr val="accent2"/>
          </a:solidFill>
          <a:ln>
            <a:noFill/>
          </a:ln>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183" name="Freeform 12"/>
          <p:cNvSpPr>
            <a:spLocks/>
          </p:cNvSpPr>
          <p:nvPr/>
        </p:nvSpPr>
        <p:spPr bwMode="auto">
          <a:xfrm>
            <a:off x="4338395" y="3740795"/>
            <a:ext cx="442136" cy="196505"/>
          </a:xfrm>
          <a:custGeom>
            <a:avLst/>
            <a:gdLst>
              <a:gd name="T0" fmla="*/ 0 w 247"/>
              <a:gd name="T1" fmla="*/ 44 h 110"/>
              <a:gd name="T2" fmla="*/ 247 w 247"/>
              <a:gd name="T3" fmla="*/ 110 h 110"/>
              <a:gd name="T4" fmla="*/ 247 w 247"/>
              <a:gd name="T5" fmla="*/ 59 h 110"/>
              <a:gd name="T6" fmla="*/ 26 w 247"/>
              <a:gd name="T7" fmla="*/ 0 h 110"/>
              <a:gd name="T8" fmla="*/ 0 w 247"/>
              <a:gd name="T9" fmla="*/ 44 h 110"/>
            </a:gdLst>
            <a:ahLst/>
            <a:cxnLst>
              <a:cxn ang="0">
                <a:pos x="T0" y="T1"/>
              </a:cxn>
              <a:cxn ang="0">
                <a:pos x="T2" y="T3"/>
              </a:cxn>
              <a:cxn ang="0">
                <a:pos x="T4" y="T5"/>
              </a:cxn>
              <a:cxn ang="0">
                <a:pos x="T6" y="T7"/>
              </a:cxn>
              <a:cxn ang="0">
                <a:pos x="T8" y="T9"/>
              </a:cxn>
            </a:cxnLst>
            <a:rect l="0" t="0" r="r" b="b"/>
            <a:pathLst>
              <a:path w="247" h="110">
                <a:moveTo>
                  <a:pt x="0" y="44"/>
                </a:moveTo>
                <a:cubicBezTo>
                  <a:pt x="74" y="84"/>
                  <a:pt x="158" y="108"/>
                  <a:pt x="247" y="110"/>
                </a:cubicBezTo>
                <a:cubicBezTo>
                  <a:pt x="247" y="59"/>
                  <a:pt x="247" y="59"/>
                  <a:pt x="247" y="59"/>
                </a:cubicBezTo>
                <a:cubicBezTo>
                  <a:pt x="167" y="57"/>
                  <a:pt x="92" y="36"/>
                  <a:pt x="26" y="0"/>
                </a:cubicBezTo>
                <a:lnTo>
                  <a:pt x="0" y="44"/>
                </a:lnTo>
                <a:close/>
              </a:path>
            </a:pathLst>
          </a:custGeom>
          <a:solidFill>
            <a:schemeClr val="accent2"/>
          </a:solidFill>
          <a:ln>
            <a:noFill/>
          </a:ln>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184" name="Freeform 13"/>
          <p:cNvSpPr>
            <a:spLocks/>
          </p:cNvSpPr>
          <p:nvPr/>
        </p:nvSpPr>
        <p:spPr bwMode="auto">
          <a:xfrm>
            <a:off x="3975088" y="3425474"/>
            <a:ext cx="369018" cy="370161"/>
          </a:xfrm>
          <a:custGeom>
            <a:avLst/>
            <a:gdLst>
              <a:gd name="T0" fmla="*/ 44 w 206"/>
              <a:gd name="T1" fmla="*/ 0 h 207"/>
              <a:gd name="T2" fmla="*/ 0 w 206"/>
              <a:gd name="T3" fmla="*/ 26 h 207"/>
              <a:gd name="T4" fmla="*/ 181 w 206"/>
              <a:gd name="T5" fmla="*/ 207 h 207"/>
              <a:gd name="T6" fmla="*/ 206 w 206"/>
              <a:gd name="T7" fmla="*/ 163 h 207"/>
              <a:gd name="T8" fmla="*/ 44 w 206"/>
              <a:gd name="T9" fmla="*/ 0 h 207"/>
            </a:gdLst>
            <a:ahLst/>
            <a:cxnLst>
              <a:cxn ang="0">
                <a:pos x="T0" y="T1"/>
              </a:cxn>
              <a:cxn ang="0">
                <a:pos x="T2" y="T3"/>
              </a:cxn>
              <a:cxn ang="0">
                <a:pos x="T4" y="T5"/>
              </a:cxn>
              <a:cxn ang="0">
                <a:pos x="T6" y="T7"/>
              </a:cxn>
              <a:cxn ang="0">
                <a:pos x="T8" y="T9"/>
              </a:cxn>
            </a:cxnLst>
            <a:rect l="0" t="0" r="r" b="b"/>
            <a:pathLst>
              <a:path w="206" h="207">
                <a:moveTo>
                  <a:pt x="44" y="0"/>
                </a:moveTo>
                <a:cubicBezTo>
                  <a:pt x="0" y="26"/>
                  <a:pt x="0" y="26"/>
                  <a:pt x="0" y="26"/>
                </a:cubicBezTo>
                <a:cubicBezTo>
                  <a:pt x="45" y="100"/>
                  <a:pt x="107" y="162"/>
                  <a:pt x="181" y="207"/>
                </a:cubicBezTo>
                <a:cubicBezTo>
                  <a:pt x="206" y="163"/>
                  <a:pt x="206" y="163"/>
                  <a:pt x="206" y="163"/>
                </a:cubicBezTo>
                <a:cubicBezTo>
                  <a:pt x="140" y="122"/>
                  <a:pt x="85" y="66"/>
                  <a:pt x="44" y="0"/>
                </a:cubicBezTo>
                <a:close/>
              </a:path>
            </a:pathLst>
          </a:custGeom>
          <a:solidFill>
            <a:srgbClr val="E1E9EA"/>
          </a:solidFill>
          <a:ln>
            <a:noFill/>
          </a:ln>
          <a:effectLst/>
        </p:spPr>
        <p:txBody>
          <a:bodyPr vert="horz" wrap="square" lIns="91440" tIns="45720" rIns="91440" bIns="45720" numCol="1" anchor="t" anchorCtr="0" compatLnSpc="1">
            <a:prstTxWarp prst="textNoShape">
              <a:avLst/>
            </a:prstTxWarp>
          </a:bodyPr>
          <a:lstStyle/>
          <a:p>
            <a:endParaRPr lang="id-ID" kern="0">
              <a:solidFill>
                <a:schemeClr val="tx1">
                  <a:lumMod val="65000"/>
                  <a:lumOff val="35000"/>
                </a:schemeClr>
              </a:solidFill>
            </a:endParaRPr>
          </a:p>
        </p:txBody>
      </p:sp>
      <p:sp>
        <p:nvSpPr>
          <p:cNvPr id="185" name="Freeform 14"/>
          <p:cNvSpPr>
            <a:spLocks/>
          </p:cNvSpPr>
          <p:nvPr/>
        </p:nvSpPr>
        <p:spPr bwMode="auto">
          <a:xfrm>
            <a:off x="3832281" y="2989049"/>
            <a:ext cx="198789" cy="444421"/>
          </a:xfrm>
          <a:custGeom>
            <a:avLst/>
            <a:gdLst>
              <a:gd name="T0" fmla="*/ 0 w 111"/>
              <a:gd name="T1" fmla="*/ 0 h 248"/>
              <a:gd name="T2" fmla="*/ 67 w 111"/>
              <a:gd name="T3" fmla="*/ 248 h 248"/>
              <a:gd name="T4" fmla="*/ 111 w 111"/>
              <a:gd name="T5" fmla="*/ 222 h 248"/>
              <a:gd name="T6" fmla="*/ 51 w 111"/>
              <a:gd name="T7" fmla="*/ 0 h 248"/>
              <a:gd name="T8" fmla="*/ 0 w 111"/>
              <a:gd name="T9" fmla="*/ 0 h 248"/>
            </a:gdLst>
            <a:ahLst/>
            <a:cxnLst>
              <a:cxn ang="0">
                <a:pos x="T0" y="T1"/>
              </a:cxn>
              <a:cxn ang="0">
                <a:pos x="T2" y="T3"/>
              </a:cxn>
              <a:cxn ang="0">
                <a:pos x="T4" y="T5"/>
              </a:cxn>
              <a:cxn ang="0">
                <a:pos x="T6" y="T7"/>
              </a:cxn>
              <a:cxn ang="0">
                <a:pos x="T8" y="T9"/>
              </a:cxn>
            </a:cxnLst>
            <a:rect l="0" t="0" r="r" b="b"/>
            <a:pathLst>
              <a:path w="111" h="248">
                <a:moveTo>
                  <a:pt x="0" y="0"/>
                </a:moveTo>
                <a:cubicBezTo>
                  <a:pt x="2" y="90"/>
                  <a:pt x="26" y="174"/>
                  <a:pt x="67" y="248"/>
                </a:cubicBezTo>
                <a:cubicBezTo>
                  <a:pt x="111" y="222"/>
                  <a:pt x="111" y="222"/>
                  <a:pt x="111" y="222"/>
                </a:cubicBezTo>
                <a:cubicBezTo>
                  <a:pt x="75" y="156"/>
                  <a:pt x="53" y="80"/>
                  <a:pt x="51" y="0"/>
                </a:cubicBezTo>
                <a:lnTo>
                  <a:pt x="0" y="0"/>
                </a:lnTo>
                <a:close/>
              </a:path>
            </a:pathLst>
          </a:custGeom>
          <a:solidFill>
            <a:srgbClr val="E1E9EA"/>
          </a:solidFill>
          <a:ln>
            <a:noFill/>
          </a:ln>
          <a:effectLst/>
        </p:spPr>
        <p:txBody>
          <a:bodyPr vert="horz" wrap="square" lIns="91440" tIns="45720" rIns="91440" bIns="45720" numCol="1" anchor="t" anchorCtr="0" compatLnSpc="1">
            <a:prstTxWarp prst="textNoShape">
              <a:avLst/>
            </a:prstTxWarp>
          </a:bodyPr>
          <a:lstStyle/>
          <a:p>
            <a:endParaRPr lang="id-ID" kern="0">
              <a:solidFill>
                <a:schemeClr val="tx1">
                  <a:lumMod val="65000"/>
                  <a:lumOff val="35000"/>
                </a:schemeClr>
              </a:solidFill>
            </a:endParaRPr>
          </a:p>
        </p:txBody>
      </p:sp>
      <p:sp>
        <p:nvSpPr>
          <p:cNvPr id="186" name="Freeform 15"/>
          <p:cNvSpPr>
            <a:spLocks/>
          </p:cNvSpPr>
          <p:nvPr/>
        </p:nvSpPr>
        <p:spPr bwMode="auto">
          <a:xfrm>
            <a:off x="3832280" y="2501215"/>
            <a:ext cx="198789" cy="442136"/>
          </a:xfrm>
          <a:custGeom>
            <a:avLst/>
            <a:gdLst>
              <a:gd name="T0" fmla="*/ 51 w 111"/>
              <a:gd name="T1" fmla="*/ 247 h 247"/>
              <a:gd name="T2" fmla="*/ 111 w 111"/>
              <a:gd name="T3" fmla="*/ 26 h 247"/>
              <a:gd name="T4" fmla="*/ 67 w 111"/>
              <a:gd name="T5" fmla="*/ 0 h 247"/>
              <a:gd name="T6" fmla="*/ 0 w 111"/>
              <a:gd name="T7" fmla="*/ 247 h 247"/>
              <a:gd name="T8" fmla="*/ 51 w 111"/>
              <a:gd name="T9" fmla="*/ 247 h 247"/>
            </a:gdLst>
            <a:ahLst/>
            <a:cxnLst>
              <a:cxn ang="0">
                <a:pos x="T0" y="T1"/>
              </a:cxn>
              <a:cxn ang="0">
                <a:pos x="T2" y="T3"/>
              </a:cxn>
              <a:cxn ang="0">
                <a:pos x="T4" y="T5"/>
              </a:cxn>
              <a:cxn ang="0">
                <a:pos x="T6" y="T7"/>
              </a:cxn>
              <a:cxn ang="0">
                <a:pos x="T8" y="T9"/>
              </a:cxn>
            </a:cxnLst>
            <a:rect l="0" t="0" r="r" b="b"/>
            <a:pathLst>
              <a:path w="111" h="247">
                <a:moveTo>
                  <a:pt x="51" y="247"/>
                </a:moveTo>
                <a:cubicBezTo>
                  <a:pt x="53" y="167"/>
                  <a:pt x="75" y="92"/>
                  <a:pt x="111" y="26"/>
                </a:cubicBezTo>
                <a:cubicBezTo>
                  <a:pt x="67" y="0"/>
                  <a:pt x="67" y="0"/>
                  <a:pt x="67" y="0"/>
                </a:cubicBezTo>
                <a:cubicBezTo>
                  <a:pt x="26" y="74"/>
                  <a:pt x="2" y="158"/>
                  <a:pt x="0" y="247"/>
                </a:cubicBezTo>
                <a:lnTo>
                  <a:pt x="51" y="247"/>
                </a:lnTo>
                <a:close/>
              </a:path>
            </a:pathLst>
          </a:custGeom>
          <a:solidFill>
            <a:srgbClr val="E1E9EA"/>
          </a:solidFill>
          <a:ln>
            <a:noFill/>
          </a:ln>
          <a:effectLst/>
        </p:spPr>
        <p:txBody>
          <a:bodyPr vert="horz" wrap="square" lIns="91440" tIns="45720" rIns="91440" bIns="45720" numCol="1" anchor="t" anchorCtr="0" compatLnSpc="1">
            <a:prstTxWarp prst="textNoShape">
              <a:avLst/>
            </a:prstTxWarp>
          </a:bodyPr>
          <a:lstStyle/>
          <a:p>
            <a:endParaRPr lang="id-ID" kern="0">
              <a:solidFill>
                <a:schemeClr val="tx1">
                  <a:lumMod val="65000"/>
                  <a:lumOff val="35000"/>
                </a:schemeClr>
              </a:solidFill>
            </a:endParaRPr>
          </a:p>
        </p:txBody>
      </p:sp>
      <p:sp>
        <p:nvSpPr>
          <p:cNvPr id="187" name="Freeform 16"/>
          <p:cNvSpPr>
            <a:spLocks/>
          </p:cNvSpPr>
          <p:nvPr/>
        </p:nvSpPr>
        <p:spPr bwMode="auto">
          <a:xfrm>
            <a:off x="3975089" y="2137909"/>
            <a:ext cx="369018" cy="369019"/>
          </a:xfrm>
          <a:custGeom>
            <a:avLst/>
            <a:gdLst>
              <a:gd name="T0" fmla="*/ 0 w 206"/>
              <a:gd name="T1" fmla="*/ 181 h 206"/>
              <a:gd name="T2" fmla="*/ 44 w 206"/>
              <a:gd name="T3" fmla="*/ 206 h 206"/>
              <a:gd name="T4" fmla="*/ 206 w 206"/>
              <a:gd name="T5" fmla="*/ 44 h 206"/>
              <a:gd name="T6" fmla="*/ 181 w 206"/>
              <a:gd name="T7" fmla="*/ 0 h 206"/>
              <a:gd name="T8" fmla="*/ 0 w 206"/>
              <a:gd name="T9" fmla="*/ 181 h 206"/>
            </a:gdLst>
            <a:ahLst/>
            <a:cxnLst>
              <a:cxn ang="0">
                <a:pos x="T0" y="T1"/>
              </a:cxn>
              <a:cxn ang="0">
                <a:pos x="T2" y="T3"/>
              </a:cxn>
              <a:cxn ang="0">
                <a:pos x="T4" y="T5"/>
              </a:cxn>
              <a:cxn ang="0">
                <a:pos x="T6" y="T7"/>
              </a:cxn>
              <a:cxn ang="0">
                <a:pos x="T8" y="T9"/>
              </a:cxn>
            </a:cxnLst>
            <a:rect l="0" t="0" r="r" b="b"/>
            <a:pathLst>
              <a:path w="206" h="206">
                <a:moveTo>
                  <a:pt x="0" y="181"/>
                </a:moveTo>
                <a:cubicBezTo>
                  <a:pt x="44" y="206"/>
                  <a:pt x="44" y="206"/>
                  <a:pt x="44" y="206"/>
                </a:cubicBezTo>
                <a:cubicBezTo>
                  <a:pt x="85" y="140"/>
                  <a:pt x="140" y="85"/>
                  <a:pt x="206" y="44"/>
                </a:cubicBezTo>
                <a:cubicBezTo>
                  <a:pt x="181" y="0"/>
                  <a:pt x="181" y="0"/>
                  <a:pt x="181" y="0"/>
                </a:cubicBezTo>
                <a:cubicBezTo>
                  <a:pt x="107" y="45"/>
                  <a:pt x="45" y="107"/>
                  <a:pt x="0" y="181"/>
                </a:cubicBezTo>
                <a:close/>
              </a:path>
            </a:pathLst>
          </a:custGeom>
          <a:solidFill>
            <a:srgbClr val="E1E9EA"/>
          </a:solidFill>
          <a:ln>
            <a:noFill/>
          </a:ln>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ndParaRPr>
          </a:p>
        </p:txBody>
      </p:sp>
      <p:sp>
        <p:nvSpPr>
          <p:cNvPr id="188" name="Freeform 17"/>
          <p:cNvSpPr>
            <a:spLocks/>
          </p:cNvSpPr>
          <p:nvPr/>
        </p:nvSpPr>
        <p:spPr bwMode="auto">
          <a:xfrm>
            <a:off x="4338395" y="1995101"/>
            <a:ext cx="442136" cy="198789"/>
          </a:xfrm>
          <a:custGeom>
            <a:avLst/>
            <a:gdLst>
              <a:gd name="T0" fmla="*/ 0 w 247"/>
              <a:gd name="T1" fmla="*/ 67 h 111"/>
              <a:gd name="T2" fmla="*/ 25 w 247"/>
              <a:gd name="T3" fmla="*/ 111 h 111"/>
              <a:gd name="T4" fmla="*/ 247 w 247"/>
              <a:gd name="T5" fmla="*/ 51 h 111"/>
              <a:gd name="T6" fmla="*/ 247 w 247"/>
              <a:gd name="T7" fmla="*/ 0 h 111"/>
              <a:gd name="T8" fmla="*/ 0 w 247"/>
              <a:gd name="T9" fmla="*/ 67 h 111"/>
            </a:gdLst>
            <a:ahLst/>
            <a:cxnLst>
              <a:cxn ang="0">
                <a:pos x="T0" y="T1"/>
              </a:cxn>
              <a:cxn ang="0">
                <a:pos x="T2" y="T3"/>
              </a:cxn>
              <a:cxn ang="0">
                <a:pos x="T4" y="T5"/>
              </a:cxn>
              <a:cxn ang="0">
                <a:pos x="T6" y="T7"/>
              </a:cxn>
              <a:cxn ang="0">
                <a:pos x="T8" y="T9"/>
              </a:cxn>
            </a:cxnLst>
            <a:rect l="0" t="0" r="r" b="b"/>
            <a:pathLst>
              <a:path w="247" h="111">
                <a:moveTo>
                  <a:pt x="0" y="67"/>
                </a:moveTo>
                <a:cubicBezTo>
                  <a:pt x="25" y="111"/>
                  <a:pt x="25" y="111"/>
                  <a:pt x="25" y="111"/>
                </a:cubicBezTo>
                <a:cubicBezTo>
                  <a:pt x="92" y="75"/>
                  <a:pt x="167" y="53"/>
                  <a:pt x="247" y="51"/>
                </a:cubicBezTo>
                <a:cubicBezTo>
                  <a:pt x="247" y="0"/>
                  <a:pt x="247" y="0"/>
                  <a:pt x="247" y="0"/>
                </a:cubicBezTo>
                <a:cubicBezTo>
                  <a:pt x="158" y="2"/>
                  <a:pt x="74" y="26"/>
                  <a:pt x="0" y="67"/>
                </a:cubicBezTo>
                <a:close/>
              </a:path>
            </a:pathLst>
          </a:custGeom>
          <a:solidFill>
            <a:srgbClr val="E1E9EA"/>
          </a:solidFill>
          <a:ln>
            <a:noFill/>
          </a:ln>
          <a:effectLst/>
        </p:spPr>
        <p:txBody>
          <a:bodyPr vert="horz" wrap="square" lIns="91440" tIns="45720" rIns="91440" bIns="45720" numCol="1" anchor="t" anchorCtr="0" compatLnSpc="1">
            <a:prstTxWarp prst="textNoShape">
              <a:avLst/>
            </a:prstTxWarp>
          </a:bodyPr>
          <a:lstStyle/>
          <a:p>
            <a:endParaRPr lang="id-ID" kern="0">
              <a:solidFill>
                <a:schemeClr val="tx1">
                  <a:lumMod val="65000"/>
                  <a:lumOff val="35000"/>
                </a:schemeClr>
              </a:solidFill>
            </a:endParaRPr>
          </a:p>
        </p:txBody>
      </p:sp>
      <p:sp>
        <p:nvSpPr>
          <p:cNvPr id="189" name="Oval 5"/>
          <p:cNvSpPr>
            <a:spLocks noChangeArrowheads="1"/>
          </p:cNvSpPr>
          <p:nvPr/>
        </p:nvSpPr>
        <p:spPr bwMode="auto">
          <a:xfrm>
            <a:off x="4012792" y="2175612"/>
            <a:ext cx="1582320" cy="1582320"/>
          </a:xfrm>
          <a:prstGeom prst="ellipse">
            <a:avLst/>
          </a:prstGeom>
          <a:solidFill>
            <a:schemeClr val="accent2"/>
          </a:solidFill>
          <a:ln>
            <a:noFill/>
          </a:ln>
          <a:effectLst/>
          <a:extLst/>
        </p:spPr>
        <p:txBody>
          <a:bodyPr vert="horz" wrap="square" lIns="0" tIns="182880" rIns="0" bIns="0" numCol="1" anchor="ctr"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dirty="0">
              <a:ln>
                <a:noFill/>
              </a:ln>
              <a:solidFill>
                <a:schemeClr val="tx1">
                  <a:lumMod val="65000"/>
                  <a:lumOff val="35000"/>
                </a:schemeClr>
              </a:solidFill>
              <a:effectLst/>
              <a:uLnTx/>
              <a:uFillTx/>
              <a:ea typeface="+mn-ea"/>
              <a:cs typeface="+mn-cs"/>
            </a:endParaRPr>
          </a:p>
        </p:txBody>
      </p:sp>
      <p:sp>
        <p:nvSpPr>
          <p:cNvPr id="191" name="Freeform 6"/>
          <p:cNvSpPr>
            <a:spLocks/>
          </p:cNvSpPr>
          <p:nvPr/>
        </p:nvSpPr>
        <p:spPr bwMode="auto">
          <a:xfrm>
            <a:off x="7847894" y="2137909"/>
            <a:ext cx="370161" cy="369019"/>
          </a:xfrm>
          <a:custGeom>
            <a:avLst/>
            <a:gdLst>
              <a:gd name="T0" fmla="*/ 207 w 207"/>
              <a:gd name="T1" fmla="*/ 181 h 206"/>
              <a:gd name="T2" fmla="*/ 26 w 207"/>
              <a:gd name="T3" fmla="*/ 0 h 206"/>
              <a:gd name="T4" fmla="*/ 0 w 207"/>
              <a:gd name="T5" fmla="*/ 44 h 206"/>
              <a:gd name="T6" fmla="*/ 163 w 207"/>
              <a:gd name="T7" fmla="*/ 206 h 206"/>
              <a:gd name="T8" fmla="*/ 207 w 207"/>
              <a:gd name="T9" fmla="*/ 181 h 206"/>
            </a:gdLst>
            <a:ahLst/>
            <a:cxnLst>
              <a:cxn ang="0">
                <a:pos x="T0" y="T1"/>
              </a:cxn>
              <a:cxn ang="0">
                <a:pos x="T2" y="T3"/>
              </a:cxn>
              <a:cxn ang="0">
                <a:pos x="T4" y="T5"/>
              </a:cxn>
              <a:cxn ang="0">
                <a:pos x="T6" y="T7"/>
              </a:cxn>
              <a:cxn ang="0">
                <a:pos x="T8" y="T9"/>
              </a:cxn>
            </a:cxnLst>
            <a:rect l="0" t="0" r="r" b="b"/>
            <a:pathLst>
              <a:path w="207" h="206">
                <a:moveTo>
                  <a:pt x="207" y="181"/>
                </a:moveTo>
                <a:cubicBezTo>
                  <a:pt x="162" y="107"/>
                  <a:pt x="100" y="45"/>
                  <a:pt x="26" y="0"/>
                </a:cubicBezTo>
                <a:cubicBezTo>
                  <a:pt x="0" y="44"/>
                  <a:pt x="0" y="44"/>
                  <a:pt x="0" y="44"/>
                </a:cubicBezTo>
                <a:cubicBezTo>
                  <a:pt x="66" y="85"/>
                  <a:pt x="122" y="140"/>
                  <a:pt x="163" y="206"/>
                </a:cubicBezTo>
                <a:lnTo>
                  <a:pt x="207" y="181"/>
                </a:lnTo>
                <a:close/>
              </a:path>
            </a:pathLst>
          </a:custGeom>
          <a:solidFill>
            <a:schemeClr val="accent4"/>
          </a:solidFill>
          <a:ln>
            <a:noFill/>
          </a:ln>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192" name="Freeform 7"/>
          <p:cNvSpPr>
            <a:spLocks/>
          </p:cNvSpPr>
          <p:nvPr/>
        </p:nvSpPr>
        <p:spPr bwMode="auto">
          <a:xfrm>
            <a:off x="7411470" y="1995101"/>
            <a:ext cx="444421" cy="198789"/>
          </a:xfrm>
          <a:custGeom>
            <a:avLst/>
            <a:gdLst>
              <a:gd name="T0" fmla="*/ 0 w 248"/>
              <a:gd name="T1" fmla="*/ 0 h 111"/>
              <a:gd name="T2" fmla="*/ 0 w 248"/>
              <a:gd name="T3" fmla="*/ 51 h 111"/>
              <a:gd name="T4" fmla="*/ 222 w 248"/>
              <a:gd name="T5" fmla="*/ 111 h 111"/>
              <a:gd name="T6" fmla="*/ 248 w 248"/>
              <a:gd name="T7" fmla="*/ 67 h 111"/>
              <a:gd name="T8" fmla="*/ 0 w 248"/>
              <a:gd name="T9" fmla="*/ 0 h 111"/>
            </a:gdLst>
            <a:ahLst/>
            <a:cxnLst>
              <a:cxn ang="0">
                <a:pos x="T0" y="T1"/>
              </a:cxn>
              <a:cxn ang="0">
                <a:pos x="T2" y="T3"/>
              </a:cxn>
              <a:cxn ang="0">
                <a:pos x="T4" y="T5"/>
              </a:cxn>
              <a:cxn ang="0">
                <a:pos x="T6" y="T7"/>
              </a:cxn>
              <a:cxn ang="0">
                <a:pos x="T8" y="T9"/>
              </a:cxn>
            </a:cxnLst>
            <a:rect l="0" t="0" r="r" b="b"/>
            <a:pathLst>
              <a:path w="248" h="111">
                <a:moveTo>
                  <a:pt x="0" y="0"/>
                </a:moveTo>
                <a:cubicBezTo>
                  <a:pt x="0" y="51"/>
                  <a:pt x="0" y="51"/>
                  <a:pt x="0" y="51"/>
                </a:cubicBezTo>
                <a:cubicBezTo>
                  <a:pt x="80" y="53"/>
                  <a:pt x="156" y="75"/>
                  <a:pt x="222" y="111"/>
                </a:cubicBezTo>
                <a:cubicBezTo>
                  <a:pt x="248" y="67"/>
                  <a:pt x="248" y="67"/>
                  <a:pt x="248" y="67"/>
                </a:cubicBezTo>
                <a:cubicBezTo>
                  <a:pt x="174" y="26"/>
                  <a:pt x="90" y="2"/>
                  <a:pt x="0" y="0"/>
                </a:cubicBezTo>
                <a:close/>
              </a:path>
            </a:pathLst>
          </a:custGeom>
          <a:solidFill>
            <a:schemeClr val="accent4"/>
          </a:solidFill>
          <a:ln>
            <a:noFill/>
          </a:ln>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193" name="Freeform 8"/>
          <p:cNvSpPr>
            <a:spLocks/>
          </p:cNvSpPr>
          <p:nvPr/>
        </p:nvSpPr>
        <p:spPr bwMode="auto">
          <a:xfrm>
            <a:off x="8160931" y="2501215"/>
            <a:ext cx="198789" cy="442136"/>
          </a:xfrm>
          <a:custGeom>
            <a:avLst/>
            <a:gdLst>
              <a:gd name="T0" fmla="*/ 45 w 111"/>
              <a:gd name="T1" fmla="*/ 0 h 247"/>
              <a:gd name="T2" fmla="*/ 0 w 111"/>
              <a:gd name="T3" fmla="*/ 26 h 247"/>
              <a:gd name="T4" fmla="*/ 60 w 111"/>
              <a:gd name="T5" fmla="*/ 247 h 247"/>
              <a:gd name="T6" fmla="*/ 111 w 111"/>
              <a:gd name="T7" fmla="*/ 247 h 247"/>
              <a:gd name="T8" fmla="*/ 45 w 111"/>
              <a:gd name="T9" fmla="*/ 0 h 247"/>
            </a:gdLst>
            <a:ahLst/>
            <a:cxnLst>
              <a:cxn ang="0">
                <a:pos x="T0" y="T1"/>
              </a:cxn>
              <a:cxn ang="0">
                <a:pos x="T2" y="T3"/>
              </a:cxn>
              <a:cxn ang="0">
                <a:pos x="T4" y="T5"/>
              </a:cxn>
              <a:cxn ang="0">
                <a:pos x="T6" y="T7"/>
              </a:cxn>
              <a:cxn ang="0">
                <a:pos x="T8" y="T9"/>
              </a:cxn>
            </a:cxnLst>
            <a:rect l="0" t="0" r="r" b="b"/>
            <a:pathLst>
              <a:path w="111" h="247">
                <a:moveTo>
                  <a:pt x="45" y="0"/>
                </a:moveTo>
                <a:cubicBezTo>
                  <a:pt x="0" y="26"/>
                  <a:pt x="0" y="26"/>
                  <a:pt x="0" y="26"/>
                </a:cubicBezTo>
                <a:cubicBezTo>
                  <a:pt x="37" y="92"/>
                  <a:pt x="58" y="167"/>
                  <a:pt x="60" y="247"/>
                </a:cubicBezTo>
                <a:cubicBezTo>
                  <a:pt x="111" y="247"/>
                  <a:pt x="111" y="247"/>
                  <a:pt x="111" y="247"/>
                </a:cubicBezTo>
                <a:cubicBezTo>
                  <a:pt x="109" y="158"/>
                  <a:pt x="85" y="74"/>
                  <a:pt x="45" y="0"/>
                </a:cubicBezTo>
                <a:close/>
              </a:path>
            </a:pathLst>
          </a:custGeom>
          <a:solidFill>
            <a:schemeClr val="accent4"/>
          </a:solidFill>
          <a:ln>
            <a:noFill/>
          </a:ln>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194" name="Freeform 9"/>
          <p:cNvSpPr>
            <a:spLocks/>
          </p:cNvSpPr>
          <p:nvPr/>
        </p:nvSpPr>
        <p:spPr bwMode="auto">
          <a:xfrm>
            <a:off x="8160933" y="2989049"/>
            <a:ext cx="198789" cy="444421"/>
          </a:xfrm>
          <a:custGeom>
            <a:avLst/>
            <a:gdLst>
              <a:gd name="T0" fmla="*/ 60 w 111"/>
              <a:gd name="T1" fmla="*/ 0 h 248"/>
              <a:gd name="T2" fmla="*/ 0 w 111"/>
              <a:gd name="T3" fmla="*/ 222 h 248"/>
              <a:gd name="T4" fmla="*/ 45 w 111"/>
              <a:gd name="T5" fmla="*/ 248 h 248"/>
              <a:gd name="T6" fmla="*/ 111 w 111"/>
              <a:gd name="T7" fmla="*/ 0 h 248"/>
              <a:gd name="T8" fmla="*/ 60 w 111"/>
              <a:gd name="T9" fmla="*/ 0 h 248"/>
            </a:gdLst>
            <a:ahLst/>
            <a:cxnLst>
              <a:cxn ang="0">
                <a:pos x="T0" y="T1"/>
              </a:cxn>
              <a:cxn ang="0">
                <a:pos x="T2" y="T3"/>
              </a:cxn>
              <a:cxn ang="0">
                <a:pos x="T4" y="T5"/>
              </a:cxn>
              <a:cxn ang="0">
                <a:pos x="T6" y="T7"/>
              </a:cxn>
              <a:cxn ang="0">
                <a:pos x="T8" y="T9"/>
              </a:cxn>
            </a:cxnLst>
            <a:rect l="0" t="0" r="r" b="b"/>
            <a:pathLst>
              <a:path w="111" h="248">
                <a:moveTo>
                  <a:pt x="60" y="0"/>
                </a:moveTo>
                <a:cubicBezTo>
                  <a:pt x="58" y="80"/>
                  <a:pt x="37" y="156"/>
                  <a:pt x="0" y="222"/>
                </a:cubicBezTo>
                <a:cubicBezTo>
                  <a:pt x="45" y="248"/>
                  <a:pt x="45" y="248"/>
                  <a:pt x="45" y="248"/>
                </a:cubicBezTo>
                <a:cubicBezTo>
                  <a:pt x="85" y="174"/>
                  <a:pt x="109" y="90"/>
                  <a:pt x="111" y="0"/>
                </a:cubicBezTo>
                <a:lnTo>
                  <a:pt x="60" y="0"/>
                </a:lnTo>
                <a:close/>
              </a:path>
            </a:pathLst>
          </a:custGeom>
          <a:solidFill>
            <a:schemeClr val="accent4"/>
          </a:solidFill>
          <a:ln>
            <a:noFill/>
          </a:ln>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195" name="Freeform 10"/>
          <p:cNvSpPr>
            <a:spLocks/>
          </p:cNvSpPr>
          <p:nvPr/>
        </p:nvSpPr>
        <p:spPr bwMode="auto">
          <a:xfrm>
            <a:off x="7847897" y="3425473"/>
            <a:ext cx="370161" cy="370161"/>
          </a:xfrm>
          <a:custGeom>
            <a:avLst/>
            <a:gdLst>
              <a:gd name="T0" fmla="*/ 207 w 207"/>
              <a:gd name="T1" fmla="*/ 26 h 207"/>
              <a:gd name="T2" fmla="*/ 163 w 207"/>
              <a:gd name="T3" fmla="*/ 0 h 207"/>
              <a:gd name="T4" fmla="*/ 0 w 207"/>
              <a:gd name="T5" fmla="*/ 163 h 207"/>
              <a:gd name="T6" fmla="*/ 26 w 207"/>
              <a:gd name="T7" fmla="*/ 207 h 207"/>
              <a:gd name="T8" fmla="*/ 207 w 207"/>
              <a:gd name="T9" fmla="*/ 26 h 207"/>
            </a:gdLst>
            <a:ahLst/>
            <a:cxnLst>
              <a:cxn ang="0">
                <a:pos x="T0" y="T1"/>
              </a:cxn>
              <a:cxn ang="0">
                <a:pos x="T2" y="T3"/>
              </a:cxn>
              <a:cxn ang="0">
                <a:pos x="T4" y="T5"/>
              </a:cxn>
              <a:cxn ang="0">
                <a:pos x="T6" y="T7"/>
              </a:cxn>
              <a:cxn ang="0">
                <a:pos x="T8" y="T9"/>
              </a:cxn>
            </a:cxnLst>
            <a:rect l="0" t="0" r="r" b="b"/>
            <a:pathLst>
              <a:path w="207" h="207">
                <a:moveTo>
                  <a:pt x="207" y="26"/>
                </a:moveTo>
                <a:cubicBezTo>
                  <a:pt x="163" y="0"/>
                  <a:pt x="163" y="0"/>
                  <a:pt x="163" y="0"/>
                </a:cubicBezTo>
                <a:cubicBezTo>
                  <a:pt x="122" y="66"/>
                  <a:pt x="66" y="122"/>
                  <a:pt x="0" y="163"/>
                </a:cubicBezTo>
                <a:cubicBezTo>
                  <a:pt x="26" y="207"/>
                  <a:pt x="26" y="207"/>
                  <a:pt x="26" y="207"/>
                </a:cubicBezTo>
                <a:cubicBezTo>
                  <a:pt x="100" y="162"/>
                  <a:pt x="162" y="100"/>
                  <a:pt x="207" y="26"/>
                </a:cubicBezTo>
                <a:close/>
              </a:path>
            </a:pathLst>
          </a:custGeom>
          <a:solidFill>
            <a:srgbClr val="E1E9EA"/>
          </a:solidFill>
          <a:ln>
            <a:noFill/>
          </a:ln>
          <a:effectLst/>
          <a:extLst/>
        </p:spPr>
        <p:txBody>
          <a:bodyPr vert="horz" wrap="square" lIns="91440" tIns="45720" rIns="91440" bIns="45720" numCol="1" anchor="t" anchorCtr="0" compatLnSpc="1">
            <a:prstTxWarp prst="textNoShape">
              <a:avLst/>
            </a:prstTxWarp>
          </a:bodyPr>
          <a:lstStyle/>
          <a:p>
            <a:endParaRPr lang="id-ID" kern="0">
              <a:solidFill>
                <a:schemeClr val="tx1">
                  <a:lumMod val="65000"/>
                  <a:lumOff val="35000"/>
                </a:schemeClr>
              </a:solidFill>
            </a:endParaRPr>
          </a:p>
        </p:txBody>
      </p:sp>
      <p:sp>
        <p:nvSpPr>
          <p:cNvPr id="196" name="Freeform 11"/>
          <p:cNvSpPr>
            <a:spLocks/>
          </p:cNvSpPr>
          <p:nvPr/>
        </p:nvSpPr>
        <p:spPr bwMode="auto">
          <a:xfrm>
            <a:off x="7411472" y="3740794"/>
            <a:ext cx="444421" cy="196505"/>
          </a:xfrm>
          <a:custGeom>
            <a:avLst/>
            <a:gdLst>
              <a:gd name="T0" fmla="*/ 248 w 248"/>
              <a:gd name="T1" fmla="*/ 44 h 110"/>
              <a:gd name="T2" fmla="*/ 222 w 248"/>
              <a:gd name="T3" fmla="*/ 0 h 110"/>
              <a:gd name="T4" fmla="*/ 0 w 248"/>
              <a:gd name="T5" fmla="*/ 59 h 110"/>
              <a:gd name="T6" fmla="*/ 0 w 248"/>
              <a:gd name="T7" fmla="*/ 110 h 110"/>
              <a:gd name="T8" fmla="*/ 248 w 248"/>
              <a:gd name="T9" fmla="*/ 44 h 110"/>
            </a:gdLst>
            <a:ahLst/>
            <a:cxnLst>
              <a:cxn ang="0">
                <a:pos x="T0" y="T1"/>
              </a:cxn>
              <a:cxn ang="0">
                <a:pos x="T2" y="T3"/>
              </a:cxn>
              <a:cxn ang="0">
                <a:pos x="T4" y="T5"/>
              </a:cxn>
              <a:cxn ang="0">
                <a:pos x="T6" y="T7"/>
              </a:cxn>
              <a:cxn ang="0">
                <a:pos x="T8" y="T9"/>
              </a:cxn>
            </a:cxnLst>
            <a:rect l="0" t="0" r="r" b="b"/>
            <a:pathLst>
              <a:path w="248" h="110">
                <a:moveTo>
                  <a:pt x="248" y="44"/>
                </a:moveTo>
                <a:cubicBezTo>
                  <a:pt x="222" y="0"/>
                  <a:pt x="222" y="0"/>
                  <a:pt x="222" y="0"/>
                </a:cubicBezTo>
                <a:cubicBezTo>
                  <a:pt x="156" y="36"/>
                  <a:pt x="80" y="57"/>
                  <a:pt x="0" y="59"/>
                </a:cubicBezTo>
                <a:cubicBezTo>
                  <a:pt x="0" y="110"/>
                  <a:pt x="0" y="110"/>
                  <a:pt x="0" y="110"/>
                </a:cubicBezTo>
                <a:cubicBezTo>
                  <a:pt x="90" y="108"/>
                  <a:pt x="174" y="84"/>
                  <a:pt x="248" y="44"/>
                </a:cubicBezTo>
                <a:close/>
              </a:path>
            </a:pathLst>
          </a:custGeom>
          <a:solidFill>
            <a:srgbClr val="E1E9EA"/>
          </a:solidFill>
          <a:ln>
            <a:noFill/>
          </a:ln>
          <a:effectLst/>
          <a:extLst/>
        </p:spPr>
        <p:txBody>
          <a:bodyPr vert="horz" wrap="square" lIns="91440" tIns="45720" rIns="91440" bIns="45720" numCol="1" anchor="t" anchorCtr="0" compatLnSpc="1">
            <a:prstTxWarp prst="textNoShape">
              <a:avLst/>
            </a:prstTxWarp>
          </a:bodyPr>
          <a:lstStyle/>
          <a:p>
            <a:endParaRPr lang="id-ID" kern="0">
              <a:solidFill>
                <a:schemeClr val="tx1">
                  <a:lumMod val="65000"/>
                  <a:lumOff val="35000"/>
                </a:schemeClr>
              </a:solidFill>
            </a:endParaRPr>
          </a:p>
        </p:txBody>
      </p:sp>
      <p:sp>
        <p:nvSpPr>
          <p:cNvPr id="197" name="Freeform 12"/>
          <p:cNvSpPr>
            <a:spLocks/>
          </p:cNvSpPr>
          <p:nvPr/>
        </p:nvSpPr>
        <p:spPr bwMode="auto">
          <a:xfrm>
            <a:off x="6923639" y="3740795"/>
            <a:ext cx="442136" cy="196505"/>
          </a:xfrm>
          <a:custGeom>
            <a:avLst/>
            <a:gdLst>
              <a:gd name="T0" fmla="*/ 0 w 247"/>
              <a:gd name="T1" fmla="*/ 44 h 110"/>
              <a:gd name="T2" fmla="*/ 247 w 247"/>
              <a:gd name="T3" fmla="*/ 110 h 110"/>
              <a:gd name="T4" fmla="*/ 247 w 247"/>
              <a:gd name="T5" fmla="*/ 59 h 110"/>
              <a:gd name="T6" fmla="*/ 26 w 247"/>
              <a:gd name="T7" fmla="*/ 0 h 110"/>
              <a:gd name="T8" fmla="*/ 0 w 247"/>
              <a:gd name="T9" fmla="*/ 44 h 110"/>
            </a:gdLst>
            <a:ahLst/>
            <a:cxnLst>
              <a:cxn ang="0">
                <a:pos x="T0" y="T1"/>
              </a:cxn>
              <a:cxn ang="0">
                <a:pos x="T2" y="T3"/>
              </a:cxn>
              <a:cxn ang="0">
                <a:pos x="T4" y="T5"/>
              </a:cxn>
              <a:cxn ang="0">
                <a:pos x="T6" y="T7"/>
              </a:cxn>
              <a:cxn ang="0">
                <a:pos x="T8" y="T9"/>
              </a:cxn>
            </a:cxnLst>
            <a:rect l="0" t="0" r="r" b="b"/>
            <a:pathLst>
              <a:path w="247" h="110">
                <a:moveTo>
                  <a:pt x="0" y="44"/>
                </a:moveTo>
                <a:cubicBezTo>
                  <a:pt x="74" y="84"/>
                  <a:pt x="158" y="108"/>
                  <a:pt x="247" y="110"/>
                </a:cubicBezTo>
                <a:cubicBezTo>
                  <a:pt x="247" y="59"/>
                  <a:pt x="247" y="59"/>
                  <a:pt x="247" y="59"/>
                </a:cubicBezTo>
                <a:cubicBezTo>
                  <a:pt x="167" y="57"/>
                  <a:pt x="92" y="36"/>
                  <a:pt x="26" y="0"/>
                </a:cubicBezTo>
                <a:lnTo>
                  <a:pt x="0" y="44"/>
                </a:lnTo>
                <a:close/>
              </a:path>
            </a:pathLst>
          </a:custGeom>
          <a:solidFill>
            <a:srgbClr val="E1E9EA"/>
          </a:solidFill>
          <a:ln>
            <a:noFill/>
          </a:ln>
          <a:effectLst/>
        </p:spPr>
        <p:txBody>
          <a:bodyPr vert="horz" wrap="square" lIns="91440" tIns="45720" rIns="91440" bIns="45720" numCol="1" anchor="t" anchorCtr="0" compatLnSpc="1">
            <a:prstTxWarp prst="textNoShape">
              <a:avLst/>
            </a:prstTxWarp>
          </a:bodyPr>
          <a:lstStyle/>
          <a:p>
            <a:endParaRPr lang="id-ID" kern="0">
              <a:solidFill>
                <a:schemeClr val="tx1">
                  <a:lumMod val="65000"/>
                  <a:lumOff val="35000"/>
                </a:schemeClr>
              </a:solidFill>
            </a:endParaRPr>
          </a:p>
        </p:txBody>
      </p:sp>
      <p:sp>
        <p:nvSpPr>
          <p:cNvPr id="198" name="Freeform 13"/>
          <p:cNvSpPr>
            <a:spLocks/>
          </p:cNvSpPr>
          <p:nvPr/>
        </p:nvSpPr>
        <p:spPr bwMode="auto">
          <a:xfrm>
            <a:off x="6560332" y="3425474"/>
            <a:ext cx="369018" cy="370161"/>
          </a:xfrm>
          <a:custGeom>
            <a:avLst/>
            <a:gdLst>
              <a:gd name="T0" fmla="*/ 44 w 206"/>
              <a:gd name="T1" fmla="*/ 0 h 207"/>
              <a:gd name="T2" fmla="*/ 0 w 206"/>
              <a:gd name="T3" fmla="*/ 26 h 207"/>
              <a:gd name="T4" fmla="*/ 181 w 206"/>
              <a:gd name="T5" fmla="*/ 207 h 207"/>
              <a:gd name="T6" fmla="*/ 206 w 206"/>
              <a:gd name="T7" fmla="*/ 163 h 207"/>
              <a:gd name="T8" fmla="*/ 44 w 206"/>
              <a:gd name="T9" fmla="*/ 0 h 207"/>
            </a:gdLst>
            <a:ahLst/>
            <a:cxnLst>
              <a:cxn ang="0">
                <a:pos x="T0" y="T1"/>
              </a:cxn>
              <a:cxn ang="0">
                <a:pos x="T2" y="T3"/>
              </a:cxn>
              <a:cxn ang="0">
                <a:pos x="T4" y="T5"/>
              </a:cxn>
              <a:cxn ang="0">
                <a:pos x="T6" y="T7"/>
              </a:cxn>
              <a:cxn ang="0">
                <a:pos x="T8" y="T9"/>
              </a:cxn>
            </a:cxnLst>
            <a:rect l="0" t="0" r="r" b="b"/>
            <a:pathLst>
              <a:path w="206" h="207">
                <a:moveTo>
                  <a:pt x="44" y="0"/>
                </a:moveTo>
                <a:cubicBezTo>
                  <a:pt x="0" y="26"/>
                  <a:pt x="0" y="26"/>
                  <a:pt x="0" y="26"/>
                </a:cubicBezTo>
                <a:cubicBezTo>
                  <a:pt x="45" y="100"/>
                  <a:pt x="107" y="162"/>
                  <a:pt x="181" y="207"/>
                </a:cubicBezTo>
                <a:cubicBezTo>
                  <a:pt x="206" y="163"/>
                  <a:pt x="206" y="163"/>
                  <a:pt x="206" y="163"/>
                </a:cubicBezTo>
                <a:cubicBezTo>
                  <a:pt x="140" y="122"/>
                  <a:pt x="85" y="66"/>
                  <a:pt x="44" y="0"/>
                </a:cubicBezTo>
                <a:close/>
              </a:path>
            </a:pathLst>
          </a:custGeom>
          <a:solidFill>
            <a:srgbClr val="E1E9EA"/>
          </a:solidFill>
          <a:ln>
            <a:noFill/>
          </a:ln>
          <a:effectLst/>
        </p:spPr>
        <p:txBody>
          <a:bodyPr vert="horz" wrap="square" lIns="91440" tIns="45720" rIns="91440" bIns="45720" numCol="1" anchor="t" anchorCtr="0" compatLnSpc="1">
            <a:prstTxWarp prst="textNoShape">
              <a:avLst/>
            </a:prstTxWarp>
          </a:bodyPr>
          <a:lstStyle/>
          <a:p>
            <a:endParaRPr lang="id-ID" kern="0">
              <a:solidFill>
                <a:schemeClr val="tx1">
                  <a:lumMod val="65000"/>
                  <a:lumOff val="35000"/>
                </a:schemeClr>
              </a:solidFill>
            </a:endParaRPr>
          </a:p>
        </p:txBody>
      </p:sp>
      <p:sp>
        <p:nvSpPr>
          <p:cNvPr id="199" name="Freeform 14"/>
          <p:cNvSpPr>
            <a:spLocks/>
          </p:cNvSpPr>
          <p:nvPr/>
        </p:nvSpPr>
        <p:spPr bwMode="auto">
          <a:xfrm>
            <a:off x="6417525" y="2989049"/>
            <a:ext cx="198789" cy="444421"/>
          </a:xfrm>
          <a:custGeom>
            <a:avLst/>
            <a:gdLst>
              <a:gd name="T0" fmla="*/ 0 w 111"/>
              <a:gd name="T1" fmla="*/ 0 h 248"/>
              <a:gd name="T2" fmla="*/ 67 w 111"/>
              <a:gd name="T3" fmla="*/ 248 h 248"/>
              <a:gd name="T4" fmla="*/ 111 w 111"/>
              <a:gd name="T5" fmla="*/ 222 h 248"/>
              <a:gd name="T6" fmla="*/ 51 w 111"/>
              <a:gd name="T7" fmla="*/ 0 h 248"/>
              <a:gd name="T8" fmla="*/ 0 w 111"/>
              <a:gd name="T9" fmla="*/ 0 h 248"/>
            </a:gdLst>
            <a:ahLst/>
            <a:cxnLst>
              <a:cxn ang="0">
                <a:pos x="T0" y="T1"/>
              </a:cxn>
              <a:cxn ang="0">
                <a:pos x="T2" y="T3"/>
              </a:cxn>
              <a:cxn ang="0">
                <a:pos x="T4" y="T5"/>
              </a:cxn>
              <a:cxn ang="0">
                <a:pos x="T6" y="T7"/>
              </a:cxn>
              <a:cxn ang="0">
                <a:pos x="T8" y="T9"/>
              </a:cxn>
            </a:cxnLst>
            <a:rect l="0" t="0" r="r" b="b"/>
            <a:pathLst>
              <a:path w="111" h="248">
                <a:moveTo>
                  <a:pt x="0" y="0"/>
                </a:moveTo>
                <a:cubicBezTo>
                  <a:pt x="2" y="90"/>
                  <a:pt x="26" y="174"/>
                  <a:pt x="67" y="248"/>
                </a:cubicBezTo>
                <a:cubicBezTo>
                  <a:pt x="111" y="222"/>
                  <a:pt x="111" y="222"/>
                  <a:pt x="111" y="222"/>
                </a:cubicBezTo>
                <a:cubicBezTo>
                  <a:pt x="75" y="156"/>
                  <a:pt x="53" y="80"/>
                  <a:pt x="51" y="0"/>
                </a:cubicBezTo>
                <a:lnTo>
                  <a:pt x="0" y="0"/>
                </a:lnTo>
                <a:close/>
              </a:path>
            </a:pathLst>
          </a:custGeom>
          <a:solidFill>
            <a:srgbClr val="E1E9EA"/>
          </a:solidFill>
          <a:ln>
            <a:noFill/>
          </a:ln>
          <a:effectLst/>
        </p:spPr>
        <p:txBody>
          <a:bodyPr vert="horz" wrap="square" lIns="91440" tIns="45720" rIns="91440" bIns="45720" numCol="1" anchor="t" anchorCtr="0" compatLnSpc="1">
            <a:prstTxWarp prst="textNoShape">
              <a:avLst/>
            </a:prstTxWarp>
          </a:bodyPr>
          <a:lstStyle/>
          <a:p>
            <a:endParaRPr lang="id-ID" kern="0">
              <a:solidFill>
                <a:schemeClr val="tx1">
                  <a:lumMod val="65000"/>
                  <a:lumOff val="35000"/>
                </a:schemeClr>
              </a:solidFill>
            </a:endParaRPr>
          </a:p>
        </p:txBody>
      </p:sp>
      <p:sp>
        <p:nvSpPr>
          <p:cNvPr id="200" name="Freeform 15"/>
          <p:cNvSpPr>
            <a:spLocks/>
          </p:cNvSpPr>
          <p:nvPr/>
        </p:nvSpPr>
        <p:spPr bwMode="auto">
          <a:xfrm>
            <a:off x="6417524" y="2501215"/>
            <a:ext cx="198789" cy="442136"/>
          </a:xfrm>
          <a:custGeom>
            <a:avLst/>
            <a:gdLst>
              <a:gd name="T0" fmla="*/ 51 w 111"/>
              <a:gd name="T1" fmla="*/ 247 h 247"/>
              <a:gd name="T2" fmla="*/ 111 w 111"/>
              <a:gd name="T3" fmla="*/ 26 h 247"/>
              <a:gd name="T4" fmla="*/ 67 w 111"/>
              <a:gd name="T5" fmla="*/ 0 h 247"/>
              <a:gd name="T6" fmla="*/ 0 w 111"/>
              <a:gd name="T7" fmla="*/ 247 h 247"/>
              <a:gd name="T8" fmla="*/ 51 w 111"/>
              <a:gd name="T9" fmla="*/ 247 h 247"/>
            </a:gdLst>
            <a:ahLst/>
            <a:cxnLst>
              <a:cxn ang="0">
                <a:pos x="T0" y="T1"/>
              </a:cxn>
              <a:cxn ang="0">
                <a:pos x="T2" y="T3"/>
              </a:cxn>
              <a:cxn ang="0">
                <a:pos x="T4" y="T5"/>
              </a:cxn>
              <a:cxn ang="0">
                <a:pos x="T6" y="T7"/>
              </a:cxn>
              <a:cxn ang="0">
                <a:pos x="T8" y="T9"/>
              </a:cxn>
            </a:cxnLst>
            <a:rect l="0" t="0" r="r" b="b"/>
            <a:pathLst>
              <a:path w="111" h="247">
                <a:moveTo>
                  <a:pt x="51" y="247"/>
                </a:moveTo>
                <a:cubicBezTo>
                  <a:pt x="53" y="167"/>
                  <a:pt x="75" y="92"/>
                  <a:pt x="111" y="26"/>
                </a:cubicBezTo>
                <a:cubicBezTo>
                  <a:pt x="67" y="0"/>
                  <a:pt x="67" y="0"/>
                  <a:pt x="67" y="0"/>
                </a:cubicBezTo>
                <a:cubicBezTo>
                  <a:pt x="26" y="74"/>
                  <a:pt x="2" y="158"/>
                  <a:pt x="0" y="247"/>
                </a:cubicBezTo>
                <a:lnTo>
                  <a:pt x="51" y="247"/>
                </a:lnTo>
                <a:close/>
              </a:path>
            </a:pathLst>
          </a:custGeom>
          <a:solidFill>
            <a:srgbClr val="E1E9EA"/>
          </a:solidFill>
          <a:ln>
            <a:noFill/>
          </a:ln>
          <a:effectLst/>
        </p:spPr>
        <p:txBody>
          <a:bodyPr vert="horz" wrap="square" lIns="91440" tIns="45720" rIns="91440" bIns="45720" numCol="1" anchor="t" anchorCtr="0" compatLnSpc="1">
            <a:prstTxWarp prst="textNoShape">
              <a:avLst/>
            </a:prstTxWarp>
          </a:bodyPr>
          <a:lstStyle/>
          <a:p>
            <a:endParaRPr lang="id-ID" kern="0">
              <a:solidFill>
                <a:schemeClr val="tx1">
                  <a:lumMod val="65000"/>
                  <a:lumOff val="35000"/>
                </a:schemeClr>
              </a:solidFill>
            </a:endParaRPr>
          </a:p>
        </p:txBody>
      </p:sp>
      <p:sp>
        <p:nvSpPr>
          <p:cNvPr id="201" name="Freeform 16"/>
          <p:cNvSpPr>
            <a:spLocks/>
          </p:cNvSpPr>
          <p:nvPr/>
        </p:nvSpPr>
        <p:spPr bwMode="auto">
          <a:xfrm>
            <a:off x="6560332" y="2137909"/>
            <a:ext cx="369018" cy="369019"/>
          </a:xfrm>
          <a:custGeom>
            <a:avLst/>
            <a:gdLst>
              <a:gd name="T0" fmla="*/ 0 w 206"/>
              <a:gd name="T1" fmla="*/ 181 h 206"/>
              <a:gd name="T2" fmla="*/ 44 w 206"/>
              <a:gd name="T3" fmla="*/ 206 h 206"/>
              <a:gd name="T4" fmla="*/ 206 w 206"/>
              <a:gd name="T5" fmla="*/ 44 h 206"/>
              <a:gd name="T6" fmla="*/ 181 w 206"/>
              <a:gd name="T7" fmla="*/ 0 h 206"/>
              <a:gd name="T8" fmla="*/ 0 w 206"/>
              <a:gd name="T9" fmla="*/ 181 h 206"/>
            </a:gdLst>
            <a:ahLst/>
            <a:cxnLst>
              <a:cxn ang="0">
                <a:pos x="T0" y="T1"/>
              </a:cxn>
              <a:cxn ang="0">
                <a:pos x="T2" y="T3"/>
              </a:cxn>
              <a:cxn ang="0">
                <a:pos x="T4" y="T5"/>
              </a:cxn>
              <a:cxn ang="0">
                <a:pos x="T6" y="T7"/>
              </a:cxn>
              <a:cxn ang="0">
                <a:pos x="T8" y="T9"/>
              </a:cxn>
            </a:cxnLst>
            <a:rect l="0" t="0" r="r" b="b"/>
            <a:pathLst>
              <a:path w="206" h="206">
                <a:moveTo>
                  <a:pt x="0" y="181"/>
                </a:moveTo>
                <a:cubicBezTo>
                  <a:pt x="44" y="206"/>
                  <a:pt x="44" y="206"/>
                  <a:pt x="44" y="206"/>
                </a:cubicBezTo>
                <a:cubicBezTo>
                  <a:pt x="85" y="140"/>
                  <a:pt x="140" y="85"/>
                  <a:pt x="206" y="44"/>
                </a:cubicBezTo>
                <a:cubicBezTo>
                  <a:pt x="181" y="0"/>
                  <a:pt x="181" y="0"/>
                  <a:pt x="181" y="0"/>
                </a:cubicBezTo>
                <a:cubicBezTo>
                  <a:pt x="107" y="45"/>
                  <a:pt x="45" y="107"/>
                  <a:pt x="0" y="181"/>
                </a:cubicBezTo>
                <a:close/>
              </a:path>
            </a:pathLst>
          </a:custGeom>
          <a:solidFill>
            <a:srgbClr val="E1E9EA"/>
          </a:solidFill>
          <a:ln>
            <a:noFill/>
          </a:ln>
          <a:effectLst/>
        </p:spPr>
        <p:txBody>
          <a:bodyPr vert="horz" wrap="square" lIns="91440" tIns="45720" rIns="91440" bIns="45720" numCol="1" anchor="t" anchorCtr="0" compatLnSpc="1">
            <a:prstTxWarp prst="textNoShape">
              <a:avLst/>
            </a:prstTxWarp>
          </a:bodyPr>
          <a:lstStyle/>
          <a:p>
            <a:endParaRPr lang="id-ID" kern="0">
              <a:solidFill>
                <a:schemeClr val="tx1">
                  <a:lumMod val="65000"/>
                  <a:lumOff val="35000"/>
                </a:schemeClr>
              </a:solidFill>
            </a:endParaRPr>
          </a:p>
        </p:txBody>
      </p:sp>
      <p:sp>
        <p:nvSpPr>
          <p:cNvPr id="202" name="Freeform 17"/>
          <p:cNvSpPr>
            <a:spLocks/>
          </p:cNvSpPr>
          <p:nvPr/>
        </p:nvSpPr>
        <p:spPr bwMode="auto">
          <a:xfrm>
            <a:off x="6923638" y="1995101"/>
            <a:ext cx="442136" cy="198789"/>
          </a:xfrm>
          <a:custGeom>
            <a:avLst/>
            <a:gdLst>
              <a:gd name="T0" fmla="*/ 0 w 247"/>
              <a:gd name="T1" fmla="*/ 67 h 111"/>
              <a:gd name="T2" fmla="*/ 25 w 247"/>
              <a:gd name="T3" fmla="*/ 111 h 111"/>
              <a:gd name="T4" fmla="*/ 247 w 247"/>
              <a:gd name="T5" fmla="*/ 51 h 111"/>
              <a:gd name="T6" fmla="*/ 247 w 247"/>
              <a:gd name="T7" fmla="*/ 0 h 111"/>
              <a:gd name="T8" fmla="*/ 0 w 247"/>
              <a:gd name="T9" fmla="*/ 67 h 111"/>
            </a:gdLst>
            <a:ahLst/>
            <a:cxnLst>
              <a:cxn ang="0">
                <a:pos x="T0" y="T1"/>
              </a:cxn>
              <a:cxn ang="0">
                <a:pos x="T2" y="T3"/>
              </a:cxn>
              <a:cxn ang="0">
                <a:pos x="T4" y="T5"/>
              </a:cxn>
              <a:cxn ang="0">
                <a:pos x="T6" y="T7"/>
              </a:cxn>
              <a:cxn ang="0">
                <a:pos x="T8" y="T9"/>
              </a:cxn>
            </a:cxnLst>
            <a:rect l="0" t="0" r="r" b="b"/>
            <a:pathLst>
              <a:path w="247" h="111">
                <a:moveTo>
                  <a:pt x="0" y="67"/>
                </a:moveTo>
                <a:cubicBezTo>
                  <a:pt x="25" y="111"/>
                  <a:pt x="25" y="111"/>
                  <a:pt x="25" y="111"/>
                </a:cubicBezTo>
                <a:cubicBezTo>
                  <a:pt x="92" y="75"/>
                  <a:pt x="167" y="53"/>
                  <a:pt x="247" y="51"/>
                </a:cubicBezTo>
                <a:cubicBezTo>
                  <a:pt x="247" y="0"/>
                  <a:pt x="247" y="0"/>
                  <a:pt x="247" y="0"/>
                </a:cubicBezTo>
                <a:cubicBezTo>
                  <a:pt x="158" y="2"/>
                  <a:pt x="74" y="26"/>
                  <a:pt x="0" y="67"/>
                </a:cubicBezTo>
                <a:close/>
              </a:path>
            </a:pathLst>
          </a:custGeom>
          <a:solidFill>
            <a:srgbClr val="E1E9EA"/>
          </a:solidFill>
          <a:ln>
            <a:noFill/>
          </a:ln>
          <a:effectLst/>
        </p:spPr>
        <p:txBody>
          <a:bodyPr vert="horz" wrap="square" lIns="91440" tIns="45720" rIns="91440" bIns="45720" numCol="1" anchor="t" anchorCtr="0" compatLnSpc="1">
            <a:prstTxWarp prst="textNoShape">
              <a:avLst/>
            </a:prstTxWarp>
          </a:bodyPr>
          <a:lstStyle/>
          <a:p>
            <a:endParaRPr lang="id-ID" kern="0">
              <a:solidFill>
                <a:schemeClr val="tx1">
                  <a:lumMod val="65000"/>
                  <a:lumOff val="35000"/>
                </a:schemeClr>
              </a:solidFill>
            </a:endParaRPr>
          </a:p>
        </p:txBody>
      </p:sp>
      <p:sp>
        <p:nvSpPr>
          <p:cNvPr id="203" name="Oval 5"/>
          <p:cNvSpPr>
            <a:spLocks noChangeArrowheads="1"/>
          </p:cNvSpPr>
          <p:nvPr/>
        </p:nvSpPr>
        <p:spPr bwMode="auto">
          <a:xfrm>
            <a:off x="6598034" y="2175612"/>
            <a:ext cx="1582320" cy="1582320"/>
          </a:xfrm>
          <a:prstGeom prst="ellipse">
            <a:avLst/>
          </a:prstGeom>
          <a:solidFill>
            <a:schemeClr val="accent4"/>
          </a:solidFill>
          <a:ln>
            <a:noFill/>
          </a:ln>
          <a:effectLst/>
          <a:extLst/>
        </p:spPr>
        <p:txBody>
          <a:bodyPr vert="horz" wrap="square" lIns="0" tIns="182880" rIns="0" bIns="0" numCol="1" anchor="ctr"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dirty="0">
              <a:ln>
                <a:noFill/>
              </a:ln>
              <a:solidFill>
                <a:schemeClr val="tx1">
                  <a:lumMod val="65000"/>
                  <a:lumOff val="35000"/>
                </a:schemeClr>
              </a:solidFill>
              <a:effectLst/>
              <a:uLnTx/>
              <a:uFillTx/>
              <a:ea typeface="+mn-ea"/>
              <a:cs typeface="+mn-cs"/>
            </a:endParaRPr>
          </a:p>
        </p:txBody>
      </p:sp>
      <p:sp>
        <p:nvSpPr>
          <p:cNvPr id="205" name="Freeform 6"/>
          <p:cNvSpPr>
            <a:spLocks/>
          </p:cNvSpPr>
          <p:nvPr/>
        </p:nvSpPr>
        <p:spPr bwMode="auto">
          <a:xfrm>
            <a:off x="10433137" y="2137909"/>
            <a:ext cx="370161" cy="369019"/>
          </a:xfrm>
          <a:custGeom>
            <a:avLst/>
            <a:gdLst>
              <a:gd name="T0" fmla="*/ 207 w 207"/>
              <a:gd name="T1" fmla="*/ 181 h 206"/>
              <a:gd name="T2" fmla="*/ 26 w 207"/>
              <a:gd name="T3" fmla="*/ 0 h 206"/>
              <a:gd name="T4" fmla="*/ 0 w 207"/>
              <a:gd name="T5" fmla="*/ 44 h 206"/>
              <a:gd name="T6" fmla="*/ 163 w 207"/>
              <a:gd name="T7" fmla="*/ 206 h 206"/>
              <a:gd name="T8" fmla="*/ 207 w 207"/>
              <a:gd name="T9" fmla="*/ 181 h 206"/>
            </a:gdLst>
            <a:ahLst/>
            <a:cxnLst>
              <a:cxn ang="0">
                <a:pos x="T0" y="T1"/>
              </a:cxn>
              <a:cxn ang="0">
                <a:pos x="T2" y="T3"/>
              </a:cxn>
              <a:cxn ang="0">
                <a:pos x="T4" y="T5"/>
              </a:cxn>
              <a:cxn ang="0">
                <a:pos x="T6" y="T7"/>
              </a:cxn>
              <a:cxn ang="0">
                <a:pos x="T8" y="T9"/>
              </a:cxn>
            </a:cxnLst>
            <a:rect l="0" t="0" r="r" b="b"/>
            <a:pathLst>
              <a:path w="207" h="206">
                <a:moveTo>
                  <a:pt x="207" y="181"/>
                </a:moveTo>
                <a:cubicBezTo>
                  <a:pt x="162" y="107"/>
                  <a:pt x="100" y="45"/>
                  <a:pt x="26" y="0"/>
                </a:cubicBezTo>
                <a:cubicBezTo>
                  <a:pt x="0" y="44"/>
                  <a:pt x="0" y="44"/>
                  <a:pt x="0" y="44"/>
                </a:cubicBezTo>
                <a:cubicBezTo>
                  <a:pt x="66" y="85"/>
                  <a:pt x="122" y="140"/>
                  <a:pt x="163" y="206"/>
                </a:cubicBezTo>
                <a:lnTo>
                  <a:pt x="207" y="181"/>
                </a:lnTo>
                <a:close/>
              </a:path>
            </a:pathLst>
          </a:custGeom>
          <a:solidFill>
            <a:schemeClr val="accent3"/>
          </a:solidFill>
          <a:ln>
            <a:noFill/>
          </a:ln>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206" name="Freeform 7"/>
          <p:cNvSpPr>
            <a:spLocks/>
          </p:cNvSpPr>
          <p:nvPr/>
        </p:nvSpPr>
        <p:spPr bwMode="auto">
          <a:xfrm>
            <a:off x="9996712" y="1995101"/>
            <a:ext cx="444421" cy="198789"/>
          </a:xfrm>
          <a:custGeom>
            <a:avLst/>
            <a:gdLst>
              <a:gd name="T0" fmla="*/ 0 w 248"/>
              <a:gd name="T1" fmla="*/ 0 h 111"/>
              <a:gd name="T2" fmla="*/ 0 w 248"/>
              <a:gd name="T3" fmla="*/ 51 h 111"/>
              <a:gd name="T4" fmla="*/ 222 w 248"/>
              <a:gd name="T5" fmla="*/ 111 h 111"/>
              <a:gd name="T6" fmla="*/ 248 w 248"/>
              <a:gd name="T7" fmla="*/ 67 h 111"/>
              <a:gd name="T8" fmla="*/ 0 w 248"/>
              <a:gd name="T9" fmla="*/ 0 h 111"/>
            </a:gdLst>
            <a:ahLst/>
            <a:cxnLst>
              <a:cxn ang="0">
                <a:pos x="T0" y="T1"/>
              </a:cxn>
              <a:cxn ang="0">
                <a:pos x="T2" y="T3"/>
              </a:cxn>
              <a:cxn ang="0">
                <a:pos x="T4" y="T5"/>
              </a:cxn>
              <a:cxn ang="0">
                <a:pos x="T6" y="T7"/>
              </a:cxn>
              <a:cxn ang="0">
                <a:pos x="T8" y="T9"/>
              </a:cxn>
            </a:cxnLst>
            <a:rect l="0" t="0" r="r" b="b"/>
            <a:pathLst>
              <a:path w="248" h="111">
                <a:moveTo>
                  <a:pt x="0" y="0"/>
                </a:moveTo>
                <a:cubicBezTo>
                  <a:pt x="0" y="51"/>
                  <a:pt x="0" y="51"/>
                  <a:pt x="0" y="51"/>
                </a:cubicBezTo>
                <a:cubicBezTo>
                  <a:pt x="80" y="53"/>
                  <a:pt x="156" y="75"/>
                  <a:pt x="222" y="111"/>
                </a:cubicBezTo>
                <a:cubicBezTo>
                  <a:pt x="248" y="67"/>
                  <a:pt x="248" y="67"/>
                  <a:pt x="248" y="67"/>
                </a:cubicBezTo>
                <a:cubicBezTo>
                  <a:pt x="174" y="26"/>
                  <a:pt x="90" y="2"/>
                  <a:pt x="0" y="0"/>
                </a:cubicBezTo>
                <a:close/>
              </a:path>
            </a:pathLst>
          </a:custGeom>
          <a:solidFill>
            <a:schemeClr val="accent3"/>
          </a:solidFill>
          <a:ln>
            <a:noFill/>
          </a:ln>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207" name="Freeform 8"/>
          <p:cNvSpPr>
            <a:spLocks/>
          </p:cNvSpPr>
          <p:nvPr/>
        </p:nvSpPr>
        <p:spPr bwMode="auto">
          <a:xfrm>
            <a:off x="10746175" y="2501215"/>
            <a:ext cx="198789" cy="442136"/>
          </a:xfrm>
          <a:custGeom>
            <a:avLst/>
            <a:gdLst>
              <a:gd name="T0" fmla="*/ 45 w 111"/>
              <a:gd name="T1" fmla="*/ 0 h 247"/>
              <a:gd name="T2" fmla="*/ 0 w 111"/>
              <a:gd name="T3" fmla="*/ 26 h 247"/>
              <a:gd name="T4" fmla="*/ 60 w 111"/>
              <a:gd name="T5" fmla="*/ 247 h 247"/>
              <a:gd name="T6" fmla="*/ 111 w 111"/>
              <a:gd name="T7" fmla="*/ 247 h 247"/>
              <a:gd name="T8" fmla="*/ 45 w 111"/>
              <a:gd name="T9" fmla="*/ 0 h 247"/>
            </a:gdLst>
            <a:ahLst/>
            <a:cxnLst>
              <a:cxn ang="0">
                <a:pos x="T0" y="T1"/>
              </a:cxn>
              <a:cxn ang="0">
                <a:pos x="T2" y="T3"/>
              </a:cxn>
              <a:cxn ang="0">
                <a:pos x="T4" y="T5"/>
              </a:cxn>
              <a:cxn ang="0">
                <a:pos x="T6" y="T7"/>
              </a:cxn>
              <a:cxn ang="0">
                <a:pos x="T8" y="T9"/>
              </a:cxn>
            </a:cxnLst>
            <a:rect l="0" t="0" r="r" b="b"/>
            <a:pathLst>
              <a:path w="111" h="247">
                <a:moveTo>
                  <a:pt x="45" y="0"/>
                </a:moveTo>
                <a:cubicBezTo>
                  <a:pt x="0" y="26"/>
                  <a:pt x="0" y="26"/>
                  <a:pt x="0" y="26"/>
                </a:cubicBezTo>
                <a:cubicBezTo>
                  <a:pt x="37" y="92"/>
                  <a:pt x="58" y="167"/>
                  <a:pt x="60" y="247"/>
                </a:cubicBezTo>
                <a:cubicBezTo>
                  <a:pt x="111" y="247"/>
                  <a:pt x="111" y="247"/>
                  <a:pt x="111" y="247"/>
                </a:cubicBezTo>
                <a:cubicBezTo>
                  <a:pt x="109" y="158"/>
                  <a:pt x="85" y="74"/>
                  <a:pt x="45" y="0"/>
                </a:cubicBezTo>
                <a:close/>
              </a:path>
            </a:pathLst>
          </a:custGeom>
          <a:solidFill>
            <a:schemeClr val="accent3"/>
          </a:solidFill>
          <a:ln>
            <a:noFill/>
          </a:ln>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208" name="Freeform 9"/>
          <p:cNvSpPr>
            <a:spLocks/>
          </p:cNvSpPr>
          <p:nvPr/>
        </p:nvSpPr>
        <p:spPr bwMode="auto">
          <a:xfrm>
            <a:off x="10746178" y="2989049"/>
            <a:ext cx="198789" cy="444421"/>
          </a:xfrm>
          <a:custGeom>
            <a:avLst/>
            <a:gdLst>
              <a:gd name="T0" fmla="*/ 60 w 111"/>
              <a:gd name="T1" fmla="*/ 0 h 248"/>
              <a:gd name="T2" fmla="*/ 0 w 111"/>
              <a:gd name="T3" fmla="*/ 222 h 248"/>
              <a:gd name="T4" fmla="*/ 45 w 111"/>
              <a:gd name="T5" fmla="*/ 248 h 248"/>
              <a:gd name="T6" fmla="*/ 111 w 111"/>
              <a:gd name="T7" fmla="*/ 0 h 248"/>
              <a:gd name="T8" fmla="*/ 60 w 111"/>
              <a:gd name="T9" fmla="*/ 0 h 248"/>
            </a:gdLst>
            <a:ahLst/>
            <a:cxnLst>
              <a:cxn ang="0">
                <a:pos x="T0" y="T1"/>
              </a:cxn>
              <a:cxn ang="0">
                <a:pos x="T2" y="T3"/>
              </a:cxn>
              <a:cxn ang="0">
                <a:pos x="T4" y="T5"/>
              </a:cxn>
              <a:cxn ang="0">
                <a:pos x="T6" y="T7"/>
              </a:cxn>
              <a:cxn ang="0">
                <a:pos x="T8" y="T9"/>
              </a:cxn>
            </a:cxnLst>
            <a:rect l="0" t="0" r="r" b="b"/>
            <a:pathLst>
              <a:path w="111" h="248">
                <a:moveTo>
                  <a:pt x="60" y="0"/>
                </a:moveTo>
                <a:cubicBezTo>
                  <a:pt x="58" y="80"/>
                  <a:pt x="37" y="156"/>
                  <a:pt x="0" y="222"/>
                </a:cubicBezTo>
                <a:cubicBezTo>
                  <a:pt x="45" y="248"/>
                  <a:pt x="45" y="248"/>
                  <a:pt x="45" y="248"/>
                </a:cubicBezTo>
                <a:cubicBezTo>
                  <a:pt x="85" y="174"/>
                  <a:pt x="109" y="90"/>
                  <a:pt x="111" y="0"/>
                </a:cubicBezTo>
                <a:lnTo>
                  <a:pt x="60" y="0"/>
                </a:lnTo>
                <a:close/>
              </a:path>
            </a:pathLst>
          </a:custGeom>
          <a:solidFill>
            <a:schemeClr val="accent3"/>
          </a:solidFill>
          <a:ln>
            <a:noFill/>
          </a:ln>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209" name="Freeform 10"/>
          <p:cNvSpPr>
            <a:spLocks/>
          </p:cNvSpPr>
          <p:nvPr/>
        </p:nvSpPr>
        <p:spPr bwMode="auto">
          <a:xfrm>
            <a:off x="10433143" y="3425473"/>
            <a:ext cx="370161" cy="370161"/>
          </a:xfrm>
          <a:custGeom>
            <a:avLst/>
            <a:gdLst>
              <a:gd name="T0" fmla="*/ 207 w 207"/>
              <a:gd name="T1" fmla="*/ 26 h 207"/>
              <a:gd name="T2" fmla="*/ 163 w 207"/>
              <a:gd name="T3" fmla="*/ 0 h 207"/>
              <a:gd name="T4" fmla="*/ 0 w 207"/>
              <a:gd name="T5" fmla="*/ 163 h 207"/>
              <a:gd name="T6" fmla="*/ 26 w 207"/>
              <a:gd name="T7" fmla="*/ 207 h 207"/>
              <a:gd name="T8" fmla="*/ 207 w 207"/>
              <a:gd name="T9" fmla="*/ 26 h 207"/>
            </a:gdLst>
            <a:ahLst/>
            <a:cxnLst>
              <a:cxn ang="0">
                <a:pos x="T0" y="T1"/>
              </a:cxn>
              <a:cxn ang="0">
                <a:pos x="T2" y="T3"/>
              </a:cxn>
              <a:cxn ang="0">
                <a:pos x="T4" y="T5"/>
              </a:cxn>
              <a:cxn ang="0">
                <a:pos x="T6" y="T7"/>
              </a:cxn>
              <a:cxn ang="0">
                <a:pos x="T8" y="T9"/>
              </a:cxn>
            </a:cxnLst>
            <a:rect l="0" t="0" r="r" b="b"/>
            <a:pathLst>
              <a:path w="207" h="207">
                <a:moveTo>
                  <a:pt x="207" y="26"/>
                </a:moveTo>
                <a:cubicBezTo>
                  <a:pt x="163" y="0"/>
                  <a:pt x="163" y="0"/>
                  <a:pt x="163" y="0"/>
                </a:cubicBezTo>
                <a:cubicBezTo>
                  <a:pt x="122" y="66"/>
                  <a:pt x="66" y="122"/>
                  <a:pt x="0" y="163"/>
                </a:cubicBezTo>
                <a:cubicBezTo>
                  <a:pt x="26" y="207"/>
                  <a:pt x="26" y="207"/>
                  <a:pt x="26" y="207"/>
                </a:cubicBezTo>
                <a:cubicBezTo>
                  <a:pt x="100" y="162"/>
                  <a:pt x="162" y="100"/>
                  <a:pt x="207" y="26"/>
                </a:cubicBezTo>
                <a:close/>
              </a:path>
            </a:pathLst>
          </a:custGeom>
          <a:solidFill>
            <a:schemeClr val="accent3"/>
          </a:solidFill>
          <a:ln>
            <a:noFill/>
          </a:ln>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210" name="Freeform 11"/>
          <p:cNvSpPr>
            <a:spLocks/>
          </p:cNvSpPr>
          <p:nvPr/>
        </p:nvSpPr>
        <p:spPr bwMode="auto">
          <a:xfrm>
            <a:off x="9996716" y="3740794"/>
            <a:ext cx="444421" cy="196505"/>
          </a:xfrm>
          <a:custGeom>
            <a:avLst/>
            <a:gdLst>
              <a:gd name="T0" fmla="*/ 248 w 248"/>
              <a:gd name="T1" fmla="*/ 44 h 110"/>
              <a:gd name="T2" fmla="*/ 222 w 248"/>
              <a:gd name="T3" fmla="*/ 0 h 110"/>
              <a:gd name="T4" fmla="*/ 0 w 248"/>
              <a:gd name="T5" fmla="*/ 59 h 110"/>
              <a:gd name="T6" fmla="*/ 0 w 248"/>
              <a:gd name="T7" fmla="*/ 110 h 110"/>
              <a:gd name="T8" fmla="*/ 248 w 248"/>
              <a:gd name="T9" fmla="*/ 44 h 110"/>
            </a:gdLst>
            <a:ahLst/>
            <a:cxnLst>
              <a:cxn ang="0">
                <a:pos x="T0" y="T1"/>
              </a:cxn>
              <a:cxn ang="0">
                <a:pos x="T2" y="T3"/>
              </a:cxn>
              <a:cxn ang="0">
                <a:pos x="T4" y="T5"/>
              </a:cxn>
              <a:cxn ang="0">
                <a:pos x="T6" y="T7"/>
              </a:cxn>
              <a:cxn ang="0">
                <a:pos x="T8" y="T9"/>
              </a:cxn>
            </a:cxnLst>
            <a:rect l="0" t="0" r="r" b="b"/>
            <a:pathLst>
              <a:path w="248" h="110">
                <a:moveTo>
                  <a:pt x="248" y="44"/>
                </a:moveTo>
                <a:cubicBezTo>
                  <a:pt x="222" y="0"/>
                  <a:pt x="222" y="0"/>
                  <a:pt x="222" y="0"/>
                </a:cubicBezTo>
                <a:cubicBezTo>
                  <a:pt x="156" y="36"/>
                  <a:pt x="80" y="57"/>
                  <a:pt x="0" y="59"/>
                </a:cubicBezTo>
                <a:cubicBezTo>
                  <a:pt x="0" y="110"/>
                  <a:pt x="0" y="110"/>
                  <a:pt x="0" y="110"/>
                </a:cubicBezTo>
                <a:cubicBezTo>
                  <a:pt x="90" y="108"/>
                  <a:pt x="174" y="84"/>
                  <a:pt x="248" y="44"/>
                </a:cubicBezTo>
                <a:close/>
              </a:path>
            </a:pathLst>
          </a:custGeom>
          <a:solidFill>
            <a:schemeClr val="accent3"/>
          </a:solidFill>
          <a:ln>
            <a:noFill/>
          </a:ln>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211" name="Freeform 12"/>
          <p:cNvSpPr>
            <a:spLocks/>
          </p:cNvSpPr>
          <p:nvPr/>
        </p:nvSpPr>
        <p:spPr bwMode="auto">
          <a:xfrm>
            <a:off x="9508883" y="3740795"/>
            <a:ext cx="442136" cy="196505"/>
          </a:xfrm>
          <a:custGeom>
            <a:avLst/>
            <a:gdLst>
              <a:gd name="T0" fmla="*/ 0 w 247"/>
              <a:gd name="T1" fmla="*/ 44 h 110"/>
              <a:gd name="T2" fmla="*/ 247 w 247"/>
              <a:gd name="T3" fmla="*/ 110 h 110"/>
              <a:gd name="T4" fmla="*/ 247 w 247"/>
              <a:gd name="T5" fmla="*/ 59 h 110"/>
              <a:gd name="T6" fmla="*/ 26 w 247"/>
              <a:gd name="T7" fmla="*/ 0 h 110"/>
              <a:gd name="T8" fmla="*/ 0 w 247"/>
              <a:gd name="T9" fmla="*/ 44 h 110"/>
            </a:gdLst>
            <a:ahLst/>
            <a:cxnLst>
              <a:cxn ang="0">
                <a:pos x="T0" y="T1"/>
              </a:cxn>
              <a:cxn ang="0">
                <a:pos x="T2" y="T3"/>
              </a:cxn>
              <a:cxn ang="0">
                <a:pos x="T4" y="T5"/>
              </a:cxn>
              <a:cxn ang="0">
                <a:pos x="T6" y="T7"/>
              </a:cxn>
              <a:cxn ang="0">
                <a:pos x="T8" y="T9"/>
              </a:cxn>
            </a:cxnLst>
            <a:rect l="0" t="0" r="r" b="b"/>
            <a:pathLst>
              <a:path w="247" h="110">
                <a:moveTo>
                  <a:pt x="0" y="44"/>
                </a:moveTo>
                <a:cubicBezTo>
                  <a:pt x="74" y="84"/>
                  <a:pt x="158" y="108"/>
                  <a:pt x="247" y="110"/>
                </a:cubicBezTo>
                <a:cubicBezTo>
                  <a:pt x="247" y="59"/>
                  <a:pt x="247" y="59"/>
                  <a:pt x="247" y="59"/>
                </a:cubicBezTo>
                <a:cubicBezTo>
                  <a:pt x="167" y="57"/>
                  <a:pt x="92" y="36"/>
                  <a:pt x="26" y="0"/>
                </a:cubicBezTo>
                <a:lnTo>
                  <a:pt x="0" y="44"/>
                </a:lnTo>
                <a:close/>
              </a:path>
            </a:pathLst>
          </a:custGeom>
          <a:solidFill>
            <a:schemeClr val="accent3"/>
          </a:solidFill>
          <a:ln>
            <a:noFill/>
          </a:ln>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212" name="Freeform 13"/>
          <p:cNvSpPr>
            <a:spLocks/>
          </p:cNvSpPr>
          <p:nvPr/>
        </p:nvSpPr>
        <p:spPr bwMode="auto">
          <a:xfrm>
            <a:off x="9145576" y="3425474"/>
            <a:ext cx="369019" cy="370161"/>
          </a:xfrm>
          <a:custGeom>
            <a:avLst/>
            <a:gdLst>
              <a:gd name="T0" fmla="*/ 44 w 206"/>
              <a:gd name="T1" fmla="*/ 0 h 207"/>
              <a:gd name="T2" fmla="*/ 0 w 206"/>
              <a:gd name="T3" fmla="*/ 26 h 207"/>
              <a:gd name="T4" fmla="*/ 181 w 206"/>
              <a:gd name="T5" fmla="*/ 207 h 207"/>
              <a:gd name="T6" fmla="*/ 206 w 206"/>
              <a:gd name="T7" fmla="*/ 163 h 207"/>
              <a:gd name="T8" fmla="*/ 44 w 206"/>
              <a:gd name="T9" fmla="*/ 0 h 207"/>
            </a:gdLst>
            <a:ahLst/>
            <a:cxnLst>
              <a:cxn ang="0">
                <a:pos x="T0" y="T1"/>
              </a:cxn>
              <a:cxn ang="0">
                <a:pos x="T2" y="T3"/>
              </a:cxn>
              <a:cxn ang="0">
                <a:pos x="T4" y="T5"/>
              </a:cxn>
              <a:cxn ang="0">
                <a:pos x="T6" y="T7"/>
              </a:cxn>
              <a:cxn ang="0">
                <a:pos x="T8" y="T9"/>
              </a:cxn>
            </a:cxnLst>
            <a:rect l="0" t="0" r="r" b="b"/>
            <a:pathLst>
              <a:path w="206" h="207">
                <a:moveTo>
                  <a:pt x="44" y="0"/>
                </a:moveTo>
                <a:cubicBezTo>
                  <a:pt x="0" y="26"/>
                  <a:pt x="0" y="26"/>
                  <a:pt x="0" y="26"/>
                </a:cubicBezTo>
                <a:cubicBezTo>
                  <a:pt x="45" y="100"/>
                  <a:pt x="107" y="162"/>
                  <a:pt x="181" y="207"/>
                </a:cubicBezTo>
                <a:cubicBezTo>
                  <a:pt x="206" y="163"/>
                  <a:pt x="206" y="163"/>
                  <a:pt x="206" y="163"/>
                </a:cubicBezTo>
                <a:cubicBezTo>
                  <a:pt x="140" y="122"/>
                  <a:pt x="85" y="66"/>
                  <a:pt x="44" y="0"/>
                </a:cubicBezTo>
                <a:close/>
              </a:path>
            </a:pathLst>
          </a:custGeom>
          <a:solidFill>
            <a:schemeClr val="accent3"/>
          </a:solidFill>
          <a:ln>
            <a:noFill/>
          </a:ln>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213" name="Freeform 14"/>
          <p:cNvSpPr>
            <a:spLocks/>
          </p:cNvSpPr>
          <p:nvPr/>
        </p:nvSpPr>
        <p:spPr bwMode="auto">
          <a:xfrm>
            <a:off x="9002767" y="2989049"/>
            <a:ext cx="198789" cy="444421"/>
          </a:xfrm>
          <a:custGeom>
            <a:avLst/>
            <a:gdLst>
              <a:gd name="T0" fmla="*/ 0 w 111"/>
              <a:gd name="T1" fmla="*/ 0 h 248"/>
              <a:gd name="T2" fmla="*/ 67 w 111"/>
              <a:gd name="T3" fmla="*/ 248 h 248"/>
              <a:gd name="T4" fmla="*/ 111 w 111"/>
              <a:gd name="T5" fmla="*/ 222 h 248"/>
              <a:gd name="T6" fmla="*/ 51 w 111"/>
              <a:gd name="T7" fmla="*/ 0 h 248"/>
              <a:gd name="T8" fmla="*/ 0 w 111"/>
              <a:gd name="T9" fmla="*/ 0 h 248"/>
            </a:gdLst>
            <a:ahLst/>
            <a:cxnLst>
              <a:cxn ang="0">
                <a:pos x="T0" y="T1"/>
              </a:cxn>
              <a:cxn ang="0">
                <a:pos x="T2" y="T3"/>
              </a:cxn>
              <a:cxn ang="0">
                <a:pos x="T4" y="T5"/>
              </a:cxn>
              <a:cxn ang="0">
                <a:pos x="T6" y="T7"/>
              </a:cxn>
              <a:cxn ang="0">
                <a:pos x="T8" y="T9"/>
              </a:cxn>
            </a:cxnLst>
            <a:rect l="0" t="0" r="r" b="b"/>
            <a:pathLst>
              <a:path w="111" h="248">
                <a:moveTo>
                  <a:pt x="0" y="0"/>
                </a:moveTo>
                <a:cubicBezTo>
                  <a:pt x="2" y="90"/>
                  <a:pt x="26" y="174"/>
                  <a:pt x="67" y="248"/>
                </a:cubicBezTo>
                <a:cubicBezTo>
                  <a:pt x="111" y="222"/>
                  <a:pt x="111" y="222"/>
                  <a:pt x="111" y="222"/>
                </a:cubicBezTo>
                <a:cubicBezTo>
                  <a:pt x="75" y="156"/>
                  <a:pt x="53" y="80"/>
                  <a:pt x="51" y="0"/>
                </a:cubicBezTo>
                <a:lnTo>
                  <a:pt x="0" y="0"/>
                </a:lnTo>
                <a:close/>
              </a:path>
            </a:pathLst>
          </a:custGeom>
          <a:solidFill>
            <a:schemeClr val="accent3"/>
          </a:solidFill>
          <a:ln>
            <a:noFill/>
          </a:ln>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214" name="Freeform 15"/>
          <p:cNvSpPr>
            <a:spLocks/>
          </p:cNvSpPr>
          <p:nvPr/>
        </p:nvSpPr>
        <p:spPr bwMode="auto">
          <a:xfrm>
            <a:off x="9002771" y="2501215"/>
            <a:ext cx="198789" cy="442136"/>
          </a:xfrm>
          <a:custGeom>
            <a:avLst/>
            <a:gdLst>
              <a:gd name="T0" fmla="*/ 51 w 111"/>
              <a:gd name="T1" fmla="*/ 247 h 247"/>
              <a:gd name="T2" fmla="*/ 111 w 111"/>
              <a:gd name="T3" fmla="*/ 26 h 247"/>
              <a:gd name="T4" fmla="*/ 67 w 111"/>
              <a:gd name="T5" fmla="*/ 0 h 247"/>
              <a:gd name="T6" fmla="*/ 0 w 111"/>
              <a:gd name="T7" fmla="*/ 247 h 247"/>
              <a:gd name="T8" fmla="*/ 51 w 111"/>
              <a:gd name="T9" fmla="*/ 247 h 247"/>
            </a:gdLst>
            <a:ahLst/>
            <a:cxnLst>
              <a:cxn ang="0">
                <a:pos x="T0" y="T1"/>
              </a:cxn>
              <a:cxn ang="0">
                <a:pos x="T2" y="T3"/>
              </a:cxn>
              <a:cxn ang="0">
                <a:pos x="T4" y="T5"/>
              </a:cxn>
              <a:cxn ang="0">
                <a:pos x="T6" y="T7"/>
              </a:cxn>
              <a:cxn ang="0">
                <a:pos x="T8" y="T9"/>
              </a:cxn>
            </a:cxnLst>
            <a:rect l="0" t="0" r="r" b="b"/>
            <a:pathLst>
              <a:path w="111" h="247">
                <a:moveTo>
                  <a:pt x="51" y="247"/>
                </a:moveTo>
                <a:cubicBezTo>
                  <a:pt x="53" y="167"/>
                  <a:pt x="75" y="92"/>
                  <a:pt x="111" y="26"/>
                </a:cubicBezTo>
                <a:cubicBezTo>
                  <a:pt x="67" y="0"/>
                  <a:pt x="67" y="0"/>
                  <a:pt x="67" y="0"/>
                </a:cubicBezTo>
                <a:cubicBezTo>
                  <a:pt x="26" y="74"/>
                  <a:pt x="2" y="158"/>
                  <a:pt x="0" y="247"/>
                </a:cubicBezTo>
                <a:lnTo>
                  <a:pt x="51" y="247"/>
                </a:lnTo>
                <a:close/>
              </a:path>
            </a:pathLst>
          </a:custGeom>
          <a:solidFill>
            <a:srgbClr val="E1E9EA"/>
          </a:solidFill>
          <a:ln>
            <a:noFill/>
          </a:ln>
          <a:effectLst/>
        </p:spPr>
        <p:txBody>
          <a:bodyPr vert="horz" wrap="square" lIns="91440" tIns="45720" rIns="91440" bIns="45720" numCol="1" anchor="t" anchorCtr="0" compatLnSpc="1">
            <a:prstTxWarp prst="textNoShape">
              <a:avLst/>
            </a:prstTxWarp>
          </a:bodyPr>
          <a:lstStyle/>
          <a:p>
            <a:endParaRPr lang="id-ID" kern="0">
              <a:solidFill>
                <a:schemeClr val="tx1">
                  <a:lumMod val="65000"/>
                  <a:lumOff val="35000"/>
                </a:schemeClr>
              </a:solidFill>
            </a:endParaRPr>
          </a:p>
        </p:txBody>
      </p:sp>
      <p:sp>
        <p:nvSpPr>
          <p:cNvPr id="215" name="Freeform 16"/>
          <p:cNvSpPr>
            <a:spLocks/>
          </p:cNvSpPr>
          <p:nvPr/>
        </p:nvSpPr>
        <p:spPr bwMode="auto">
          <a:xfrm>
            <a:off x="9145580" y="2137909"/>
            <a:ext cx="369019" cy="369019"/>
          </a:xfrm>
          <a:custGeom>
            <a:avLst/>
            <a:gdLst>
              <a:gd name="T0" fmla="*/ 0 w 206"/>
              <a:gd name="T1" fmla="*/ 181 h 206"/>
              <a:gd name="T2" fmla="*/ 44 w 206"/>
              <a:gd name="T3" fmla="*/ 206 h 206"/>
              <a:gd name="T4" fmla="*/ 206 w 206"/>
              <a:gd name="T5" fmla="*/ 44 h 206"/>
              <a:gd name="T6" fmla="*/ 181 w 206"/>
              <a:gd name="T7" fmla="*/ 0 h 206"/>
              <a:gd name="T8" fmla="*/ 0 w 206"/>
              <a:gd name="T9" fmla="*/ 181 h 206"/>
            </a:gdLst>
            <a:ahLst/>
            <a:cxnLst>
              <a:cxn ang="0">
                <a:pos x="T0" y="T1"/>
              </a:cxn>
              <a:cxn ang="0">
                <a:pos x="T2" y="T3"/>
              </a:cxn>
              <a:cxn ang="0">
                <a:pos x="T4" y="T5"/>
              </a:cxn>
              <a:cxn ang="0">
                <a:pos x="T6" y="T7"/>
              </a:cxn>
              <a:cxn ang="0">
                <a:pos x="T8" y="T9"/>
              </a:cxn>
            </a:cxnLst>
            <a:rect l="0" t="0" r="r" b="b"/>
            <a:pathLst>
              <a:path w="206" h="206">
                <a:moveTo>
                  <a:pt x="0" y="181"/>
                </a:moveTo>
                <a:cubicBezTo>
                  <a:pt x="44" y="206"/>
                  <a:pt x="44" y="206"/>
                  <a:pt x="44" y="206"/>
                </a:cubicBezTo>
                <a:cubicBezTo>
                  <a:pt x="85" y="140"/>
                  <a:pt x="140" y="85"/>
                  <a:pt x="206" y="44"/>
                </a:cubicBezTo>
                <a:cubicBezTo>
                  <a:pt x="181" y="0"/>
                  <a:pt x="181" y="0"/>
                  <a:pt x="181" y="0"/>
                </a:cubicBezTo>
                <a:cubicBezTo>
                  <a:pt x="107" y="45"/>
                  <a:pt x="45" y="107"/>
                  <a:pt x="0" y="181"/>
                </a:cubicBezTo>
                <a:close/>
              </a:path>
            </a:pathLst>
          </a:custGeom>
          <a:solidFill>
            <a:srgbClr val="E1E9EA"/>
          </a:solidFill>
          <a:ln>
            <a:noFill/>
          </a:ln>
          <a:effectLst/>
        </p:spPr>
        <p:txBody>
          <a:bodyPr vert="horz" wrap="square" lIns="91440" tIns="45720" rIns="91440" bIns="45720" numCol="1" anchor="t" anchorCtr="0" compatLnSpc="1">
            <a:prstTxWarp prst="textNoShape">
              <a:avLst/>
            </a:prstTxWarp>
          </a:bodyPr>
          <a:lstStyle/>
          <a:p>
            <a:endParaRPr lang="id-ID" kern="0">
              <a:solidFill>
                <a:schemeClr val="tx1">
                  <a:lumMod val="65000"/>
                  <a:lumOff val="35000"/>
                </a:schemeClr>
              </a:solidFill>
            </a:endParaRPr>
          </a:p>
        </p:txBody>
      </p:sp>
      <p:sp>
        <p:nvSpPr>
          <p:cNvPr id="216" name="Freeform 17"/>
          <p:cNvSpPr>
            <a:spLocks/>
          </p:cNvSpPr>
          <p:nvPr/>
        </p:nvSpPr>
        <p:spPr bwMode="auto">
          <a:xfrm>
            <a:off x="9508886" y="1995101"/>
            <a:ext cx="442136" cy="198789"/>
          </a:xfrm>
          <a:custGeom>
            <a:avLst/>
            <a:gdLst>
              <a:gd name="T0" fmla="*/ 0 w 247"/>
              <a:gd name="T1" fmla="*/ 67 h 111"/>
              <a:gd name="T2" fmla="*/ 25 w 247"/>
              <a:gd name="T3" fmla="*/ 111 h 111"/>
              <a:gd name="T4" fmla="*/ 247 w 247"/>
              <a:gd name="T5" fmla="*/ 51 h 111"/>
              <a:gd name="T6" fmla="*/ 247 w 247"/>
              <a:gd name="T7" fmla="*/ 0 h 111"/>
              <a:gd name="T8" fmla="*/ 0 w 247"/>
              <a:gd name="T9" fmla="*/ 67 h 111"/>
            </a:gdLst>
            <a:ahLst/>
            <a:cxnLst>
              <a:cxn ang="0">
                <a:pos x="T0" y="T1"/>
              </a:cxn>
              <a:cxn ang="0">
                <a:pos x="T2" y="T3"/>
              </a:cxn>
              <a:cxn ang="0">
                <a:pos x="T4" y="T5"/>
              </a:cxn>
              <a:cxn ang="0">
                <a:pos x="T6" y="T7"/>
              </a:cxn>
              <a:cxn ang="0">
                <a:pos x="T8" y="T9"/>
              </a:cxn>
            </a:cxnLst>
            <a:rect l="0" t="0" r="r" b="b"/>
            <a:pathLst>
              <a:path w="247" h="111">
                <a:moveTo>
                  <a:pt x="0" y="67"/>
                </a:moveTo>
                <a:cubicBezTo>
                  <a:pt x="25" y="111"/>
                  <a:pt x="25" y="111"/>
                  <a:pt x="25" y="111"/>
                </a:cubicBezTo>
                <a:cubicBezTo>
                  <a:pt x="92" y="75"/>
                  <a:pt x="167" y="53"/>
                  <a:pt x="247" y="51"/>
                </a:cubicBezTo>
                <a:cubicBezTo>
                  <a:pt x="247" y="0"/>
                  <a:pt x="247" y="0"/>
                  <a:pt x="247" y="0"/>
                </a:cubicBezTo>
                <a:cubicBezTo>
                  <a:pt x="158" y="2"/>
                  <a:pt x="74" y="26"/>
                  <a:pt x="0" y="67"/>
                </a:cubicBezTo>
                <a:close/>
              </a:path>
            </a:pathLst>
          </a:custGeom>
          <a:solidFill>
            <a:srgbClr val="E1E9EA"/>
          </a:solidFill>
          <a:ln>
            <a:noFill/>
          </a:ln>
          <a:effectLst/>
        </p:spPr>
        <p:txBody>
          <a:bodyPr vert="horz" wrap="square" lIns="91440" tIns="45720" rIns="91440" bIns="45720" numCol="1" anchor="t" anchorCtr="0" compatLnSpc="1">
            <a:prstTxWarp prst="textNoShape">
              <a:avLst/>
            </a:prstTxWarp>
          </a:bodyPr>
          <a:lstStyle/>
          <a:p>
            <a:endParaRPr lang="id-ID" kern="0">
              <a:solidFill>
                <a:schemeClr val="tx1">
                  <a:lumMod val="65000"/>
                  <a:lumOff val="35000"/>
                </a:schemeClr>
              </a:solidFill>
            </a:endParaRPr>
          </a:p>
        </p:txBody>
      </p:sp>
      <p:sp>
        <p:nvSpPr>
          <p:cNvPr id="217" name="Oval 5"/>
          <p:cNvSpPr>
            <a:spLocks noChangeArrowheads="1"/>
          </p:cNvSpPr>
          <p:nvPr/>
        </p:nvSpPr>
        <p:spPr bwMode="auto">
          <a:xfrm>
            <a:off x="9183280" y="2175612"/>
            <a:ext cx="1582321" cy="1582320"/>
          </a:xfrm>
          <a:prstGeom prst="ellipse">
            <a:avLst/>
          </a:prstGeom>
          <a:solidFill>
            <a:schemeClr val="accent3"/>
          </a:solidFill>
          <a:ln>
            <a:noFill/>
          </a:ln>
          <a:effectLst/>
          <a:extLst/>
        </p:spPr>
        <p:txBody>
          <a:bodyPr vert="horz" wrap="square" lIns="0" tIns="182880" rIns="0" bIns="0" numCol="1" anchor="ctr"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dirty="0">
              <a:ln>
                <a:noFill/>
              </a:ln>
              <a:solidFill>
                <a:schemeClr val="tx1">
                  <a:lumMod val="65000"/>
                  <a:lumOff val="35000"/>
                </a:schemeClr>
              </a:solidFill>
              <a:effectLst/>
              <a:uLnTx/>
              <a:uFillTx/>
              <a:ea typeface="+mn-ea"/>
              <a:cs typeface="+mn-cs"/>
            </a:endParaRPr>
          </a:p>
        </p:txBody>
      </p:sp>
      <p:sp>
        <p:nvSpPr>
          <p:cNvPr id="242" name="TextBox 241"/>
          <p:cNvSpPr txBox="1"/>
          <p:nvPr/>
        </p:nvSpPr>
        <p:spPr>
          <a:xfrm>
            <a:off x="3763488" y="4871047"/>
            <a:ext cx="2073327" cy="701731"/>
          </a:xfrm>
          <a:prstGeom prst="rect">
            <a:avLst/>
          </a:prstGeom>
          <a:noFill/>
        </p:spPr>
        <p:txBody>
          <a:bodyPr wrap="square" rtlCol="0" anchor="t">
            <a:spAutoFit/>
          </a:bodyPr>
          <a:lstStyle/>
          <a:p>
            <a:pPr algn="ctr">
              <a:lnSpc>
                <a:spcPct val="110000"/>
              </a:lnSpc>
            </a:pPr>
            <a:r>
              <a:rPr lang="en-US" sz="1200" dirty="0">
                <a:solidFill>
                  <a:schemeClr val="tx1">
                    <a:lumMod val="65000"/>
                    <a:lumOff val="35000"/>
                  </a:schemeClr>
                </a:solidFill>
              </a:rPr>
              <a:t>Nullam convall, orci congue urna, maxim lectus magna id maximus.</a:t>
            </a:r>
          </a:p>
        </p:txBody>
      </p:sp>
      <p:sp>
        <p:nvSpPr>
          <p:cNvPr id="243" name="TextBox 242"/>
          <p:cNvSpPr txBox="1"/>
          <p:nvPr/>
        </p:nvSpPr>
        <p:spPr>
          <a:xfrm>
            <a:off x="1178244" y="4857902"/>
            <a:ext cx="2073327" cy="701731"/>
          </a:xfrm>
          <a:prstGeom prst="rect">
            <a:avLst/>
          </a:prstGeom>
          <a:noFill/>
        </p:spPr>
        <p:txBody>
          <a:bodyPr wrap="square" rtlCol="0" anchor="t">
            <a:spAutoFit/>
          </a:bodyPr>
          <a:lstStyle/>
          <a:p>
            <a:pPr algn="ctr">
              <a:lnSpc>
                <a:spcPct val="110000"/>
              </a:lnSpc>
            </a:pPr>
            <a:r>
              <a:rPr lang="en-US" sz="1200" dirty="0">
                <a:solidFill>
                  <a:schemeClr val="tx1">
                    <a:lumMod val="65000"/>
                    <a:lumOff val="35000"/>
                  </a:schemeClr>
                </a:solidFill>
              </a:rPr>
              <a:t>Nullam convall, orci congue urna, maxim lectus magna id maximus.</a:t>
            </a:r>
          </a:p>
        </p:txBody>
      </p:sp>
      <p:sp>
        <p:nvSpPr>
          <p:cNvPr id="244" name="TextBox 243"/>
          <p:cNvSpPr txBox="1"/>
          <p:nvPr/>
        </p:nvSpPr>
        <p:spPr>
          <a:xfrm>
            <a:off x="6351959" y="4871047"/>
            <a:ext cx="2073327" cy="701731"/>
          </a:xfrm>
          <a:prstGeom prst="rect">
            <a:avLst/>
          </a:prstGeom>
          <a:noFill/>
        </p:spPr>
        <p:txBody>
          <a:bodyPr wrap="square" rtlCol="0" anchor="t">
            <a:spAutoFit/>
          </a:bodyPr>
          <a:lstStyle/>
          <a:p>
            <a:pPr algn="ctr">
              <a:lnSpc>
                <a:spcPct val="110000"/>
              </a:lnSpc>
            </a:pPr>
            <a:r>
              <a:rPr lang="en-US" sz="1200" dirty="0">
                <a:solidFill>
                  <a:schemeClr val="tx1">
                    <a:lumMod val="65000"/>
                    <a:lumOff val="35000"/>
                  </a:schemeClr>
                </a:solidFill>
              </a:rPr>
              <a:t>Nullam convall, orci congue urna, maxim lectus magna id maximus.</a:t>
            </a:r>
          </a:p>
        </p:txBody>
      </p:sp>
      <p:sp>
        <p:nvSpPr>
          <p:cNvPr id="245" name="TextBox 244"/>
          <p:cNvSpPr txBox="1"/>
          <p:nvPr/>
        </p:nvSpPr>
        <p:spPr>
          <a:xfrm>
            <a:off x="8940431" y="4871047"/>
            <a:ext cx="2073327" cy="701731"/>
          </a:xfrm>
          <a:prstGeom prst="rect">
            <a:avLst/>
          </a:prstGeom>
          <a:noFill/>
        </p:spPr>
        <p:txBody>
          <a:bodyPr wrap="square" rtlCol="0" anchor="t">
            <a:spAutoFit/>
          </a:bodyPr>
          <a:lstStyle/>
          <a:p>
            <a:pPr algn="ctr">
              <a:lnSpc>
                <a:spcPct val="110000"/>
              </a:lnSpc>
            </a:pPr>
            <a:r>
              <a:rPr lang="en-US" sz="1200" dirty="0">
                <a:solidFill>
                  <a:schemeClr val="tx1">
                    <a:lumMod val="65000"/>
                    <a:lumOff val="35000"/>
                  </a:schemeClr>
                </a:solidFill>
              </a:rPr>
              <a:t>Nullam convall, orci congue urna, maxim lectus magna id maximus.</a:t>
            </a:r>
          </a:p>
        </p:txBody>
      </p:sp>
      <p:sp>
        <p:nvSpPr>
          <p:cNvPr id="72" name="Freeform 1120">
            <a:extLst>
              <a:ext uri="{FF2B5EF4-FFF2-40B4-BE49-F238E27FC236}">
                <a16:creationId xmlns:a16="http://schemas.microsoft.com/office/drawing/2014/main" id="{98ECE529-A28D-4A7C-9306-8A06B01E0BC5}"/>
              </a:ext>
            </a:extLst>
          </p:cNvPr>
          <p:cNvSpPr>
            <a:spLocks noEditPoints="1"/>
          </p:cNvSpPr>
          <p:nvPr/>
        </p:nvSpPr>
        <p:spPr bwMode="auto">
          <a:xfrm>
            <a:off x="9788393" y="2832927"/>
            <a:ext cx="363962" cy="288112"/>
          </a:xfrm>
          <a:custGeom>
            <a:avLst/>
            <a:gdLst>
              <a:gd name="T0" fmla="*/ 2455 w 3573"/>
              <a:gd name="T1" fmla="*/ 579 h 2827"/>
              <a:gd name="T2" fmla="*/ 2600 w 3573"/>
              <a:gd name="T3" fmla="*/ 760 h 2827"/>
              <a:gd name="T4" fmla="*/ 2739 w 3573"/>
              <a:gd name="T5" fmla="*/ 1081 h 2827"/>
              <a:gd name="T6" fmla="*/ 2787 w 3573"/>
              <a:gd name="T7" fmla="*/ 1432 h 2827"/>
              <a:gd name="T8" fmla="*/ 2745 w 3573"/>
              <a:gd name="T9" fmla="*/ 1761 h 2827"/>
              <a:gd name="T10" fmla="*/ 2621 w 3573"/>
              <a:gd name="T11" fmla="*/ 2067 h 2827"/>
              <a:gd name="T12" fmla="*/ 2489 w 3573"/>
              <a:gd name="T13" fmla="*/ 2244 h 2827"/>
              <a:gd name="T14" fmla="*/ 2399 w 3573"/>
              <a:gd name="T15" fmla="*/ 2271 h 2827"/>
              <a:gd name="T16" fmla="*/ 2304 w 3573"/>
              <a:gd name="T17" fmla="*/ 2241 h 2827"/>
              <a:gd name="T18" fmla="*/ 2230 w 3573"/>
              <a:gd name="T19" fmla="*/ 2155 h 2827"/>
              <a:gd name="T20" fmla="*/ 2221 w 3573"/>
              <a:gd name="T21" fmla="*/ 2044 h 2827"/>
              <a:gd name="T22" fmla="*/ 2327 w 3573"/>
              <a:gd name="T23" fmla="*/ 1864 h 2827"/>
              <a:gd name="T24" fmla="*/ 2421 w 3573"/>
              <a:gd name="T25" fmla="*/ 1582 h 2827"/>
              <a:gd name="T26" fmla="*/ 2422 w 3573"/>
              <a:gd name="T27" fmla="*/ 1289 h 2827"/>
              <a:gd name="T28" fmla="*/ 2338 w 3573"/>
              <a:gd name="T29" fmla="*/ 1020 h 2827"/>
              <a:gd name="T30" fmla="*/ 2205 w 3573"/>
              <a:gd name="T31" fmla="*/ 815 h 2827"/>
              <a:gd name="T32" fmla="*/ 2191 w 3573"/>
              <a:gd name="T33" fmla="*/ 701 h 2827"/>
              <a:gd name="T34" fmla="*/ 2255 w 3573"/>
              <a:gd name="T35" fmla="*/ 602 h 2827"/>
              <a:gd name="T36" fmla="*/ 2350 w 3573"/>
              <a:gd name="T37" fmla="*/ 557 h 2827"/>
              <a:gd name="T38" fmla="*/ 1694 w 3573"/>
              <a:gd name="T39" fmla="*/ 195 h 2827"/>
              <a:gd name="T40" fmla="*/ 1776 w 3573"/>
              <a:gd name="T41" fmla="*/ 282 h 2827"/>
              <a:gd name="T42" fmla="*/ 1785 w 3573"/>
              <a:gd name="T43" fmla="*/ 2553 h 2827"/>
              <a:gd name="T44" fmla="*/ 1720 w 3573"/>
              <a:gd name="T45" fmla="*/ 2653 h 2827"/>
              <a:gd name="T46" fmla="*/ 1625 w 3573"/>
              <a:gd name="T47" fmla="*/ 2685 h 2827"/>
              <a:gd name="T48" fmla="*/ 1522 w 3573"/>
              <a:gd name="T49" fmla="*/ 2647 h 2827"/>
              <a:gd name="T50" fmla="*/ 99 w 3573"/>
              <a:gd name="T51" fmla="*/ 1903 h 2827"/>
              <a:gd name="T52" fmla="*/ 13 w 3573"/>
              <a:gd name="T53" fmla="*/ 1817 h 2827"/>
              <a:gd name="T54" fmla="*/ 3 w 3573"/>
              <a:gd name="T55" fmla="*/ 1078 h 2827"/>
              <a:gd name="T56" fmla="*/ 72 w 3573"/>
              <a:gd name="T57" fmla="*/ 976 h 2827"/>
              <a:gd name="T58" fmla="*/ 635 w 3573"/>
              <a:gd name="T59" fmla="*/ 949 h 2827"/>
              <a:gd name="T60" fmla="*/ 1605 w 3573"/>
              <a:gd name="T61" fmla="*/ 181 h 2827"/>
              <a:gd name="T62" fmla="*/ 2983 w 3573"/>
              <a:gd name="T63" fmla="*/ 11 h 2827"/>
              <a:gd name="T64" fmla="*/ 3118 w 3573"/>
              <a:gd name="T65" fmla="*/ 138 h 2827"/>
              <a:gd name="T66" fmla="*/ 3350 w 3573"/>
              <a:gd name="T67" fmla="*/ 499 h 2827"/>
              <a:gd name="T68" fmla="*/ 3503 w 3573"/>
              <a:gd name="T69" fmla="*/ 899 h 2827"/>
              <a:gd name="T70" fmla="*/ 3569 w 3573"/>
              <a:gd name="T71" fmla="*/ 1324 h 2827"/>
              <a:gd name="T72" fmla="*/ 3545 w 3573"/>
              <a:gd name="T73" fmla="*/ 1768 h 2827"/>
              <a:gd name="T74" fmla="*/ 3427 w 3573"/>
              <a:gd name="T75" fmla="*/ 2196 h 2827"/>
              <a:gd name="T76" fmla="*/ 3218 w 3573"/>
              <a:gd name="T77" fmla="*/ 2590 h 2827"/>
              <a:gd name="T78" fmla="*/ 3040 w 3573"/>
              <a:gd name="T79" fmla="*/ 2804 h 2827"/>
              <a:gd name="T80" fmla="*/ 2957 w 3573"/>
              <a:gd name="T81" fmla="*/ 2827 h 2827"/>
              <a:gd name="T82" fmla="*/ 2863 w 3573"/>
              <a:gd name="T83" fmla="*/ 2797 h 2827"/>
              <a:gd name="T84" fmla="*/ 2787 w 3573"/>
              <a:gd name="T85" fmla="*/ 2709 h 2827"/>
              <a:gd name="T86" fmla="*/ 2783 w 3573"/>
              <a:gd name="T87" fmla="*/ 2594 h 2827"/>
              <a:gd name="T88" fmla="*/ 2933 w 3573"/>
              <a:gd name="T89" fmla="*/ 2378 h 2827"/>
              <a:gd name="T90" fmla="*/ 3113 w 3573"/>
              <a:gd name="T91" fmla="*/ 2022 h 2827"/>
              <a:gd name="T92" fmla="*/ 3206 w 3573"/>
              <a:gd name="T93" fmla="*/ 1633 h 2827"/>
              <a:gd name="T94" fmla="*/ 3207 w 3573"/>
              <a:gd name="T95" fmla="*/ 1239 h 2827"/>
              <a:gd name="T96" fmla="*/ 3122 w 3573"/>
              <a:gd name="T97" fmla="*/ 866 h 2827"/>
              <a:gd name="T98" fmla="*/ 2957 w 3573"/>
              <a:gd name="T99" fmla="*/ 522 h 2827"/>
              <a:gd name="T100" fmla="*/ 2767 w 3573"/>
              <a:gd name="T101" fmla="*/ 269 h 2827"/>
              <a:gd name="T102" fmla="*/ 2744 w 3573"/>
              <a:gd name="T103" fmla="*/ 165 h 2827"/>
              <a:gd name="T104" fmla="*/ 2791 w 3573"/>
              <a:gd name="T105" fmla="*/ 70 h 2827"/>
              <a:gd name="T106" fmla="*/ 2878 w 3573"/>
              <a:gd name="T107" fmla="*/ 8 h 2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573" h="2827">
                <a:moveTo>
                  <a:pt x="2378" y="555"/>
                </a:moveTo>
                <a:lnTo>
                  <a:pt x="2404" y="559"/>
                </a:lnTo>
                <a:lnTo>
                  <a:pt x="2431" y="567"/>
                </a:lnTo>
                <a:lnTo>
                  <a:pt x="2455" y="579"/>
                </a:lnTo>
                <a:lnTo>
                  <a:pt x="2476" y="595"/>
                </a:lnTo>
                <a:lnTo>
                  <a:pt x="2495" y="614"/>
                </a:lnTo>
                <a:lnTo>
                  <a:pt x="2551" y="686"/>
                </a:lnTo>
                <a:lnTo>
                  <a:pt x="2600" y="760"/>
                </a:lnTo>
                <a:lnTo>
                  <a:pt x="2643" y="837"/>
                </a:lnTo>
                <a:lnTo>
                  <a:pt x="2680" y="916"/>
                </a:lnTo>
                <a:lnTo>
                  <a:pt x="2713" y="998"/>
                </a:lnTo>
                <a:lnTo>
                  <a:pt x="2739" y="1081"/>
                </a:lnTo>
                <a:lnTo>
                  <a:pt x="2761" y="1166"/>
                </a:lnTo>
                <a:lnTo>
                  <a:pt x="2775" y="1253"/>
                </a:lnTo>
                <a:lnTo>
                  <a:pt x="2784" y="1342"/>
                </a:lnTo>
                <a:lnTo>
                  <a:pt x="2787" y="1432"/>
                </a:lnTo>
                <a:lnTo>
                  <a:pt x="2785" y="1516"/>
                </a:lnTo>
                <a:lnTo>
                  <a:pt x="2776" y="1598"/>
                </a:lnTo>
                <a:lnTo>
                  <a:pt x="2763" y="1681"/>
                </a:lnTo>
                <a:lnTo>
                  <a:pt x="2745" y="1761"/>
                </a:lnTo>
                <a:lnTo>
                  <a:pt x="2722" y="1840"/>
                </a:lnTo>
                <a:lnTo>
                  <a:pt x="2693" y="1918"/>
                </a:lnTo>
                <a:lnTo>
                  <a:pt x="2660" y="1993"/>
                </a:lnTo>
                <a:lnTo>
                  <a:pt x="2621" y="2067"/>
                </a:lnTo>
                <a:lnTo>
                  <a:pt x="2578" y="2137"/>
                </a:lnTo>
                <a:lnTo>
                  <a:pt x="2529" y="2206"/>
                </a:lnTo>
                <a:lnTo>
                  <a:pt x="2510" y="2226"/>
                </a:lnTo>
                <a:lnTo>
                  <a:pt x="2489" y="2244"/>
                </a:lnTo>
                <a:lnTo>
                  <a:pt x="2464" y="2257"/>
                </a:lnTo>
                <a:lnTo>
                  <a:pt x="2438" y="2267"/>
                </a:lnTo>
                <a:lnTo>
                  <a:pt x="2411" y="2271"/>
                </a:lnTo>
                <a:lnTo>
                  <a:pt x="2399" y="2271"/>
                </a:lnTo>
                <a:lnTo>
                  <a:pt x="2374" y="2269"/>
                </a:lnTo>
                <a:lnTo>
                  <a:pt x="2349" y="2263"/>
                </a:lnTo>
                <a:lnTo>
                  <a:pt x="2326" y="2254"/>
                </a:lnTo>
                <a:lnTo>
                  <a:pt x="2304" y="2241"/>
                </a:lnTo>
                <a:lnTo>
                  <a:pt x="2284" y="2224"/>
                </a:lnTo>
                <a:lnTo>
                  <a:pt x="2263" y="2202"/>
                </a:lnTo>
                <a:lnTo>
                  <a:pt x="2244" y="2180"/>
                </a:lnTo>
                <a:lnTo>
                  <a:pt x="2230" y="2155"/>
                </a:lnTo>
                <a:lnTo>
                  <a:pt x="2220" y="2128"/>
                </a:lnTo>
                <a:lnTo>
                  <a:pt x="2216" y="2099"/>
                </a:lnTo>
                <a:lnTo>
                  <a:pt x="2216" y="2071"/>
                </a:lnTo>
                <a:lnTo>
                  <a:pt x="2221" y="2044"/>
                </a:lnTo>
                <a:lnTo>
                  <a:pt x="2232" y="2017"/>
                </a:lnTo>
                <a:lnTo>
                  <a:pt x="2247" y="1992"/>
                </a:lnTo>
                <a:lnTo>
                  <a:pt x="2290" y="1929"/>
                </a:lnTo>
                <a:lnTo>
                  <a:pt x="2327" y="1864"/>
                </a:lnTo>
                <a:lnTo>
                  <a:pt x="2360" y="1796"/>
                </a:lnTo>
                <a:lnTo>
                  <a:pt x="2386" y="1727"/>
                </a:lnTo>
                <a:lnTo>
                  <a:pt x="2407" y="1655"/>
                </a:lnTo>
                <a:lnTo>
                  <a:pt x="2421" y="1582"/>
                </a:lnTo>
                <a:lnTo>
                  <a:pt x="2429" y="1507"/>
                </a:lnTo>
                <a:lnTo>
                  <a:pt x="2433" y="1432"/>
                </a:lnTo>
                <a:lnTo>
                  <a:pt x="2431" y="1359"/>
                </a:lnTo>
                <a:lnTo>
                  <a:pt x="2422" y="1289"/>
                </a:lnTo>
                <a:lnTo>
                  <a:pt x="2409" y="1219"/>
                </a:lnTo>
                <a:lnTo>
                  <a:pt x="2390" y="1151"/>
                </a:lnTo>
                <a:lnTo>
                  <a:pt x="2366" y="1085"/>
                </a:lnTo>
                <a:lnTo>
                  <a:pt x="2338" y="1020"/>
                </a:lnTo>
                <a:lnTo>
                  <a:pt x="2304" y="957"/>
                </a:lnTo>
                <a:lnTo>
                  <a:pt x="2266" y="898"/>
                </a:lnTo>
                <a:lnTo>
                  <a:pt x="2222" y="840"/>
                </a:lnTo>
                <a:lnTo>
                  <a:pt x="2205" y="815"/>
                </a:lnTo>
                <a:lnTo>
                  <a:pt x="2194" y="788"/>
                </a:lnTo>
                <a:lnTo>
                  <a:pt x="2187" y="759"/>
                </a:lnTo>
                <a:lnTo>
                  <a:pt x="2186" y="730"/>
                </a:lnTo>
                <a:lnTo>
                  <a:pt x="2191" y="701"/>
                </a:lnTo>
                <a:lnTo>
                  <a:pt x="2199" y="674"/>
                </a:lnTo>
                <a:lnTo>
                  <a:pt x="2213" y="648"/>
                </a:lnTo>
                <a:lnTo>
                  <a:pt x="2233" y="624"/>
                </a:lnTo>
                <a:lnTo>
                  <a:pt x="2255" y="602"/>
                </a:lnTo>
                <a:lnTo>
                  <a:pt x="2276" y="585"/>
                </a:lnTo>
                <a:lnTo>
                  <a:pt x="2299" y="571"/>
                </a:lnTo>
                <a:lnTo>
                  <a:pt x="2324" y="562"/>
                </a:lnTo>
                <a:lnTo>
                  <a:pt x="2350" y="557"/>
                </a:lnTo>
                <a:lnTo>
                  <a:pt x="2378" y="555"/>
                </a:lnTo>
                <a:close/>
                <a:moveTo>
                  <a:pt x="1635" y="180"/>
                </a:moveTo>
                <a:lnTo>
                  <a:pt x="1665" y="184"/>
                </a:lnTo>
                <a:lnTo>
                  <a:pt x="1694" y="195"/>
                </a:lnTo>
                <a:lnTo>
                  <a:pt x="1720" y="210"/>
                </a:lnTo>
                <a:lnTo>
                  <a:pt x="1743" y="231"/>
                </a:lnTo>
                <a:lnTo>
                  <a:pt x="1762" y="255"/>
                </a:lnTo>
                <a:lnTo>
                  <a:pt x="1776" y="282"/>
                </a:lnTo>
                <a:lnTo>
                  <a:pt x="1785" y="310"/>
                </a:lnTo>
                <a:lnTo>
                  <a:pt x="1787" y="341"/>
                </a:lnTo>
                <a:lnTo>
                  <a:pt x="1787" y="2523"/>
                </a:lnTo>
                <a:lnTo>
                  <a:pt x="1785" y="2553"/>
                </a:lnTo>
                <a:lnTo>
                  <a:pt x="1776" y="2583"/>
                </a:lnTo>
                <a:lnTo>
                  <a:pt x="1762" y="2610"/>
                </a:lnTo>
                <a:lnTo>
                  <a:pt x="1743" y="2634"/>
                </a:lnTo>
                <a:lnTo>
                  <a:pt x="1720" y="2653"/>
                </a:lnTo>
                <a:lnTo>
                  <a:pt x="1694" y="2670"/>
                </a:lnTo>
                <a:lnTo>
                  <a:pt x="1671" y="2678"/>
                </a:lnTo>
                <a:lnTo>
                  <a:pt x="1648" y="2683"/>
                </a:lnTo>
                <a:lnTo>
                  <a:pt x="1625" y="2685"/>
                </a:lnTo>
                <a:lnTo>
                  <a:pt x="1597" y="2683"/>
                </a:lnTo>
                <a:lnTo>
                  <a:pt x="1571" y="2675"/>
                </a:lnTo>
                <a:lnTo>
                  <a:pt x="1545" y="2663"/>
                </a:lnTo>
                <a:lnTo>
                  <a:pt x="1522" y="2647"/>
                </a:lnTo>
                <a:lnTo>
                  <a:pt x="635" y="1916"/>
                </a:lnTo>
                <a:lnTo>
                  <a:pt x="163" y="1916"/>
                </a:lnTo>
                <a:lnTo>
                  <a:pt x="130" y="1912"/>
                </a:lnTo>
                <a:lnTo>
                  <a:pt x="99" y="1903"/>
                </a:lnTo>
                <a:lnTo>
                  <a:pt x="72" y="1887"/>
                </a:lnTo>
                <a:lnTo>
                  <a:pt x="48" y="1868"/>
                </a:lnTo>
                <a:lnTo>
                  <a:pt x="27" y="1844"/>
                </a:lnTo>
                <a:lnTo>
                  <a:pt x="13" y="1817"/>
                </a:lnTo>
                <a:lnTo>
                  <a:pt x="3" y="1786"/>
                </a:lnTo>
                <a:lnTo>
                  <a:pt x="0" y="1754"/>
                </a:lnTo>
                <a:lnTo>
                  <a:pt x="0" y="1111"/>
                </a:lnTo>
                <a:lnTo>
                  <a:pt x="3" y="1078"/>
                </a:lnTo>
                <a:lnTo>
                  <a:pt x="13" y="1048"/>
                </a:lnTo>
                <a:lnTo>
                  <a:pt x="27" y="1019"/>
                </a:lnTo>
                <a:lnTo>
                  <a:pt x="48" y="995"/>
                </a:lnTo>
                <a:lnTo>
                  <a:pt x="72" y="976"/>
                </a:lnTo>
                <a:lnTo>
                  <a:pt x="99" y="961"/>
                </a:lnTo>
                <a:lnTo>
                  <a:pt x="130" y="952"/>
                </a:lnTo>
                <a:lnTo>
                  <a:pt x="163" y="949"/>
                </a:lnTo>
                <a:lnTo>
                  <a:pt x="635" y="949"/>
                </a:lnTo>
                <a:lnTo>
                  <a:pt x="1522" y="216"/>
                </a:lnTo>
                <a:lnTo>
                  <a:pt x="1547" y="199"/>
                </a:lnTo>
                <a:lnTo>
                  <a:pt x="1575" y="187"/>
                </a:lnTo>
                <a:lnTo>
                  <a:pt x="1605" y="181"/>
                </a:lnTo>
                <a:lnTo>
                  <a:pt x="1635" y="180"/>
                </a:lnTo>
                <a:close/>
                <a:moveTo>
                  <a:pt x="2931" y="0"/>
                </a:moveTo>
                <a:lnTo>
                  <a:pt x="2957" y="4"/>
                </a:lnTo>
                <a:lnTo>
                  <a:pt x="2983" y="11"/>
                </a:lnTo>
                <a:lnTo>
                  <a:pt x="3007" y="22"/>
                </a:lnTo>
                <a:lnTo>
                  <a:pt x="3028" y="37"/>
                </a:lnTo>
                <a:lnTo>
                  <a:pt x="3048" y="55"/>
                </a:lnTo>
                <a:lnTo>
                  <a:pt x="3118" y="138"/>
                </a:lnTo>
                <a:lnTo>
                  <a:pt x="3183" y="224"/>
                </a:lnTo>
                <a:lnTo>
                  <a:pt x="3244" y="313"/>
                </a:lnTo>
                <a:lnTo>
                  <a:pt x="3300" y="406"/>
                </a:lnTo>
                <a:lnTo>
                  <a:pt x="3350" y="499"/>
                </a:lnTo>
                <a:lnTo>
                  <a:pt x="3396" y="597"/>
                </a:lnTo>
                <a:lnTo>
                  <a:pt x="3437" y="696"/>
                </a:lnTo>
                <a:lnTo>
                  <a:pt x="3472" y="797"/>
                </a:lnTo>
                <a:lnTo>
                  <a:pt x="3503" y="899"/>
                </a:lnTo>
                <a:lnTo>
                  <a:pt x="3528" y="1003"/>
                </a:lnTo>
                <a:lnTo>
                  <a:pt x="3548" y="1108"/>
                </a:lnTo>
                <a:lnTo>
                  <a:pt x="3562" y="1216"/>
                </a:lnTo>
                <a:lnTo>
                  <a:pt x="3569" y="1324"/>
                </a:lnTo>
                <a:lnTo>
                  <a:pt x="3573" y="1432"/>
                </a:lnTo>
                <a:lnTo>
                  <a:pt x="3569" y="1545"/>
                </a:lnTo>
                <a:lnTo>
                  <a:pt x="3561" y="1656"/>
                </a:lnTo>
                <a:lnTo>
                  <a:pt x="3545" y="1768"/>
                </a:lnTo>
                <a:lnTo>
                  <a:pt x="3524" y="1877"/>
                </a:lnTo>
                <a:lnTo>
                  <a:pt x="3497" y="1985"/>
                </a:lnTo>
                <a:lnTo>
                  <a:pt x="3465" y="2092"/>
                </a:lnTo>
                <a:lnTo>
                  <a:pt x="3427" y="2196"/>
                </a:lnTo>
                <a:lnTo>
                  <a:pt x="3382" y="2299"/>
                </a:lnTo>
                <a:lnTo>
                  <a:pt x="3333" y="2399"/>
                </a:lnTo>
                <a:lnTo>
                  <a:pt x="3278" y="2496"/>
                </a:lnTo>
                <a:lnTo>
                  <a:pt x="3218" y="2590"/>
                </a:lnTo>
                <a:lnTo>
                  <a:pt x="3153" y="2682"/>
                </a:lnTo>
                <a:lnTo>
                  <a:pt x="3082" y="2770"/>
                </a:lnTo>
                <a:lnTo>
                  <a:pt x="3062" y="2789"/>
                </a:lnTo>
                <a:lnTo>
                  <a:pt x="3040" y="2804"/>
                </a:lnTo>
                <a:lnTo>
                  <a:pt x="3017" y="2816"/>
                </a:lnTo>
                <a:lnTo>
                  <a:pt x="2991" y="2824"/>
                </a:lnTo>
                <a:lnTo>
                  <a:pt x="2965" y="2827"/>
                </a:lnTo>
                <a:lnTo>
                  <a:pt x="2957" y="2827"/>
                </a:lnTo>
                <a:lnTo>
                  <a:pt x="2932" y="2825"/>
                </a:lnTo>
                <a:lnTo>
                  <a:pt x="2907" y="2820"/>
                </a:lnTo>
                <a:lnTo>
                  <a:pt x="2884" y="2810"/>
                </a:lnTo>
                <a:lnTo>
                  <a:pt x="2863" y="2797"/>
                </a:lnTo>
                <a:lnTo>
                  <a:pt x="2843" y="2780"/>
                </a:lnTo>
                <a:lnTo>
                  <a:pt x="2822" y="2759"/>
                </a:lnTo>
                <a:lnTo>
                  <a:pt x="2801" y="2735"/>
                </a:lnTo>
                <a:lnTo>
                  <a:pt x="2787" y="2709"/>
                </a:lnTo>
                <a:lnTo>
                  <a:pt x="2779" y="2681"/>
                </a:lnTo>
                <a:lnTo>
                  <a:pt x="2774" y="2651"/>
                </a:lnTo>
                <a:lnTo>
                  <a:pt x="2775" y="2622"/>
                </a:lnTo>
                <a:lnTo>
                  <a:pt x="2783" y="2594"/>
                </a:lnTo>
                <a:lnTo>
                  <a:pt x="2795" y="2565"/>
                </a:lnTo>
                <a:lnTo>
                  <a:pt x="2812" y="2540"/>
                </a:lnTo>
                <a:lnTo>
                  <a:pt x="2876" y="2461"/>
                </a:lnTo>
                <a:lnTo>
                  <a:pt x="2933" y="2378"/>
                </a:lnTo>
                <a:lnTo>
                  <a:pt x="2986" y="2294"/>
                </a:lnTo>
                <a:lnTo>
                  <a:pt x="3034" y="2206"/>
                </a:lnTo>
                <a:lnTo>
                  <a:pt x="3076" y="2114"/>
                </a:lnTo>
                <a:lnTo>
                  <a:pt x="3113" y="2022"/>
                </a:lnTo>
                <a:lnTo>
                  <a:pt x="3145" y="1927"/>
                </a:lnTo>
                <a:lnTo>
                  <a:pt x="3171" y="1831"/>
                </a:lnTo>
                <a:lnTo>
                  <a:pt x="3191" y="1732"/>
                </a:lnTo>
                <a:lnTo>
                  <a:pt x="3206" y="1633"/>
                </a:lnTo>
                <a:lnTo>
                  <a:pt x="3215" y="1533"/>
                </a:lnTo>
                <a:lnTo>
                  <a:pt x="3218" y="1432"/>
                </a:lnTo>
                <a:lnTo>
                  <a:pt x="3215" y="1336"/>
                </a:lnTo>
                <a:lnTo>
                  <a:pt x="3207" y="1239"/>
                </a:lnTo>
                <a:lnTo>
                  <a:pt x="3194" y="1144"/>
                </a:lnTo>
                <a:lnTo>
                  <a:pt x="3175" y="1050"/>
                </a:lnTo>
                <a:lnTo>
                  <a:pt x="3152" y="957"/>
                </a:lnTo>
                <a:lnTo>
                  <a:pt x="3122" y="866"/>
                </a:lnTo>
                <a:lnTo>
                  <a:pt x="3088" y="777"/>
                </a:lnTo>
                <a:lnTo>
                  <a:pt x="3049" y="690"/>
                </a:lnTo>
                <a:lnTo>
                  <a:pt x="3005" y="604"/>
                </a:lnTo>
                <a:lnTo>
                  <a:pt x="2957" y="522"/>
                </a:lnTo>
                <a:lnTo>
                  <a:pt x="2904" y="442"/>
                </a:lnTo>
                <a:lnTo>
                  <a:pt x="2846" y="365"/>
                </a:lnTo>
                <a:lnTo>
                  <a:pt x="2784" y="290"/>
                </a:lnTo>
                <a:lnTo>
                  <a:pt x="2767" y="269"/>
                </a:lnTo>
                <a:lnTo>
                  <a:pt x="2755" y="244"/>
                </a:lnTo>
                <a:lnTo>
                  <a:pt x="2747" y="219"/>
                </a:lnTo>
                <a:lnTo>
                  <a:pt x="2743" y="191"/>
                </a:lnTo>
                <a:lnTo>
                  <a:pt x="2744" y="165"/>
                </a:lnTo>
                <a:lnTo>
                  <a:pt x="2749" y="139"/>
                </a:lnTo>
                <a:lnTo>
                  <a:pt x="2758" y="114"/>
                </a:lnTo>
                <a:lnTo>
                  <a:pt x="2772" y="90"/>
                </a:lnTo>
                <a:lnTo>
                  <a:pt x="2791" y="70"/>
                </a:lnTo>
                <a:lnTo>
                  <a:pt x="2811" y="48"/>
                </a:lnTo>
                <a:lnTo>
                  <a:pt x="2831" y="31"/>
                </a:lnTo>
                <a:lnTo>
                  <a:pt x="2854" y="18"/>
                </a:lnTo>
                <a:lnTo>
                  <a:pt x="2878" y="8"/>
                </a:lnTo>
                <a:lnTo>
                  <a:pt x="2904" y="2"/>
                </a:lnTo>
                <a:lnTo>
                  <a:pt x="2931"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grpSp>
        <p:nvGrpSpPr>
          <p:cNvPr id="73" name="Group 1271">
            <a:extLst>
              <a:ext uri="{FF2B5EF4-FFF2-40B4-BE49-F238E27FC236}">
                <a16:creationId xmlns:a16="http://schemas.microsoft.com/office/drawing/2014/main" id="{BF5C89CC-66B5-4BF7-AC18-C23DFBA7A7A2}"/>
              </a:ext>
            </a:extLst>
          </p:cNvPr>
          <p:cNvGrpSpPr>
            <a:grpSpLocks noChangeAspect="1"/>
          </p:cNvGrpSpPr>
          <p:nvPr/>
        </p:nvGrpSpPr>
        <p:grpSpPr bwMode="auto">
          <a:xfrm>
            <a:off x="7245240" y="2830106"/>
            <a:ext cx="286766" cy="286478"/>
            <a:chOff x="5516" y="3626"/>
            <a:chExt cx="1981" cy="1979"/>
          </a:xfrm>
          <a:solidFill>
            <a:schemeClr val="bg1"/>
          </a:solidFill>
        </p:grpSpPr>
        <p:sp>
          <p:nvSpPr>
            <p:cNvPr id="74" name="Freeform 1273">
              <a:extLst>
                <a:ext uri="{FF2B5EF4-FFF2-40B4-BE49-F238E27FC236}">
                  <a16:creationId xmlns:a16="http://schemas.microsoft.com/office/drawing/2014/main" id="{EBC9F99A-66AF-4914-A72F-A63318708A57}"/>
                </a:ext>
              </a:extLst>
            </p:cNvPr>
            <p:cNvSpPr>
              <a:spLocks/>
            </p:cNvSpPr>
            <p:nvPr/>
          </p:nvSpPr>
          <p:spPr bwMode="auto">
            <a:xfrm>
              <a:off x="5524" y="4270"/>
              <a:ext cx="491" cy="498"/>
            </a:xfrm>
            <a:custGeom>
              <a:avLst/>
              <a:gdLst>
                <a:gd name="T0" fmla="*/ 980 w 980"/>
                <a:gd name="T1" fmla="*/ 0 h 996"/>
                <a:gd name="T2" fmla="*/ 952 w 980"/>
                <a:gd name="T3" fmla="*/ 46 h 996"/>
                <a:gd name="T4" fmla="*/ 921 w 980"/>
                <a:gd name="T5" fmla="*/ 94 h 996"/>
                <a:gd name="T6" fmla="*/ 890 w 980"/>
                <a:gd name="T7" fmla="*/ 145 h 996"/>
                <a:gd name="T8" fmla="*/ 856 w 980"/>
                <a:gd name="T9" fmla="*/ 198 h 996"/>
                <a:gd name="T10" fmla="*/ 819 w 980"/>
                <a:gd name="T11" fmla="*/ 255 h 996"/>
                <a:gd name="T12" fmla="*/ 781 w 980"/>
                <a:gd name="T13" fmla="*/ 314 h 996"/>
                <a:gd name="T14" fmla="*/ 740 w 980"/>
                <a:gd name="T15" fmla="*/ 376 h 996"/>
                <a:gd name="T16" fmla="*/ 696 w 980"/>
                <a:gd name="T17" fmla="*/ 444 h 996"/>
                <a:gd name="T18" fmla="*/ 649 w 980"/>
                <a:gd name="T19" fmla="*/ 514 h 996"/>
                <a:gd name="T20" fmla="*/ 599 w 980"/>
                <a:gd name="T21" fmla="*/ 588 h 996"/>
                <a:gd name="T22" fmla="*/ 546 w 980"/>
                <a:gd name="T23" fmla="*/ 665 h 996"/>
                <a:gd name="T24" fmla="*/ 491 w 980"/>
                <a:gd name="T25" fmla="*/ 748 h 996"/>
                <a:gd name="T26" fmla="*/ 431 w 980"/>
                <a:gd name="T27" fmla="*/ 834 h 996"/>
                <a:gd name="T28" fmla="*/ 369 w 980"/>
                <a:gd name="T29" fmla="*/ 926 h 996"/>
                <a:gd name="T30" fmla="*/ 347 w 980"/>
                <a:gd name="T31" fmla="*/ 960 h 996"/>
                <a:gd name="T32" fmla="*/ 331 w 980"/>
                <a:gd name="T33" fmla="*/ 996 h 996"/>
                <a:gd name="T34" fmla="*/ 0 w 980"/>
                <a:gd name="T35" fmla="*/ 666 h 996"/>
                <a:gd name="T36" fmla="*/ 2 w 980"/>
                <a:gd name="T37" fmla="*/ 664 h 996"/>
                <a:gd name="T38" fmla="*/ 8 w 980"/>
                <a:gd name="T39" fmla="*/ 657 h 996"/>
                <a:gd name="T40" fmla="*/ 18 w 980"/>
                <a:gd name="T41" fmla="*/ 645 h 996"/>
                <a:gd name="T42" fmla="*/ 30 w 980"/>
                <a:gd name="T43" fmla="*/ 629 h 996"/>
                <a:gd name="T44" fmla="*/ 47 w 980"/>
                <a:gd name="T45" fmla="*/ 609 h 996"/>
                <a:gd name="T46" fmla="*/ 66 w 980"/>
                <a:gd name="T47" fmla="*/ 588 h 996"/>
                <a:gd name="T48" fmla="*/ 89 w 980"/>
                <a:gd name="T49" fmla="*/ 561 h 996"/>
                <a:gd name="T50" fmla="*/ 115 w 980"/>
                <a:gd name="T51" fmla="*/ 533 h 996"/>
                <a:gd name="T52" fmla="*/ 144 w 980"/>
                <a:gd name="T53" fmla="*/ 503 h 996"/>
                <a:gd name="T54" fmla="*/ 174 w 980"/>
                <a:gd name="T55" fmla="*/ 471 h 996"/>
                <a:gd name="T56" fmla="*/ 208 w 980"/>
                <a:gd name="T57" fmla="*/ 438 h 996"/>
                <a:gd name="T58" fmla="*/ 244 w 980"/>
                <a:gd name="T59" fmla="*/ 403 h 996"/>
                <a:gd name="T60" fmla="*/ 283 w 980"/>
                <a:gd name="T61" fmla="*/ 368 h 996"/>
                <a:gd name="T62" fmla="*/ 324 w 980"/>
                <a:gd name="T63" fmla="*/ 332 h 996"/>
                <a:gd name="T64" fmla="*/ 366 w 980"/>
                <a:gd name="T65" fmla="*/ 296 h 996"/>
                <a:gd name="T66" fmla="*/ 410 w 980"/>
                <a:gd name="T67" fmla="*/ 261 h 996"/>
                <a:gd name="T68" fmla="*/ 457 w 980"/>
                <a:gd name="T69" fmla="*/ 226 h 996"/>
                <a:gd name="T70" fmla="*/ 504 w 980"/>
                <a:gd name="T71" fmla="*/ 192 h 996"/>
                <a:gd name="T72" fmla="*/ 554 w 980"/>
                <a:gd name="T73" fmla="*/ 160 h 996"/>
                <a:gd name="T74" fmla="*/ 603 w 980"/>
                <a:gd name="T75" fmla="*/ 130 h 996"/>
                <a:gd name="T76" fmla="*/ 655 w 980"/>
                <a:gd name="T77" fmla="*/ 102 h 996"/>
                <a:gd name="T78" fmla="*/ 707 w 980"/>
                <a:gd name="T79" fmla="*/ 76 h 996"/>
                <a:gd name="T80" fmla="*/ 761 w 980"/>
                <a:gd name="T81" fmla="*/ 54 h 996"/>
                <a:gd name="T82" fmla="*/ 815 w 980"/>
                <a:gd name="T83" fmla="*/ 35 h 996"/>
                <a:gd name="T84" fmla="*/ 870 w 980"/>
                <a:gd name="T85" fmla="*/ 19 h 996"/>
                <a:gd name="T86" fmla="*/ 925 w 980"/>
                <a:gd name="T87" fmla="*/ 7 h 996"/>
                <a:gd name="T88" fmla="*/ 980 w 980"/>
                <a:gd name="T89" fmla="*/ 0 h 9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80" h="996">
                  <a:moveTo>
                    <a:pt x="980" y="0"/>
                  </a:moveTo>
                  <a:lnTo>
                    <a:pt x="952" y="46"/>
                  </a:lnTo>
                  <a:lnTo>
                    <a:pt x="921" y="94"/>
                  </a:lnTo>
                  <a:lnTo>
                    <a:pt x="890" y="145"/>
                  </a:lnTo>
                  <a:lnTo>
                    <a:pt x="856" y="198"/>
                  </a:lnTo>
                  <a:lnTo>
                    <a:pt x="819" y="255"/>
                  </a:lnTo>
                  <a:lnTo>
                    <a:pt x="781" y="314"/>
                  </a:lnTo>
                  <a:lnTo>
                    <a:pt x="740" y="376"/>
                  </a:lnTo>
                  <a:lnTo>
                    <a:pt x="696" y="444"/>
                  </a:lnTo>
                  <a:lnTo>
                    <a:pt x="649" y="514"/>
                  </a:lnTo>
                  <a:lnTo>
                    <a:pt x="599" y="588"/>
                  </a:lnTo>
                  <a:lnTo>
                    <a:pt x="546" y="665"/>
                  </a:lnTo>
                  <a:lnTo>
                    <a:pt x="491" y="748"/>
                  </a:lnTo>
                  <a:lnTo>
                    <a:pt x="431" y="834"/>
                  </a:lnTo>
                  <a:lnTo>
                    <a:pt x="369" y="926"/>
                  </a:lnTo>
                  <a:lnTo>
                    <a:pt x="347" y="960"/>
                  </a:lnTo>
                  <a:lnTo>
                    <a:pt x="331" y="996"/>
                  </a:lnTo>
                  <a:lnTo>
                    <a:pt x="0" y="666"/>
                  </a:lnTo>
                  <a:lnTo>
                    <a:pt x="2" y="664"/>
                  </a:lnTo>
                  <a:lnTo>
                    <a:pt x="8" y="657"/>
                  </a:lnTo>
                  <a:lnTo>
                    <a:pt x="18" y="645"/>
                  </a:lnTo>
                  <a:lnTo>
                    <a:pt x="30" y="629"/>
                  </a:lnTo>
                  <a:lnTo>
                    <a:pt x="47" y="609"/>
                  </a:lnTo>
                  <a:lnTo>
                    <a:pt x="66" y="588"/>
                  </a:lnTo>
                  <a:lnTo>
                    <a:pt x="89" y="561"/>
                  </a:lnTo>
                  <a:lnTo>
                    <a:pt x="115" y="533"/>
                  </a:lnTo>
                  <a:lnTo>
                    <a:pt x="144" y="503"/>
                  </a:lnTo>
                  <a:lnTo>
                    <a:pt x="174" y="471"/>
                  </a:lnTo>
                  <a:lnTo>
                    <a:pt x="208" y="438"/>
                  </a:lnTo>
                  <a:lnTo>
                    <a:pt x="244" y="403"/>
                  </a:lnTo>
                  <a:lnTo>
                    <a:pt x="283" y="368"/>
                  </a:lnTo>
                  <a:lnTo>
                    <a:pt x="324" y="332"/>
                  </a:lnTo>
                  <a:lnTo>
                    <a:pt x="366" y="296"/>
                  </a:lnTo>
                  <a:lnTo>
                    <a:pt x="410" y="261"/>
                  </a:lnTo>
                  <a:lnTo>
                    <a:pt x="457" y="226"/>
                  </a:lnTo>
                  <a:lnTo>
                    <a:pt x="504" y="192"/>
                  </a:lnTo>
                  <a:lnTo>
                    <a:pt x="554" y="160"/>
                  </a:lnTo>
                  <a:lnTo>
                    <a:pt x="603" y="130"/>
                  </a:lnTo>
                  <a:lnTo>
                    <a:pt x="655" y="102"/>
                  </a:lnTo>
                  <a:lnTo>
                    <a:pt x="707" y="76"/>
                  </a:lnTo>
                  <a:lnTo>
                    <a:pt x="761" y="54"/>
                  </a:lnTo>
                  <a:lnTo>
                    <a:pt x="815" y="35"/>
                  </a:lnTo>
                  <a:lnTo>
                    <a:pt x="870" y="19"/>
                  </a:lnTo>
                  <a:lnTo>
                    <a:pt x="925" y="7"/>
                  </a:lnTo>
                  <a:lnTo>
                    <a:pt x="98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75" name="Freeform 1274">
              <a:extLst>
                <a:ext uri="{FF2B5EF4-FFF2-40B4-BE49-F238E27FC236}">
                  <a16:creationId xmlns:a16="http://schemas.microsoft.com/office/drawing/2014/main" id="{BE63666C-1FA4-4B46-8606-BA36BD32B128}"/>
                </a:ext>
              </a:extLst>
            </p:cNvPr>
            <p:cNvSpPr>
              <a:spLocks/>
            </p:cNvSpPr>
            <p:nvPr/>
          </p:nvSpPr>
          <p:spPr bwMode="auto">
            <a:xfrm>
              <a:off x="6354" y="5106"/>
              <a:ext cx="498" cy="489"/>
            </a:xfrm>
            <a:custGeom>
              <a:avLst/>
              <a:gdLst>
                <a:gd name="T0" fmla="*/ 998 w 998"/>
                <a:gd name="T1" fmla="*/ 0 h 979"/>
                <a:gd name="T2" fmla="*/ 990 w 998"/>
                <a:gd name="T3" fmla="*/ 55 h 979"/>
                <a:gd name="T4" fmla="*/ 978 w 998"/>
                <a:gd name="T5" fmla="*/ 111 h 979"/>
                <a:gd name="T6" fmla="*/ 963 w 998"/>
                <a:gd name="T7" fmla="*/ 165 h 979"/>
                <a:gd name="T8" fmla="*/ 943 w 998"/>
                <a:gd name="T9" fmla="*/ 220 h 979"/>
                <a:gd name="T10" fmla="*/ 920 w 998"/>
                <a:gd name="T11" fmla="*/ 273 h 979"/>
                <a:gd name="T12" fmla="*/ 895 w 998"/>
                <a:gd name="T13" fmla="*/ 326 h 979"/>
                <a:gd name="T14" fmla="*/ 867 w 998"/>
                <a:gd name="T15" fmla="*/ 377 h 979"/>
                <a:gd name="T16" fmla="*/ 837 w 998"/>
                <a:gd name="T17" fmla="*/ 427 h 979"/>
                <a:gd name="T18" fmla="*/ 804 w 998"/>
                <a:gd name="T19" fmla="*/ 477 h 979"/>
                <a:gd name="T20" fmla="*/ 770 w 998"/>
                <a:gd name="T21" fmla="*/ 524 h 979"/>
                <a:gd name="T22" fmla="*/ 736 w 998"/>
                <a:gd name="T23" fmla="*/ 570 h 979"/>
                <a:gd name="T24" fmla="*/ 700 w 998"/>
                <a:gd name="T25" fmla="*/ 614 h 979"/>
                <a:gd name="T26" fmla="*/ 665 w 998"/>
                <a:gd name="T27" fmla="*/ 657 h 979"/>
                <a:gd name="T28" fmla="*/ 629 w 998"/>
                <a:gd name="T29" fmla="*/ 698 h 979"/>
                <a:gd name="T30" fmla="*/ 594 w 998"/>
                <a:gd name="T31" fmla="*/ 736 h 979"/>
                <a:gd name="T32" fmla="*/ 559 w 998"/>
                <a:gd name="T33" fmla="*/ 771 h 979"/>
                <a:gd name="T34" fmla="*/ 525 w 998"/>
                <a:gd name="T35" fmla="*/ 805 h 979"/>
                <a:gd name="T36" fmla="*/ 494 w 998"/>
                <a:gd name="T37" fmla="*/ 837 h 979"/>
                <a:gd name="T38" fmla="*/ 463 w 998"/>
                <a:gd name="T39" fmla="*/ 866 h 979"/>
                <a:gd name="T40" fmla="*/ 434 w 998"/>
                <a:gd name="T41" fmla="*/ 891 h 979"/>
                <a:gd name="T42" fmla="*/ 409 w 998"/>
                <a:gd name="T43" fmla="*/ 914 h 979"/>
                <a:gd name="T44" fmla="*/ 386 w 998"/>
                <a:gd name="T45" fmla="*/ 933 h 979"/>
                <a:gd name="T46" fmla="*/ 367 w 998"/>
                <a:gd name="T47" fmla="*/ 949 h 979"/>
                <a:gd name="T48" fmla="*/ 351 w 998"/>
                <a:gd name="T49" fmla="*/ 962 h 979"/>
                <a:gd name="T50" fmla="*/ 340 w 998"/>
                <a:gd name="T51" fmla="*/ 972 h 979"/>
                <a:gd name="T52" fmla="*/ 333 w 998"/>
                <a:gd name="T53" fmla="*/ 978 h 979"/>
                <a:gd name="T54" fmla="*/ 330 w 998"/>
                <a:gd name="T55" fmla="*/ 979 h 979"/>
                <a:gd name="T56" fmla="*/ 0 w 998"/>
                <a:gd name="T57" fmla="*/ 649 h 979"/>
                <a:gd name="T58" fmla="*/ 35 w 998"/>
                <a:gd name="T59" fmla="*/ 633 h 979"/>
                <a:gd name="T60" fmla="*/ 70 w 998"/>
                <a:gd name="T61" fmla="*/ 612 h 979"/>
                <a:gd name="T62" fmla="*/ 161 w 998"/>
                <a:gd name="T63" fmla="*/ 549 h 979"/>
                <a:gd name="T64" fmla="*/ 248 w 998"/>
                <a:gd name="T65" fmla="*/ 490 h 979"/>
                <a:gd name="T66" fmla="*/ 330 w 998"/>
                <a:gd name="T67" fmla="*/ 433 h 979"/>
                <a:gd name="T68" fmla="*/ 409 w 998"/>
                <a:gd name="T69" fmla="*/ 381 h 979"/>
                <a:gd name="T70" fmla="*/ 483 w 998"/>
                <a:gd name="T71" fmla="*/ 332 h 979"/>
                <a:gd name="T72" fmla="*/ 553 w 998"/>
                <a:gd name="T73" fmla="*/ 285 h 979"/>
                <a:gd name="T74" fmla="*/ 619 w 998"/>
                <a:gd name="T75" fmla="*/ 241 h 979"/>
                <a:gd name="T76" fmla="*/ 682 w 998"/>
                <a:gd name="T77" fmla="*/ 200 h 979"/>
                <a:gd name="T78" fmla="*/ 743 w 998"/>
                <a:gd name="T79" fmla="*/ 162 h 979"/>
                <a:gd name="T80" fmla="*/ 799 w 998"/>
                <a:gd name="T81" fmla="*/ 125 h 979"/>
                <a:gd name="T82" fmla="*/ 853 w 998"/>
                <a:gd name="T83" fmla="*/ 92 h 979"/>
                <a:gd name="T84" fmla="*/ 903 w 998"/>
                <a:gd name="T85" fmla="*/ 59 h 979"/>
                <a:gd name="T86" fmla="*/ 952 w 998"/>
                <a:gd name="T87" fmla="*/ 29 h 979"/>
                <a:gd name="T88" fmla="*/ 998 w 998"/>
                <a:gd name="T89" fmla="*/ 0 h 9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98" h="979">
                  <a:moveTo>
                    <a:pt x="998" y="0"/>
                  </a:moveTo>
                  <a:lnTo>
                    <a:pt x="990" y="55"/>
                  </a:lnTo>
                  <a:lnTo>
                    <a:pt x="978" y="111"/>
                  </a:lnTo>
                  <a:lnTo>
                    <a:pt x="963" y="165"/>
                  </a:lnTo>
                  <a:lnTo>
                    <a:pt x="943" y="220"/>
                  </a:lnTo>
                  <a:lnTo>
                    <a:pt x="920" y="273"/>
                  </a:lnTo>
                  <a:lnTo>
                    <a:pt x="895" y="326"/>
                  </a:lnTo>
                  <a:lnTo>
                    <a:pt x="867" y="377"/>
                  </a:lnTo>
                  <a:lnTo>
                    <a:pt x="837" y="427"/>
                  </a:lnTo>
                  <a:lnTo>
                    <a:pt x="804" y="477"/>
                  </a:lnTo>
                  <a:lnTo>
                    <a:pt x="770" y="524"/>
                  </a:lnTo>
                  <a:lnTo>
                    <a:pt x="736" y="570"/>
                  </a:lnTo>
                  <a:lnTo>
                    <a:pt x="700" y="614"/>
                  </a:lnTo>
                  <a:lnTo>
                    <a:pt x="665" y="657"/>
                  </a:lnTo>
                  <a:lnTo>
                    <a:pt x="629" y="698"/>
                  </a:lnTo>
                  <a:lnTo>
                    <a:pt x="594" y="736"/>
                  </a:lnTo>
                  <a:lnTo>
                    <a:pt x="559" y="771"/>
                  </a:lnTo>
                  <a:lnTo>
                    <a:pt x="525" y="805"/>
                  </a:lnTo>
                  <a:lnTo>
                    <a:pt x="494" y="837"/>
                  </a:lnTo>
                  <a:lnTo>
                    <a:pt x="463" y="866"/>
                  </a:lnTo>
                  <a:lnTo>
                    <a:pt x="434" y="891"/>
                  </a:lnTo>
                  <a:lnTo>
                    <a:pt x="409" y="914"/>
                  </a:lnTo>
                  <a:lnTo>
                    <a:pt x="386" y="933"/>
                  </a:lnTo>
                  <a:lnTo>
                    <a:pt x="367" y="949"/>
                  </a:lnTo>
                  <a:lnTo>
                    <a:pt x="351" y="962"/>
                  </a:lnTo>
                  <a:lnTo>
                    <a:pt x="340" y="972"/>
                  </a:lnTo>
                  <a:lnTo>
                    <a:pt x="333" y="978"/>
                  </a:lnTo>
                  <a:lnTo>
                    <a:pt x="330" y="979"/>
                  </a:lnTo>
                  <a:lnTo>
                    <a:pt x="0" y="649"/>
                  </a:lnTo>
                  <a:lnTo>
                    <a:pt x="35" y="633"/>
                  </a:lnTo>
                  <a:lnTo>
                    <a:pt x="70" y="612"/>
                  </a:lnTo>
                  <a:lnTo>
                    <a:pt x="161" y="549"/>
                  </a:lnTo>
                  <a:lnTo>
                    <a:pt x="248" y="490"/>
                  </a:lnTo>
                  <a:lnTo>
                    <a:pt x="330" y="433"/>
                  </a:lnTo>
                  <a:lnTo>
                    <a:pt x="409" y="381"/>
                  </a:lnTo>
                  <a:lnTo>
                    <a:pt x="483" y="332"/>
                  </a:lnTo>
                  <a:lnTo>
                    <a:pt x="553" y="285"/>
                  </a:lnTo>
                  <a:lnTo>
                    <a:pt x="619" y="241"/>
                  </a:lnTo>
                  <a:lnTo>
                    <a:pt x="682" y="200"/>
                  </a:lnTo>
                  <a:lnTo>
                    <a:pt x="743" y="162"/>
                  </a:lnTo>
                  <a:lnTo>
                    <a:pt x="799" y="125"/>
                  </a:lnTo>
                  <a:lnTo>
                    <a:pt x="853" y="92"/>
                  </a:lnTo>
                  <a:lnTo>
                    <a:pt x="903" y="59"/>
                  </a:lnTo>
                  <a:lnTo>
                    <a:pt x="952" y="29"/>
                  </a:lnTo>
                  <a:lnTo>
                    <a:pt x="99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76" name="Freeform 1275">
              <a:extLst>
                <a:ext uri="{FF2B5EF4-FFF2-40B4-BE49-F238E27FC236}">
                  <a16:creationId xmlns:a16="http://schemas.microsoft.com/office/drawing/2014/main" id="{FF5B1D43-BB1F-489B-95E4-23804FDB76AB}"/>
                </a:ext>
              </a:extLst>
            </p:cNvPr>
            <p:cNvSpPr>
              <a:spLocks/>
            </p:cNvSpPr>
            <p:nvPr/>
          </p:nvSpPr>
          <p:spPr bwMode="auto">
            <a:xfrm>
              <a:off x="5516" y="4987"/>
              <a:ext cx="618" cy="618"/>
            </a:xfrm>
            <a:custGeom>
              <a:avLst/>
              <a:gdLst>
                <a:gd name="T0" fmla="*/ 496 w 1237"/>
                <a:gd name="T1" fmla="*/ 0 h 1235"/>
                <a:gd name="T2" fmla="*/ 532 w 1237"/>
                <a:gd name="T3" fmla="*/ 36 h 1235"/>
                <a:gd name="T4" fmla="*/ 502 w 1237"/>
                <a:gd name="T5" fmla="*/ 104 h 1235"/>
                <a:gd name="T6" fmla="*/ 474 w 1237"/>
                <a:gd name="T7" fmla="*/ 173 h 1235"/>
                <a:gd name="T8" fmla="*/ 447 w 1237"/>
                <a:gd name="T9" fmla="*/ 248 h 1235"/>
                <a:gd name="T10" fmla="*/ 423 w 1237"/>
                <a:gd name="T11" fmla="*/ 324 h 1235"/>
                <a:gd name="T12" fmla="*/ 403 w 1237"/>
                <a:gd name="T13" fmla="*/ 401 h 1235"/>
                <a:gd name="T14" fmla="*/ 375 w 1237"/>
                <a:gd name="T15" fmla="*/ 522 h 1235"/>
                <a:gd name="T16" fmla="*/ 353 w 1237"/>
                <a:gd name="T17" fmla="*/ 644 h 1235"/>
                <a:gd name="T18" fmla="*/ 335 w 1237"/>
                <a:gd name="T19" fmla="*/ 767 h 1235"/>
                <a:gd name="T20" fmla="*/ 323 w 1237"/>
                <a:gd name="T21" fmla="*/ 890 h 1235"/>
                <a:gd name="T22" fmla="*/ 320 w 1237"/>
                <a:gd name="T23" fmla="*/ 915 h 1235"/>
                <a:gd name="T24" fmla="*/ 423 w 1237"/>
                <a:gd name="T25" fmla="*/ 906 h 1235"/>
                <a:gd name="T26" fmla="*/ 526 w 1237"/>
                <a:gd name="T27" fmla="*/ 893 h 1235"/>
                <a:gd name="T28" fmla="*/ 647 w 1237"/>
                <a:gd name="T29" fmla="*/ 874 h 1235"/>
                <a:gd name="T30" fmla="*/ 766 w 1237"/>
                <a:gd name="T31" fmla="*/ 849 h 1235"/>
                <a:gd name="T32" fmla="*/ 885 w 1237"/>
                <a:gd name="T33" fmla="*/ 820 h 1235"/>
                <a:gd name="T34" fmla="*/ 1002 w 1237"/>
                <a:gd name="T35" fmla="*/ 784 h 1235"/>
                <a:gd name="T36" fmla="*/ 1060 w 1237"/>
                <a:gd name="T37" fmla="*/ 763 h 1235"/>
                <a:gd name="T38" fmla="*/ 1117 w 1237"/>
                <a:gd name="T39" fmla="*/ 740 h 1235"/>
                <a:gd name="T40" fmla="*/ 1173 w 1237"/>
                <a:gd name="T41" fmla="*/ 717 h 1235"/>
                <a:gd name="T42" fmla="*/ 1200 w 1237"/>
                <a:gd name="T43" fmla="*/ 704 h 1235"/>
                <a:gd name="T44" fmla="*/ 1237 w 1237"/>
                <a:gd name="T45" fmla="*/ 740 h 1235"/>
                <a:gd name="T46" fmla="*/ 1194 w 1237"/>
                <a:gd name="T47" fmla="*/ 797 h 1235"/>
                <a:gd name="T48" fmla="*/ 1147 w 1237"/>
                <a:gd name="T49" fmla="*/ 851 h 1235"/>
                <a:gd name="T50" fmla="*/ 1095 w 1237"/>
                <a:gd name="T51" fmla="*/ 901 h 1235"/>
                <a:gd name="T52" fmla="*/ 1041 w 1237"/>
                <a:gd name="T53" fmla="*/ 947 h 1235"/>
                <a:gd name="T54" fmla="*/ 983 w 1237"/>
                <a:gd name="T55" fmla="*/ 989 h 1235"/>
                <a:gd name="T56" fmla="*/ 922 w 1237"/>
                <a:gd name="T57" fmla="*/ 1027 h 1235"/>
                <a:gd name="T58" fmla="*/ 858 w 1237"/>
                <a:gd name="T59" fmla="*/ 1062 h 1235"/>
                <a:gd name="T60" fmla="*/ 794 w 1237"/>
                <a:gd name="T61" fmla="*/ 1094 h 1235"/>
                <a:gd name="T62" fmla="*/ 728 w 1237"/>
                <a:gd name="T63" fmla="*/ 1123 h 1235"/>
                <a:gd name="T64" fmla="*/ 661 w 1237"/>
                <a:gd name="T65" fmla="*/ 1147 h 1235"/>
                <a:gd name="T66" fmla="*/ 594 w 1237"/>
                <a:gd name="T67" fmla="*/ 1169 h 1235"/>
                <a:gd name="T68" fmla="*/ 491 w 1237"/>
                <a:gd name="T69" fmla="*/ 1196 h 1235"/>
                <a:gd name="T70" fmla="*/ 386 w 1237"/>
                <a:gd name="T71" fmla="*/ 1217 h 1235"/>
                <a:gd name="T72" fmla="*/ 280 w 1237"/>
                <a:gd name="T73" fmla="*/ 1229 h 1235"/>
                <a:gd name="T74" fmla="*/ 174 w 1237"/>
                <a:gd name="T75" fmla="*/ 1235 h 1235"/>
                <a:gd name="T76" fmla="*/ 151 w 1237"/>
                <a:gd name="T77" fmla="*/ 1235 h 1235"/>
                <a:gd name="T78" fmla="*/ 128 w 1237"/>
                <a:gd name="T79" fmla="*/ 1233 h 1235"/>
                <a:gd name="T80" fmla="*/ 106 w 1237"/>
                <a:gd name="T81" fmla="*/ 1228 h 1235"/>
                <a:gd name="T82" fmla="*/ 80 w 1237"/>
                <a:gd name="T83" fmla="*/ 1217 h 1235"/>
                <a:gd name="T84" fmla="*/ 57 w 1237"/>
                <a:gd name="T85" fmla="*/ 1201 h 1235"/>
                <a:gd name="T86" fmla="*/ 36 w 1237"/>
                <a:gd name="T87" fmla="*/ 1182 h 1235"/>
                <a:gd name="T88" fmla="*/ 21 w 1237"/>
                <a:gd name="T89" fmla="*/ 1159 h 1235"/>
                <a:gd name="T90" fmla="*/ 8 w 1237"/>
                <a:gd name="T91" fmla="*/ 1134 h 1235"/>
                <a:gd name="T92" fmla="*/ 1 w 1237"/>
                <a:gd name="T93" fmla="*/ 1106 h 1235"/>
                <a:gd name="T94" fmla="*/ 0 w 1237"/>
                <a:gd name="T95" fmla="*/ 1073 h 1235"/>
                <a:gd name="T96" fmla="*/ 0 w 1237"/>
                <a:gd name="T97" fmla="*/ 1041 h 1235"/>
                <a:gd name="T98" fmla="*/ 6 w 1237"/>
                <a:gd name="T99" fmla="*/ 947 h 1235"/>
                <a:gd name="T100" fmla="*/ 18 w 1237"/>
                <a:gd name="T101" fmla="*/ 855 h 1235"/>
                <a:gd name="T102" fmla="*/ 35 w 1237"/>
                <a:gd name="T103" fmla="*/ 762 h 1235"/>
                <a:gd name="T104" fmla="*/ 57 w 1237"/>
                <a:gd name="T105" fmla="*/ 671 h 1235"/>
                <a:gd name="T106" fmla="*/ 85 w 1237"/>
                <a:gd name="T107" fmla="*/ 582 h 1235"/>
                <a:gd name="T108" fmla="*/ 115 w 1237"/>
                <a:gd name="T109" fmla="*/ 501 h 1235"/>
                <a:gd name="T110" fmla="*/ 150 w 1237"/>
                <a:gd name="T111" fmla="*/ 421 h 1235"/>
                <a:gd name="T112" fmla="*/ 190 w 1237"/>
                <a:gd name="T113" fmla="*/ 345 h 1235"/>
                <a:gd name="T114" fmla="*/ 235 w 1237"/>
                <a:gd name="T115" fmla="*/ 270 h 1235"/>
                <a:gd name="T116" fmla="*/ 285 w 1237"/>
                <a:gd name="T117" fmla="*/ 200 h 1235"/>
                <a:gd name="T118" fmla="*/ 331 w 1237"/>
                <a:gd name="T119" fmla="*/ 144 h 1235"/>
                <a:gd name="T120" fmla="*/ 382 w 1237"/>
                <a:gd name="T121" fmla="*/ 92 h 1235"/>
                <a:gd name="T122" fmla="*/ 438 w 1237"/>
                <a:gd name="T123" fmla="*/ 44 h 1235"/>
                <a:gd name="T124" fmla="*/ 496 w 1237"/>
                <a:gd name="T125" fmla="*/ 0 h 1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37" h="1235">
                  <a:moveTo>
                    <a:pt x="496" y="0"/>
                  </a:moveTo>
                  <a:lnTo>
                    <a:pt x="532" y="36"/>
                  </a:lnTo>
                  <a:lnTo>
                    <a:pt x="502" y="104"/>
                  </a:lnTo>
                  <a:lnTo>
                    <a:pt x="474" y="173"/>
                  </a:lnTo>
                  <a:lnTo>
                    <a:pt x="447" y="248"/>
                  </a:lnTo>
                  <a:lnTo>
                    <a:pt x="423" y="324"/>
                  </a:lnTo>
                  <a:lnTo>
                    <a:pt x="403" y="401"/>
                  </a:lnTo>
                  <a:lnTo>
                    <a:pt x="375" y="522"/>
                  </a:lnTo>
                  <a:lnTo>
                    <a:pt x="353" y="644"/>
                  </a:lnTo>
                  <a:lnTo>
                    <a:pt x="335" y="767"/>
                  </a:lnTo>
                  <a:lnTo>
                    <a:pt x="323" y="890"/>
                  </a:lnTo>
                  <a:lnTo>
                    <a:pt x="320" y="915"/>
                  </a:lnTo>
                  <a:lnTo>
                    <a:pt x="423" y="906"/>
                  </a:lnTo>
                  <a:lnTo>
                    <a:pt x="526" y="893"/>
                  </a:lnTo>
                  <a:lnTo>
                    <a:pt x="647" y="874"/>
                  </a:lnTo>
                  <a:lnTo>
                    <a:pt x="766" y="849"/>
                  </a:lnTo>
                  <a:lnTo>
                    <a:pt x="885" y="820"/>
                  </a:lnTo>
                  <a:lnTo>
                    <a:pt x="1002" y="784"/>
                  </a:lnTo>
                  <a:lnTo>
                    <a:pt x="1060" y="763"/>
                  </a:lnTo>
                  <a:lnTo>
                    <a:pt x="1117" y="740"/>
                  </a:lnTo>
                  <a:lnTo>
                    <a:pt x="1173" y="717"/>
                  </a:lnTo>
                  <a:lnTo>
                    <a:pt x="1200" y="704"/>
                  </a:lnTo>
                  <a:lnTo>
                    <a:pt x="1237" y="740"/>
                  </a:lnTo>
                  <a:lnTo>
                    <a:pt x="1194" y="797"/>
                  </a:lnTo>
                  <a:lnTo>
                    <a:pt x="1147" y="851"/>
                  </a:lnTo>
                  <a:lnTo>
                    <a:pt x="1095" y="901"/>
                  </a:lnTo>
                  <a:lnTo>
                    <a:pt x="1041" y="947"/>
                  </a:lnTo>
                  <a:lnTo>
                    <a:pt x="983" y="989"/>
                  </a:lnTo>
                  <a:lnTo>
                    <a:pt x="922" y="1027"/>
                  </a:lnTo>
                  <a:lnTo>
                    <a:pt x="858" y="1062"/>
                  </a:lnTo>
                  <a:lnTo>
                    <a:pt x="794" y="1094"/>
                  </a:lnTo>
                  <a:lnTo>
                    <a:pt x="728" y="1123"/>
                  </a:lnTo>
                  <a:lnTo>
                    <a:pt x="661" y="1147"/>
                  </a:lnTo>
                  <a:lnTo>
                    <a:pt x="594" y="1169"/>
                  </a:lnTo>
                  <a:lnTo>
                    <a:pt x="491" y="1196"/>
                  </a:lnTo>
                  <a:lnTo>
                    <a:pt x="386" y="1217"/>
                  </a:lnTo>
                  <a:lnTo>
                    <a:pt x="280" y="1229"/>
                  </a:lnTo>
                  <a:lnTo>
                    <a:pt x="174" y="1235"/>
                  </a:lnTo>
                  <a:lnTo>
                    <a:pt x="151" y="1235"/>
                  </a:lnTo>
                  <a:lnTo>
                    <a:pt x="128" y="1233"/>
                  </a:lnTo>
                  <a:lnTo>
                    <a:pt x="106" y="1228"/>
                  </a:lnTo>
                  <a:lnTo>
                    <a:pt x="80" y="1217"/>
                  </a:lnTo>
                  <a:lnTo>
                    <a:pt x="57" y="1201"/>
                  </a:lnTo>
                  <a:lnTo>
                    <a:pt x="36" y="1182"/>
                  </a:lnTo>
                  <a:lnTo>
                    <a:pt x="21" y="1159"/>
                  </a:lnTo>
                  <a:lnTo>
                    <a:pt x="8" y="1134"/>
                  </a:lnTo>
                  <a:lnTo>
                    <a:pt x="1" y="1106"/>
                  </a:lnTo>
                  <a:lnTo>
                    <a:pt x="0" y="1073"/>
                  </a:lnTo>
                  <a:lnTo>
                    <a:pt x="0" y="1041"/>
                  </a:lnTo>
                  <a:lnTo>
                    <a:pt x="6" y="947"/>
                  </a:lnTo>
                  <a:lnTo>
                    <a:pt x="18" y="855"/>
                  </a:lnTo>
                  <a:lnTo>
                    <a:pt x="35" y="762"/>
                  </a:lnTo>
                  <a:lnTo>
                    <a:pt x="57" y="671"/>
                  </a:lnTo>
                  <a:lnTo>
                    <a:pt x="85" y="582"/>
                  </a:lnTo>
                  <a:lnTo>
                    <a:pt x="115" y="501"/>
                  </a:lnTo>
                  <a:lnTo>
                    <a:pt x="150" y="421"/>
                  </a:lnTo>
                  <a:lnTo>
                    <a:pt x="190" y="345"/>
                  </a:lnTo>
                  <a:lnTo>
                    <a:pt x="235" y="270"/>
                  </a:lnTo>
                  <a:lnTo>
                    <a:pt x="285" y="200"/>
                  </a:lnTo>
                  <a:lnTo>
                    <a:pt x="331" y="144"/>
                  </a:lnTo>
                  <a:lnTo>
                    <a:pt x="382" y="92"/>
                  </a:lnTo>
                  <a:lnTo>
                    <a:pt x="438" y="44"/>
                  </a:lnTo>
                  <a:lnTo>
                    <a:pt x="49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77" name="Freeform 1276">
              <a:extLst>
                <a:ext uri="{FF2B5EF4-FFF2-40B4-BE49-F238E27FC236}">
                  <a16:creationId xmlns:a16="http://schemas.microsoft.com/office/drawing/2014/main" id="{ECFE7778-ACE6-425E-A7E8-643D325301E2}"/>
                </a:ext>
              </a:extLst>
            </p:cNvPr>
            <p:cNvSpPr>
              <a:spLocks noEditPoints="1"/>
            </p:cNvSpPr>
            <p:nvPr/>
          </p:nvSpPr>
          <p:spPr bwMode="auto">
            <a:xfrm>
              <a:off x="5766" y="3626"/>
              <a:ext cx="1731" cy="1729"/>
            </a:xfrm>
            <a:custGeom>
              <a:avLst/>
              <a:gdLst>
                <a:gd name="T0" fmla="*/ 1977 w 3461"/>
                <a:gd name="T1" fmla="*/ 939 h 3456"/>
                <a:gd name="T2" fmla="*/ 1837 w 3461"/>
                <a:gd name="T3" fmla="*/ 996 h 3456"/>
                <a:gd name="T4" fmla="*/ 1719 w 3461"/>
                <a:gd name="T5" fmla="*/ 1101 h 3456"/>
                <a:gd name="T6" fmla="*/ 1646 w 3461"/>
                <a:gd name="T7" fmla="*/ 1235 h 3456"/>
                <a:gd name="T8" fmla="*/ 1621 w 3461"/>
                <a:gd name="T9" fmla="*/ 1382 h 3456"/>
                <a:gd name="T10" fmla="*/ 1646 w 3461"/>
                <a:gd name="T11" fmla="*/ 1529 h 3456"/>
                <a:gd name="T12" fmla="*/ 1719 w 3461"/>
                <a:gd name="T13" fmla="*/ 1665 h 3456"/>
                <a:gd name="T14" fmla="*/ 1837 w 3461"/>
                <a:gd name="T15" fmla="*/ 1770 h 3456"/>
                <a:gd name="T16" fmla="*/ 1977 w 3461"/>
                <a:gd name="T17" fmla="*/ 1826 h 3456"/>
                <a:gd name="T18" fmla="*/ 2127 w 3461"/>
                <a:gd name="T19" fmla="*/ 1835 h 3456"/>
                <a:gd name="T20" fmla="*/ 2270 w 3461"/>
                <a:gd name="T21" fmla="*/ 1794 h 3456"/>
                <a:gd name="T22" fmla="*/ 2399 w 3461"/>
                <a:gd name="T23" fmla="*/ 1705 h 3456"/>
                <a:gd name="T24" fmla="*/ 2488 w 3461"/>
                <a:gd name="T25" fmla="*/ 1577 h 3456"/>
                <a:gd name="T26" fmla="*/ 2529 w 3461"/>
                <a:gd name="T27" fmla="*/ 1433 h 3456"/>
                <a:gd name="T28" fmla="*/ 2521 w 3461"/>
                <a:gd name="T29" fmla="*/ 1283 h 3456"/>
                <a:gd name="T30" fmla="*/ 2464 w 3461"/>
                <a:gd name="T31" fmla="*/ 1143 h 3456"/>
                <a:gd name="T32" fmla="*/ 2359 w 3461"/>
                <a:gd name="T33" fmla="*/ 1026 h 3456"/>
                <a:gd name="T34" fmla="*/ 2225 w 3461"/>
                <a:gd name="T35" fmla="*/ 952 h 3456"/>
                <a:gd name="T36" fmla="*/ 2076 w 3461"/>
                <a:gd name="T37" fmla="*/ 928 h 3456"/>
                <a:gd name="T38" fmla="*/ 3351 w 3461"/>
                <a:gd name="T39" fmla="*/ 2 h 3456"/>
                <a:gd name="T40" fmla="*/ 3421 w 3461"/>
                <a:gd name="T41" fmla="*/ 40 h 3456"/>
                <a:gd name="T42" fmla="*/ 3459 w 3461"/>
                <a:gd name="T43" fmla="*/ 111 h 3456"/>
                <a:gd name="T44" fmla="*/ 3457 w 3461"/>
                <a:gd name="T45" fmla="*/ 256 h 3456"/>
                <a:gd name="T46" fmla="*/ 3444 w 3461"/>
                <a:gd name="T47" fmla="*/ 471 h 3456"/>
                <a:gd name="T48" fmla="*/ 3416 w 3461"/>
                <a:gd name="T49" fmla="*/ 722 h 3456"/>
                <a:gd name="T50" fmla="*/ 3372 w 3461"/>
                <a:gd name="T51" fmla="*/ 997 h 3456"/>
                <a:gd name="T52" fmla="*/ 3304 w 3461"/>
                <a:gd name="T53" fmla="*/ 1283 h 3456"/>
                <a:gd name="T54" fmla="*/ 3210 w 3461"/>
                <a:gd name="T55" fmla="*/ 1569 h 3456"/>
                <a:gd name="T56" fmla="*/ 3083 w 3461"/>
                <a:gd name="T57" fmla="*/ 1845 h 3456"/>
                <a:gd name="T58" fmla="*/ 2922 w 3461"/>
                <a:gd name="T59" fmla="*/ 2094 h 3456"/>
                <a:gd name="T60" fmla="*/ 2738 w 3461"/>
                <a:gd name="T61" fmla="*/ 2296 h 3456"/>
                <a:gd name="T62" fmla="*/ 2592 w 3461"/>
                <a:gd name="T63" fmla="*/ 2431 h 3456"/>
                <a:gd name="T64" fmla="*/ 2457 w 3461"/>
                <a:gd name="T65" fmla="*/ 2538 h 3456"/>
                <a:gd name="T66" fmla="*/ 2318 w 3461"/>
                <a:gd name="T67" fmla="*/ 2635 h 3456"/>
                <a:gd name="T68" fmla="*/ 2156 w 3461"/>
                <a:gd name="T69" fmla="*/ 2738 h 3456"/>
                <a:gd name="T70" fmla="*/ 2003 w 3461"/>
                <a:gd name="T71" fmla="*/ 2833 h 3456"/>
                <a:gd name="T72" fmla="*/ 1849 w 3461"/>
                <a:gd name="T73" fmla="*/ 2931 h 3456"/>
                <a:gd name="T74" fmla="*/ 1665 w 3461"/>
                <a:gd name="T75" fmla="*/ 3049 h 3456"/>
                <a:gd name="T76" fmla="*/ 1449 w 3461"/>
                <a:gd name="T77" fmla="*/ 3193 h 3456"/>
                <a:gd name="T78" fmla="*/ 1193 w 3461"/>
                <a:gd name="T79" fmla="*/ 3366 h 3456"/>
                <a:gd name="T80" fmla="*/ 1048 w 3461"/>
                <a:gd name="T81" fmla="*/ 3453 h 3456"/>
                <a:gd name="T82" fmla="*/ 969 w 3461"/>
                <a:gd name="T83" fmla="*/ 3445 h 3456"/>
                <a:gd name="T84" fmla="*/ 40 w 3461"/>
                <a:gd name="T85" fmla="*/ 2534 h 3456"/>
                <a:gd name="T86" fmla="*/ 3 w 3461"/>
                <a:gd name="T87" fmla="*/ 2463 h 3456"/>
                <a:gd name="T88" fmla="*/ 11 w 3461"/>
                <a:gd name="T89" fmla="*/ 2383 h 3456"/>
                <a:gd name="T90" fmla="*/ 152 w 3461"/>
                <a:gd name="T91" fmla="*/ 2175 h 3456"/>
                <a:gd name="T92" fmla="*/ 315 w 3461"/>
                <a:gd name="T93" fmla="*/ 1934 h 3456"/>
                <a:gd name="T94" fmla="*/ 449 w 3461"/>
                <a:gd name="T95" fmla="*/ 1729 h 3456"/>
                <a:gd name="T96" fmla="*/ 560 w 3461"/>
                <a:gd name="T97" fmla="*/ 1556 h 3456"/>
                <a:gd name="T98" fmla="*/ 653 w 3461"/>
                <a:gd name="T99" fmla="*/ 1409 h 3456"/>
                <a:gd name="T100" fmla="*/ 755 w 3461"/>
                <a:gd name="T101" fmla="*/ 1246 h 3456"/>
                <a:gd name="T102" fmla="*/ 855 w 3461"/>
                <a:gd name="T103" fmla="*/ 1094 h 3456"/>
                <a:gd name="T104" fmla="*/ 953 w 3461"/>
                <a:gd name="T105" fmla="*/ 957 h 3456"/>
                <a:gd name="T106" fmla="*/ 1068 w 3461"/>
                <a:gd name="T107" fmla="*/ 822 h 3456"/>
                <a:gd name="T108" fmla="*/ 1215 w 3461"/>
                <a:gd name="T109" fmla="*/ 667 h 3456"/>
                <a:gd name="T110" fmla="*/ 1442 w 3461"/>
                <a:gd name="T111" fmla="*/ 480 h 3456"/>
                <a:gd name="T112" fmla="*/ 1704 w 3461"/>
                <a:gd name="T113" fmla="*/ 332 h 3456"/>
                <a:gd name="T114" fmla="*/ 1983 w 3461"/>
                <a:gd name="T115" fmla="*/ 217 h 3456"/>
                <a:gd name="T116" fmla="*/ 2272 w 3461"/>
                <a:gd name="T117" fmla="*/ 131 h 3456"/>
                <a:gd name="T118" fmla="*/ 2556 w 3461"/>
                <a:gd name="T119" fmla="*/ 72 h 3456"/>
                <a:gd name="T120" fmla="*/ 2824 w 3461"/>
                <a:gd name="T121" fmla="*/ 34 h 3456"/>
                <a:gd name="T122" fmla="*/ 3065 w 3461"/>
                <a:gd name="T123" fmla="*/ 11 h 3456"/>
                <a:gd name="T124" fmla="*/ 3265 w 3461"/>
                <a:gd name="T125" fmla="*/ 1 h 3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461" h="3456">
                  <a:moveTo>
                    <a:pt x="2076" y="928"/>
                  </a:moveTo>
                  <a:lnTo>
                    <a:pt x="2026" y="931"/>
                  </a:lnTo>
                  <a:lnTo>
                    <a:pt x="1977" y="939"/>
                  </a:lnTo>
                  <a:lnTo>
                    <a:pt x="1928" y="952"/>
                  </a:lnTo>
                  <a:lnTo>
                    <a:pt x="1881" y="972"/>
                  </a:lnTo>
                  <a:lnTo>
                    <a:pt x="1837" y="996"/>
                  </a:lnTo>
                  <a:lnTo>
                    <a:pt x="1794" y="1026"/>
                  </a:lnTo>
                  <a:lnTo>
                    <a:pt x="1754" y="1061"/>
                  </a:lnTo>
                  <a:lnTo>
                    <a:pt x="1719" y="1101"/>
                  </a:lnTo>
                  <a:lnTo>
                    <a:pt x="1689" y="1143"/>
                  </a:lnTo>
                  <a:lnTo>
                    <a:pt x="1665" y="1188"/>
                  </a:lnTo>
                  <a:lnTo>
                    <a:pt x="1646" y="1235"/>
                  </a:lnTo>
                  <a:lnTo>
                    <a:pt x="1632" y="1283"/>
                  </a:lnTo>
                  <a:lnTo>
                    <a:pt x="1624" y="1333"/>
                  </a:lnTo>
                  <a:lnTo>
                    <a:pt x="1621" y="1382"/>
                  </a:lnTo>
                  <a:lnTo>
                    <a:pt x="1624" y="1433"/>
                  </a:lnTo>
                  <a:lnTo>
                    <a:pt x="1632" y="1481"/>
                  </a:lnTo>
                  <a:lnTo>
                    <a:pt x="1646" y="1529"/>
                  </a:lnTo>
                  <a:lnTo>
                    <a:pt x="1665" y="1577"/>
                  </a:lnTo>
                  <a:lnTo>
                    <a:pt x="1689" y="1622"/>
                  </a:lnTo>
                  <a:lnTo>
                    <a:pt x="1719" y="1665"/>
                  </a:lnTo>
                  <a:lnTo>
                    <a:pt x="1754" y="1705"/>
                  </a:lnTo>
                  <a:lnTo>
                    <a:pt x="1794" y="1740"/>
                  </a:lnTo>
                  <a:lnTo>
                    <a:pt x="1837" y="1770"/>
                  </a:lnTo>
                  <a:lnTo>
                    <a:pt x="1881" y="1794"/>
                  </a:lnTo>
                  <a:lnTo>
                    <a:pt x="1928" y="1813"/>
                  </a:lnTo>
                  <a:lnTo>
                    <a:pt x="1977" y="1826"/>
                  </a:lnTo>
                  <a:lnTo>
                    <a:pt x="2026" y="1835"/>
                  </a:lnTo>
                  <a:lnTo>
                    <a:pt x="2076" y="1837"/>
                  </a:lnTo>
                  <a:lnTo>
                    <a:pt x="2127" y="1835"/>
                  </a:lnTo>
                  <a:lnTo>
                    <a:pt x="2175" y="1826"/>
                  </a:lnTo>
                  <a:lnTo>
                    <a:pt x="2225" y="1813"/>
                  </a:lnTo>
                  <a:lnTo>
                    <a:pt x="2270" y="1794"/>
                  </a:lnTo>
                  <a:lnTo>
                    <a:pt x="2316" y="1770"/>
                  </a:lnTo>
                  <a:lnTo>
                    <a:pt x="2359" y="1740"/>
                  </a:lnTo>
                  <a:lnTo>
                    <a:pt x="2399" y="1705"/>
                  </a:lnTo>
                  <a:lnTo>
                    <a:pt x="2434" y="1665"/>
                  </a:lnTo>
                  <a:lnTo>
                    <a:pt x="2464" y="1622"/>
                  </a:lnTo>
                  <a:lnTo>
                    <a:pt x="2488" y="1577"/>
                  </a:lnTo>
                  <a:lnTo>
                    <a:pt x="2507" y="1529"/>
                  </a:lnTo>
                  <a:lnTo>
                    <a:pt x="2521" y="1481"/>
                  </a:lnTo>
                  <a:lnTo>
                    <a:pt x="2529" y="1433"/>
                  </a:lnTo>
                  <a:lnTo>
                    <a:pt x="2532" y="1382"/>
                  </a:lnTo>
                  <a:lnTo>
                    <a:pt x="2529" y="1333"/>
                  </a:lnTo>
                  <a:lnTo>
                    <a:pt x="2521" y="1283"/>
                  </a:lnTo>
                  <a:lnTo>
                    <a:pt x="2507" y="1235"/>
                  </a:lnTo>
                  <a:lnTo>
                    <a:pt x="2488" y="1188"/>
                  </a:lnTo>
                  <a:lnTo>
                    <a:pt x="2464" y="1143"/>
                  </a:lnTo>
                  <a:lnTo>
                    <a:pt x="2434" y="1101"/>
                  </a:lnTo>
                  <a:lnTo>
                    <a:pt x="2399" y="1061"/>
                  </a:lnTo>
                  <a:lnTo>
                    <a:pt x="2359" y="1026"/>
                  </a:lnTo>
                  <a:lnTo>
                    <a:pt x="2316" y="996"/>
                  </a:lnTo>
                  <a:lnTo>
                    <a:pt x="2270" y="972"/>
                  </a:lnTo>
                  <a:lnTo>
                    <a:pt x="2225" y="952"/>
                  </a:lnTo>
                  <a:lnTo>
                    <a:pt x="2175" y="939"/>
                  </a:lnTo>
                  <a:lnTo>
                    <a:pt x="2127" y="931"/>
                  </a:lnTo>
                  <a:lnTo>
                    <a:pt x="2076" y="928"/>
                  </a:lnTo>
                  <a:close/>
                  <a:moveTo>
                    <a:pt x="3322" y="0"/>
                  </a:moveTo>
                  <a:lnTo>
                    <a:pt x="3325" y="0"/>
                  </a:lnTo>
                  <a:lnTo>
                    <a:pt x="3351" y="2"/>
                  </a:lnTo>
                  <a:lnTo>
                    <a:pt x="3377" y="10"/>
                  </a:lnTo>
                  <a:lnTo>
                    <a:pt x="3401" y="23"/>
                  </a:lnTo>
                  <a:lnTo>
                    <a:pt x="3421" y="40"/>
                  </a:lnTo>
                  <a:lnTo>
                    <a:pt x="3438" y="60"/>
                  </a:lnTo>
                  <a:lnTo>
                    <a:pt x="3451" y="86"/>
                  </a:lnTo>
                  <a:lnTo>
                    <a:pt x="3459" y="111"/>
                  </a:lnTo>
                  <a:lnTo>
                    <a:pt x="3461" y="139"/>
                  </a:lnTo>
                  <a:lnTo>
                    <a:pt x="3460" y="194"/>
                  </a:lnTo>
                  <a:lnTo>
                    <a:pt x="3457" y="256"/>
                  </a:lnTo>
                  <a:lnTo>
                    <a:pt x="3454" y="323"/>
                  </a:lnTo>
                  <a:lnTo>
                    <a:pt x="3450" y="395"/>
                  </a:lnTo>
                  <a:lnTo>
                    <a:pt x="3444" y="471"/>
                  </a:lnTo>
                  <a:lnTo>
                    <a:pt x="3437" y="552"/>
                  </a:lnTo>
                  <a:lnTo>
                    <a:pt x="3427" y="635"/>
                  </a:lnTo>
                  <a:lnTo>
                    <a:pt x="3416" y="722"/>
                  </a:lnTo>
                  <a:lnTo>
                    <a:pt x="3404" y="811"/>
                  </a:lnTo>
                  <a:lnTo>
                    <a:pt x="3389" y="903"/>
                  </a:lnTo>
                  <a:lnTo>
                    <a:pt x="3372" y="997"/>
                  </a:lnTo>
                  <a:lnTo>
                    <a:pt x="3351" y="1091"/>
                  </a:lnTo>
                  <a:lnTo>
                    <a:pt x="3329" y="1187"/>
                  </a:lnTo>
                  <a:lnTo>
                    <a:pt x="3304" y="1283"/>
                  </a:lnTo>
                  <a:lnTo>
                    <a:pt x="3275" y="1380"/>
                  </a:lnTo>
                  <a:lnTo>
                    <a:pt x="3244" y="1475"/>
                  </a:lnTo>
                  <a:lnTo>
                    <a:pt x="3210" y="1569"/>
                  </a:lnTo>
                  <a:lnTo>
                    <a:pt x="3171" y="1663"/>
                  </a:lnTo>
                  <a:lnTo>
                    <a:pt x="3129" y="1755"/>
                  </a:lnTo>
                  <a:lnTo>
                    <a:pt x="3083" y="1845"/>
                  </a:lnTo>
                  <a:lnTo>
                    <a:pt x="3033" y="1932"/>
                  </a:lnTo>
                  <a:lnTo>
                    <a:pt x="2980" y="2015"/>
                  </a:lnTo>
                  <a:lnTo>
                    <a:pt x="2922" y="2094"/>
                  </a:lnTo>
                  <a:lnTo>
                    <a:pt x="2859" y="2172"/>
                  </a:lnTo>
                  <a:lnTo>
                    <a:pt x="2793" y="2243"/>
                  </a:lnTo>
                  <a:lnTo>
                    <a:pt x="2738" y="2296"/>
                  </a:lnTo>
                  <a:lnTo>
                    <a:pt x="2686" y="2346"/>
                  </a:lnTo>
                  <a:lnTo>
                    <a:pt x="2638" y="2390"/>
                  </a:lnTo>
                  <a:lnTo>
                    <a:pt x="2592" y="2431"/>
                  </a:lnTo>
                  <a:lnTo>
                    <a:pt x="2546" y="2469"/>
                  </a:lnTo>
                  <a:lnTo>
                    <a:pt x="2501" y="2504"/>
                  </a:lnTo>
                  <a:lnTo>
                    <a:pt x="2457" y="2538"/>
                  </a:lnTo>
                  <a:lnTo>
                    <a:pt x="2412" y="2571"/>
                  </a:lnTo>
                  <a:lnTo>
                    <a:pt x="2366" y="2603"/>
                  </a:lnTo>
                  <a:lnTo>
                    <a:pt x="2318" y="2635"/>
                  </a:lnTo>
                  <a:lnTo>
                    <a:pt x="2267" y="2668"/>
                  </a:lnTo>
                  <a:lnTo>
                    <a:pt x="2214" y="2702"/>
                  </a:lnTo>
                  <a:lnTo>
                    <a:pt x="2156" y="2738"/>
                  </a:lnTo>
                  <a:lnTo>
                    <a:pt x="2094" y="2777"/>
                  </a:lnTo>
                  <a:lnTo>
                    <a:pt x="2050" y="2804"/>
                  </a:lnTo>
                  <a:lnTo>
                    <a:pt x="2003" y="2833"/>
                  </a:lnTo>
                  <a:lnTo>
                    <a:pt x="1955" y="2865"/>
                  </a:lnTo>
                  <a:lnTo>
                    <a:pt x="1903" y="2897"/>
                  </a:lnTo>
                  <a:lnTo>
                    <a:pt x="1849" y="2931"/>
                  </a:lnTo>
                  <a:lnTo>
                    <a:pt x="1791" y="2969"/>
                  </a:lnTo>
                  <a:lnTo>
                    <a:pt x="1729" y="3007"/>
                  </a:lnTo>
                  <a:lnTo>
                    <a:pt x="1665" y="3049"/>
                  </a:lnTo>
                  <a:lnTo>
                    <a:pt x="1597" y="3094"/>
                  </a:lnTo>
                  <a:lnTo>
                    <a:pt x="1525" y="3142"/>
                  </a:lnTo>
                  <a:lnTo>
                    <a:pt x="1449" y="3193"/>
                  </a:lnTo>
                  <a:lnTo>
                    <a:pt x="1368" y="3247"/>
                  </a:lnTo>
                  <a:lnTo>
                    <a:pt x="1283" y="3304"/>
                  </a:lnTo>
                  <a:lnTo>
                    <a:pt x="1193" y="3366"/>
                  </a:lnTo>
                  <a:lnTo>
                    <a:pt x="1099" y="3431"/>
                  </a:lnTo>
                  <a:lnTo>
                    <a:pt x="1074" y="3445"/>
                  </a:lnTo>
                  <a:lnTo>
                    <a:pt x="1048" y="3453"/>
                  </a:lnTo>
                  <a:lnTo>
                    <a:pt x="1021" y="3456"/>
                  </a:lnTo>
                  <a:lnTo>
                    <a:pt x="994" y="3454"/>
                  </a:lnTo>
                  <a:lnTo>
                    <a:pt x="969" y="3445"/>
                  </a:lnTo>
                  <a:lnTo>
                    <a:pt x="946" y="3433"/>
                  </a:lnTo>
                  <a:lnTo>
                    <a:pt x="924" y="3415"/>
                  </a:lnTo>
                  <a:lnTo>
                    <a:pt x="40" y="2534"/>
                  </a:lnTo>
                  <a:lnTo>
                    <a:pt x="23" y="2512"/>
                  </a:lnTo>
                  <a:lnTo>
                    <a:pt x="10" y="2488"/>
                  </a:lnTo>
                  <a:lnTo>
                    <a:pt x="3" y="2463"/>
                  </a:lnTo>
                  <a:lnTo>
                    <a:pt x="0" y="2436"/>
                  </a:lnTo>
                  <a:lnTo>
                    <a:pt x="3" y="2408"/>
                  </a:lnTo>
                  <a:lnTo>
                    <a:pt x="11" y="2383"/>
                  </a:lnTo>
                  <a:lnTo>
                    <a:pt x="25" y="2359"/>
                  </a:lnTo>
                  <a:lnTo>
                    <a:pt x="90" y="2265"/>
                  </a:lnTo>
                  <a:lnTo>
                    <a:pt x="152" y="2175"/>
                  </a:lnTo>
                  <a:lnTo>
                    <a:pt x="210" y="2090"/>
                  </a:lnTo>
                  <a:lnTo>
                    <a:pt x="264" y="2010"/>
                  </a:lnTo>
                  <a:lnTo>
                    <a:pt x="315" y="1934"/>
                  </a:lnTo>
                  <a:lnTo>
                    <a:pt x="362" y="1861"/>
                  </a:lnTo>
                  <a:lnTo>
                    <a:pt x="407" y="1794"/>
                  </a:lnTo>
                  <a:lnTo>
                    <a:pt x="449" y="1729"/>
                  </a:lnTo>
                  <a:lnTo>
                    <a:pt x="489" y="1668"/>
                  </a:lnTo>
                  <a:lnTo>
                    <a:pt x="525" y="1610"/>
                  </a:lnTo>
                  <a:lnTo>
                    <a:pt x="560" y="1556"/>
                  </a:lnTo>
                  <a:lnTo>
                    <a:pt x="593" y="1504"/>
                  </a:lnTo>
                  <a:lnTo>
                    <a:pt x="624" y="1456"/>
                  </a:lnTo>
                  <a:lnTo>
                    <a:pt x="653" y="1409"/>
                  </a:lnTo>
                  <a:lnTo>
                    <a:pt x="681" y="1365"/>
                  </a:lnTo>
                  <a:lnTo>
                    <a:pt x="718" y="1303"/>
                  </a:lnTo>
                  <a:lnTo>
                    <a:pt x="755" y="1246"/>
                  </a:lnTo>
                  <a:lnTo>
                    <a:pt x="790" y="1193"/>
                  </a:lnTo>
                  <a:lnTo>
                    <a:pt x="822" y="1142"/>
                  </a:lnTo>
                  <a:lnTo>
                    <a:pt x="855" y="1094"/>
                  </a:lnTo>
                  <a:lnTo>
                    <a:pt x="886" y="1048"/>
                  </a:lnTo>
                  <a:lnTo>
                    <a:pt x="919" y="1002"/>
                  </a:lnTo>
                  <a:lnTo>
                    <a:pt x="953" y="957"/>
                  </a:lnTo>
                  <a:lnTo>
                    <a:pt x="989" y="914"/>
                  </a:lnTo>
                  <a:lnTo>
                    <a:pt x="1027" y="868"/>
                  </a:lnTo>
                  <a:lnTo>
                    <a:pt x="1068" y="822"/>
                  </a:lnTo>
                  <a:lnTo>
                    <a:pt x="1112" y="773"/>
                  </a:lnTo>
                  <a:lnTo>
                    <a:pt x="1161" y="722"/>
                  </a:lnTo>
                  <a:lnTo>
                    <a:pt x="1215" y="667"/>
                  </a:lnTo>
                  <a:lnTo>
                    <a:pt x="1287" y="601"/>
                  </a:lnTo>
                  <a:lnTo>
                    <a:pt x="1363" y="538"/>
                  </a:lnTo>
                  <a:lnTo>
                    <a:pt x="1442" y="480"/>
                  </a:lnTo>
                  <a:lnTo>
                    <a:pt x="1527" y="427"/>
                  </a:lnTo>
                  <a:lnTo>
                    <a:pt x="1613" y="378"/>
                  </a:lnTo>
                  <a:lnTo>
                    <a:pt x="1704" y="332"/>
                  </a:lnTo>
                  <a:lnTo>
                    <a:pt x="1794" y="290"/>
                  </a:lnTo>
                  <a:lnTo>
                    <a:pt x="1889" y="252"/>
                  </a:lnTo>
                  <a:lnTo>
                    <a:pt x="1983" y="217"/>
                  </a:lnTo>
                  <a:lnTo>
                    <a:pt x="2080" y="186"/>
                  </a:lnTo>
                  <a:lnTo>
                    <a:pt x="2175" y="157"/>
                  </a:lnTo>
                  <a:lnTo>
                    <a:pt x="2272" y="131"/>
                  </a:lnTo>
                  <a:lnTo>
                    <a:pt x="2367" y="110"/>
                  </a:lnTo>
                  <a:lnTo>
                    <a:pt x="2463" y="89"/>
                  </a:lnTo>
                  <a:lnTo>
                    <a:pt x="2556" y="72"/>
                  </a:lnTo>
                  <a:lnTo>
                    <a:pt x="2648" y="57"/>
                  </a:lnTo>
                  <a:lnTo>
                    <a:pt x="2737" y="45"/>
                  </a:lnTo>
                  <a:lnTo>
                    <a:pt x="2824" y="34"/>
                  </a:lnTo>
                  <a:lnTo>
                    <a:pt x="2909" y="24"/>
                  </a:lnTo>
                  <a:lnTo>
                    <a:pt x="2988" y="17"/>
                  </a:lnTo>
                  <a:lnTo>
                    <a:pt x="3065" y="11"/>
                  </a:lnTo>
                  <a:lnTo>
                    <a:pt x="3137" y="6"/>
                  </a:lnTo>
                  <a:lnTo>
                    <a:pt x="3204" y="3"/>
                  </a:lnTo>
                  <a:lnTo>
                    <a:pt x="3265" y="1"/>
                  </a:lnTo>
                  <a:lnTo>
                    <a:pt x="332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grpSp>
      <p:grpSp>
        <p:nvGrpSpPr>
          <p:cNvPr id="78" name="Group 1036">
            <a:extLst>
              <a:ext uri="{FF2B5EF4-FFF2-40B4-BE49-F238E27FC236}">
                <a16:creationId xmlns:a16="http://schemas.microsoft.com/office/drawing/2014/main" id="{B38F64EA-1A62-4360-810C-0442C0BE1219}"/>
              </a:ext>
            </a:extLst>
          </p:cNvPr>
          <p:cNvGrpSpPr>
            <a:grpSpLocks noChangeAspect="1"/>
          </p:cNvGrpSpPr>
          <p:nvPr/>
        </p:nvGrpSpPr>
        <p:grpSpPr bwMode="auto">
          <a:xfrm>
            <a:off x="2067377" y="2830106"/>
            <a:ext cx="295554" cy="293755"/>
            <a:chOff x="9876" y="-1946"/>
            <a:chExt cx="822" cy="817"/>
          </a:xfrm>
          <a:solidFill>
            <a:schemeClr val="bg1"/>
          </a:solidFill>
        </p:grpSpPr>
        <p:sp>
          <p:nvSpPr>
            <p:cNvPr id="79" name="Freeform 1038">
              <a:extLst>
                <a:ext uri="{FF2B5EF4-FFF2-40B4-BE49-F238E27FC236}">
                  <a16:creationId xmlns:a16="http://schemas.microsoft.com/office/drawing/2014/main" id="{FA9D3188-F775-4FE4-AF77-3B5605EC1E27}"/>
                </a:ext>
              </a:extLst>
            </p:cNvPr>
            <p:cNvSpPr>
              <a:spLocks/>
            </p:cNvSpPr>
            <p:nvPr/>
          </p:nvSpPr>
          <p:spPr bwMode="auto">
            <a:xfrm>
              <a:off x="10016" y="-1801"/>
              <a:ext cx="356" cy="75"/>
            </a:xfrm>
            <a:custGeom>
              <a:avLst/>
              <a:gdLst>
                <a:gd name="T0" fmla="*/ 149 w 1421"/>
                <a:gd name="T1" fmla="*/ 0 h 298"/>
                <a:gd name="T2" fmla="*/ 1272 w 1421"/>
                <a:gd name="T3" fmla="*/ 0 h 298"/>
                <a:gd name="T4" fmla="*/ 1302 w 1421"/>
                <a:gd name="T5" fmla="*/ 3 h 298"/>
                <a:gd name="T6" fmla="*/ 1330 w 1421"/>
                <a:gd name="T7" fmla="*/ 12 h 298"/>
                <a:gd name="T8" fmla="*/ 1356 w 1421"/>
                <a:gd name="T9" fmla="*/ 25 h 298"/>
                <a:gd name="T10" fmla="*/ 1378 w 1421"/>
                <a:gd name="T11" fmla="*/ 44 h 298"/>
                <a:gd name="T12" fmla="*/ 1396 w 1421"/>
                <a:gd name="T13" fmla="*/ 66 h 298"/>
                <a:gd name="T14" fmla="*/ 1410 w 1421"/>
                <a:gd name="T15" fmla="*/ 91 h 298"/>
                <a:gd name="T16" fmla="*/ 1418 w 1421"/>
                <a:gd name="T17" fmla="*/ 119 h 298"/>
                <a:gd name="T18" fmla="*/ 1421 w 1421"/>
                <a:gd name="T19" fmla="*/ 149 h 298"/>
                <a:gd name="T20" fmla="*/ 1418 w 1421"/>
                <a:gd name="T21" fmla="*/ 179 h 298"/>
                <a:gd name="T22" fmla="*/ 1410 w 1421"/>
                <a:gd name="T23" fmla="*/ 206 h 298"/>
                <a:gd name="T24" fmla="*/ 1396 w 1421"/>
                <a:gd name="T25" fmla="*/ 232 h 298"/>
                <a:gd name="T26" fmla="*/ 1378 w 1421"/>
                <a:gd name="T27" fmla="*/ 254 h 298"/>
                <a:gd name="T28" fmla="*/ 1356 w 1421"/>
                <a:gd name="T29" fmla="*/ 272 h 298"/>
                <a:gd name="T30" fmla="*/ 1330 w 1421"/>
                <a:gd name="T31" fmla="*/ 285 h 298"/>
                <a:gd name="T32" fmla="*/ 1302 w 1421"/>
                <a:gd name="T33" fmla="*/ 295 h 298"/>
                <a:gd name="T34" fmla="*/ 1272 w 1421"/>
                <a:gd name="T35" fmla="*/ 298 h 298"/>
                <a:gd name="T36" fmla="*/ 149 w 1421"/>
                <a:gd name="T37" fmla="*/ 298 h 298"/>
                <a:gd name="T38" fmla="*/ 119 w 1421"/>
                <a:gd name="T39" fmla="*/ 295 h 298"/>
                <a:gd name="T40" fmla="*/ 91 w 1421"/>
                <a:gd name="T41" fmla="*/ 285 h 298"/>
                <a:gd name="T42" fmla="*/ 65 w 1421"/>
                <a:gd name="T43" fmla="*/ 272 h 298"/>
                <a:gd name="T44" fmla="*/ 44 w 1421"/>
                <a:gd name="T45" fmla="*/ 254 h 298"/>
                <a:gd name="T46" fmla="*/ 25 w 1421"/>
                <a:gd name="T47" fmla="*/ 232 h 298"/>
                <a:gd name="T48" fmla="*/ 11 w 1421"/>
                <a:gd name="T49" fmla="*/ 206 h 298"/>
                <a:gd name="T50" fmla="*/ 3 w 1421"/>
                <a:gd name="T51" fmla="*/ 179 h 298"/>
                <a:gd name="T52" fmla="*/ 0 w 1421"/>
                <a:gd name="T53" fmla="*/ 149 h 298"/>
                <a:gd name="T54" fmla="*/ 3 w 1421"/>
                <a:gd name="T55" fmla="*/ 119 h 298"/>
                <a:gd name="T56" fmla="*/ 11 w 1421"/>
                <a:gd name="T57" fmla="*/ 91 h 298"/>
                <a:gd name="T58" fmla="*/ 25 w 1421"/>
                <a:gd name="T59" fmla="*/ 66 h 298"/>
                <a:gd name="T60" fmla="*/ 44 w 1421"/>
                <a:gd name="T61" fmla="*/ 44 h 298"/>
                <a:gd name="T62" fmla="*/ 65 w 1421"/>
                <a:gd name="T63" fmla="*/ 25 h 298"/>
                <a:gd name="T64" fmla="*/ 91 w 1421"/>
                <a:gd name="T65" fmla="*/ 12 h 298"/>
                <a:gd name="T66" fmla="*/ 119 w 1421"/>
                <a:gd name="T67" fmla="*/ 3 h 298"/>
                <a:gd name="T68" fmla="*/ 149 w 1421"/>
                <a:gd name="T69"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21" h="298">
                  <a:moveTo>
                    <a:pt x="149" y="0"/>
                  </a:moveTo>
                  <a:lnTo>
                    <a:pt x="1272" y="0"/>
                  </a:lnTo>
                  <a:lnTo>
                    <a:pt x="1302" y="3"/>
                  </a:lnTo>
                  <a:lnTo>
                    <a:pt x="1330" y="12"/>
                  </a:lnTo>
                  <a:lnTo>
                    <a:pt x="1356" y="25"/>
                  </a:lnTo>
                  <a:lnTo>
                    <a:pt x="1378" y="44"/>
                  </a:lnTo>
                  <a:lnTo>
                    <a:pt x="1396" y="66"/>
                  </a:lnTo>
                  <a:lnTo>
                    <a:pt x="1410" y="91"/>
                  </a:lnTo>
                  <a:lnTo>
                    <a:pt x="1418" y="119"/>
                  </a:lnTo>
                  <a:lnTo>
                    <a:pt x="1421" y="149"/>
                  </a:lnTo>
                  <a:lnTo>
                    <a:pt x="1418" y="179"/>
                  </a:lnTo>
                  <a:lnTo>
                    <a:pt x="1410" y="206"/>
                  </a:lnTo>
                  <a:lnTo>
                    <a:pt x="1396" y="232"/>
                  </a:lnTo>
                  <a:lnTo>
                    <a:pt x="1378" y="254"/>
                  </a:lnTo>
                  <a:lnTo>
                    <a:pt x="1356" y="272"/>
                  </a:lnTo>
                  <a:lnTo>
                    <a:pt x="1330" y="285"/>
                  </a:lnTo>
                  <a:lnTo>
                    <a:pt x="1302" y="295"/>
                  </a:lnTo>
                  <a:lnTo>
                    <a:pt x="1272" y="298"/>
                  </a:lnTo>
                  <a:lnTo>
                    <a:pt x="149" y="298"/>
                  </a:lnTo>
                  <a:lnTo>
                    <a:pt x="119" y="295"/>
                  </a:lnTo>
                  <a:lnTo>
                    <a:pt x="91" y="285"/>
                  </a:lnTo>
                  <a:lnTo>
                    <a:pt x="65" y="272"/>
                  </a:lnTo>
                  <a:lnTo>
                    <a:pt x="44" y="254"/>
                  </a:lnTo>
                  <a:lnTo>
                    <a:pt x="25" y="232"/>
                  </a:lnTo>
                  <a:lnTo>
                    <a:pt x="11" y="206"/>
                  </a:lnTo>
                  <a:lnTo>
                    <a:pt x="3" y="179"/>
                  </a:lnTo>
                  <a:lnTo>
                    <a:pt x="0" y="149"/>
                  </a:lnTo>
                  <a:lnTo>
                    <a:pt x="3" y="119"/>
                  </a:lnTo>
                  <a:lnTo>
                    <a:pt x="11" y="91"/>
                  </a:lnTo>
                  <a:lnTo>
                    <a:pt x="25" y="66"/>
                  </a:lnTo>
                  <a:lnTo>
                    <a:pt x="44" y="44"/>
                  </a:lnTo>
                  <a:lnTo>
                    <a:pt x="65" y="25"/>
                  </a:lnTo>
                  <a:lnTo>
                    <a:pt x="91" y="12"/>
                  </a:lnTo>
                  <a:lnTo>
                    <a:pt x="119" y="3"/>
                  </a:lnTo>
                  <a:lnTo>
                    <a:pt x="14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80" name="Freeform 1039">
              <a:extLst>
                <a:ext uri="{FF2B5EF4-FFF2-40B4-BE49-F238E27FC236}">
                  <a16:creationId xmlns:a16="http://schemas.microsoft.com/office/drawing/2014/main" id="{4737E212-5E78-419C-A1EA-AADAC0444461}"/>
                </a:ext>
              </a:extLst>
            </p:cNvPr>
            <p:cNvSpPr>
              <a:spLocks/>
            </p:cNvSpPr>
            <p:nvPr/>
          </p:nvSpPr>
          <p:spPr bwMode="auto">
            <a:xfrm>
              <a:off x="10016" y="-1662"/>
              <a:ext cx="356" cy="75"/>
            </a:xfrm>
            <a:custGeom>
              <a:avLst/>
              <a:gdLst>
                <a:gd name="T0" fmla="*/ 149 w 1421"/>
                <a:gd name="T1" fmla="*/ 0 h 298"/>
                <a:gd name="T2" fmla="*/ 1272 w 1421"/>
                <a:gd name="T3" fmla="*/ 0 h 298"/>
                <a:gd name="T4" fmla="*/ 1302 w 1421"/>
                <a:gd name="T5" fmla="*/ 3 h 298"/>
                <a:gd name="T6" fmla="*/ 1330 w 1421"/>
                <a:gd name="T7" fmla="*/ 12 h 298"/>
                <a:gd name="T8" fmla="*/ 1356 w 1421"/>
                <a:gd name="T9" fmla="*/ 26 h 298"/>
                <a:gd name="T10" fmla="*/ 1378 w 1421"/>
                <a:gd name="T11" fmla="*/ 44 h 298"/>
                <a:gd name="T12" fmla="*/ 1396 w 1421"/>
                <a:gd name="T13" fmla="*/ 66 h 298"/>
                <a:gd name="T14" fmla="*/ 1410 w 1421"/>
                <a:gd name="T15" fmla="*/ 91 h 298"/>
                <a:gd name="T16" fmla="*/ 1418 w 1421"/>
                <a:gd name="T17" fmla="*/ 119 h 298"/>
                <a:gd name="T18" fmla="*/ 1421 w 1421"/>
                <a:gd name="T19" fmla="*/ 149 h 298"/>
                <a:gd name="T20" fmla="*/ 1418 w 1421"/>
                <a:gd name="T21" fmla="*/ 179 h 298"/>
                <a:gd name="T22" fmla="*/ 1410 w 1421"/>
                <a:gd name="T23" fmla="*/ 207 h 298"/>
                <a:gd name="T24" fmla="*/ 1396 w 1421"/>
                <a:gd name="T25" fmla="*/ 232 h 298"/>
                <a:gd name="T26" fmla="*/ 1378 w 1421"/>
                <a:gd name="T27" fmla="*/ 255 h 298"/>
                <a:gd name="T28" fmla="*/ 1356 w 1421"/>
                <a:gd name="T29" fmla="*/ 272 h 298"/>
                <a:gd name="T30" fmla="*/ 1330 w 1421"/>
                <a:gd name="T31" fmla="*/ 287 h 298"/>
                <a:gd name="T32" fmla="*/ 1302 w 1421"/>
                <a:gd name="T33" fmla="*/ 295 h 298"/>
                <a:gd name="T34" fmla="*/ 1272 w 1421"/>
                <a:gd name="T35" fmla="*/ 298 h 298"/>
                <a:gd name="T36" fmla="*/ 149 w 1421"/>
                <a:gd name="T37" fmla="*/ 298 h 298"/>
                <a:gd name="T38" fmla="*/ 119 w 1421"/>
                <a:gd name="T39" fmla="*/ 295 h 298"/>
                <a:gd name="T40" fmla="*/ 91 w 1421"/>
                <a:gd name="T41" fmla="*/ 287 h 298"/>
                <a:gd name="T42" fmla="*/ 65 w 1421"/>
                <a:gd name="T43" fmla="*/ 272 h 298"/>
                <a:gd name="T44" fmla="*/ 44 w 1421"/>
                <a:gd name="T45" fmla="*/ 255 h 298"/>
                <a:gd name="T46" fmla="*/ 25 w 1421"/>
                <a:gd name="T47" fmla="*/ 232 h 298"/>
                <a:gd name="T48" fmla="*/ 11 w 1421"/>
                <a:gd name="T49" fmla="*/ 207 h 298"/>
                <a:gd name="T50" fmla="*/ 3 w 1421"/>
                <a:gd name="T51" fmla="*/ 179 h 298"/>
                <a:gd name="T52" fmla="*/ 0 w 1421"/>
                <a:gd name="T53" fmla="*/ 149 h 298"/>
                <a:gd name="T54" fmla="*/ 3 w 1421"/>
                <a:gd name="T55" fmla="*/ 119 h 298"/>
                <a:gd name="T56" fmla="*/ 11 w 1421"/>
                <a:gd name="T57" fmla="*/ 91 h 298"/>
                <a:gd name="T58" fmla="*/ 25 w 1421"/>
                <a:gd name="T59" fmla="*/ 66 h 298"/>
                <a:gd name="T60" fmla="*/ 44 w 1421"/>
                <a:gd name="T61" fmla="*/ 44 h 298"/>
                <a:gd name="T62" fmla="*/ 65 w 1421"/>
                <a:gd name="T63" fmla="*/ 26 h 298"/>
                <a:gd name="T64" fmla="*/ 91 w 1421"/>
                <a:gd name="T65" fmla="*/ 12 h 298"/>
                <a:gd name="T66" fmla="*/ 119 w 1421"/>
                <a:gd name="T67" fmla="*/ 3 h 298"/>
                <a:gd name="T68" fmla="*/ 149 w 1421"/>
                <a:gd name="T69"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21" h="298">
                  <a:moveTo>
                    <a:pt x="149" y="0"/>
                  </a:moveTo>
                  <a:lnTo>
                    <a:pt x="1272" y="0"/>
                  </a:lnTo>
                  <a:lnTo>
                    <a:pt x="1302" y="3"/>
                  </a:lnTo>
                  <a:lnTo>
                    <a:pt x="1330" y="12"/>
                  </a:lnTo>
                  <a:lnTo>
                    <a:pt x="1356" y="26"/>
                  </a:lnTo>
                  <a:lnTo>
                    <a:pt x="1378" y="44"/>
                  </a:lnTo>
                  <a:lnTo>
                    <a:pt x="1396" y="66"/>
                  </a:lnTo>
                  <a:lnTo>
                    <a:pt x="1410" y="91"/>
                  </a:lnTo>
                  <a:lnTo>
                    <a:pt x="1418" y="119"/>
                  </a:lnTo>
                  <a:lnTo>
                    <a:pt x="1421" y="149"/>
                  </a:lnTo>
                  <a:lnTo>
                    <a:pt x="1418" y="179"/>
                  </a:lnTo>
                  <a:lnTo>
                    <a:pt x="1410" y="207"/>
                  </a:lnTo>
                  <a:lnTo>
                    <a:pt x="1396" y="232"/>
                  </a:lnTo>
                  <a:lnTo>
                    <a:pt x="1378" y="255"/>
                  </a:lnTo>
                  <a:lnTo>
                    <a:pt x="1356" y="272"/>
                  </a:lnTo>
                  <a:lnTo>
                    <a:pt x="1330" y="287"/>
                  </a:lnTo>
                  <a:lnTo>
                    <a:pt x="1302" y="295"/>
                  </a:lnTo>
                  <a:lnTo>
                    <a:pt x="1272" y="298"/>
                  </a:lnTo>
                  <a:lnTo>
                    <a:pt x="149" y="298"/>
                  </a:lnTo>
                  <a:lnTo>
                    <a:pt x="119" y="295"/>
                  </a:lnTo>
                  <a:lnTo>
                    <a:pt x="91" y="287"/>
                  </a:lnTo>
                  <a:lnTo>
                    <a:pt x="65" y="272"/>
                  </a:lnTo>
                  <a:lnTo>
                    <a:pt x="44" y="255"/>
                  </a:lnTo>
                  <a:lnTo>
                    <a:pt x="25" y="232"/>
                  </a:lnTo>
                  <a:lnTo>
                    <a:pt x="11" y="207"/>
                  </a:lnTo>
                  <a:lnTo>
                    <a:pt x="3" y="179"/>
                  </a:lnTo>
                  <a:lnTo>
                    <a:pt x="0" y="149"/>
                  </a:lnTo>
                  <a:lnTo>
                    <a:pt x="3" y="119"/>
                  </a:lnTo>
                  <a:lnTo>
                    <a:pt x="11" y="91"/>
                  </a:lnTo>
                  <a:lnTo>
                    <a:pt x="25" y="66"/>
                  </a:lnTo>
                  <a:lnTo>
                    <a:pt x="44" y="44"/>
                  </a:lnTo>
                  <a:lnTo>
                    <a:pt x="65" y="26"/>
                  </a:lnTo>
                  <a:lnTo>
                    <a:pt x="91" y="12"/>
                  </a:lnTo>
                  <a:lnTo>
                    <a:pt x="119" y="3"/>
                  </a:lnTo>
                  <a:lnTo>
                    <a:pt x="14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81" name="Freeform 1040">
              <a:extLst>
                <a:ext uri="{FF2B5EF4-FFF2-40B4-BE49-F238E27FC236}">
                  <a16:creationId xmlns:a16="http://schemas.microsoft.com/office/drawing/2014/main" id="{BAFD2F0B-BA81-4334-8F90-098F8995215B}"/>
                </a:ext>
              </a:extLst>
            </p:cNvPr>
            <p:cNvSpPr>
              <a:spLocks/>
            </p:cNvSpPr>
            <p:nvPr/>
          </p:nvSpPr>
          <p:spPr bwMode="auto">
            <a:xfrm>
              <a:off x="10016" y="-1522"/>
              <a:ext cx="215" cy="74"/>
            </a:xfrm>
            <a:custGeom>
              <a:avLst/>
              <a:gdLst>
                <a:gd name="T0" fmla="*/ 149 w 860"/>
                <a:gd name="T1" fmla="*/ 0 h 297"/>
                <a:gd name="T2" fmla="*/ 711 w 860"/>
                <a:gd name="T3" fmla="*/ 0 h 297"/>
                <a:gd name="T4" fmla="*/ 741 w 860"/>
                <a:gd name="T5" fmla="*/ 3 h 297"/>
                <a:gd name="T6" fmla="*/ 769 w 860"/>
                <a:gd name="T7" fmla="*/ 11 h 297"/>
                <a:gd name="T8" fmla="*/ 795 w 860"/>
                <a:gd name="T9" fmla="*/ 26 h 297"/>
                <a:gd name="T10" fmla="*/ 817 w 860"/>
                <a:gd name="T11" fmla="*/ 43 h 297"/>
                <a:gd name="T12" fmla="*/ 835 w 860"/>
                <a:gd name="T13" fmla="*/ 66 h 297"/>
                <a:gd name="T14" fmla="*/ 849 w 860"/>
                <a:gd name="T15" fmla="*/ 90 h 297"/>
                <a:gd name="T16" fmla="*/ 857 w 860"/>
                <a:gd name="T17" fmla="*/ 118 h 297"/>
                <a:gd name="T18" fmla="*/ 860 w 860"/>
                <a:gd name="T19" fmla="*/ 149 h 297"/>
                <a:gd name="T20" fmla="*/ 857 w 860"/>
                <a:gd name="T21" fmla="*/ 179 h 297"/>
                <a:gd name="T22" fmla="*/ 849 w 860"/>
                <a:gd name="T23" fmla="*/ 207 h 297"/>
                <a:gd name="T24" fmla="*/ 835 w 860"/>
                <a:gd name="T25" fmla="*/ 231 h 297"/>
                <a:gd name="T26" fmla="*/ 817 w 860"/>
                <a:gd name="T27" fmla="*/ 254 h 297"/>
                <a:gd name="T28" fmla="*/ 795 w 860"/>
                <a:gd name="T29" fmla="*/ 271 h 297"/>
                <a:gd name="T30" fmla="*/ 769 w 860"/>
                <a:gd name="T31" fmla="*/ 286 h 297"/>
                <a:gd name="T32" fmla="*/ 741 w 860"/>
                <a:gd name="T33" fmla="*/ 294 h 297"/>
                <a:gd name="T34" fmla="*/ 711 w 860"/>
                <a:gd name="T35" fmla="*/ 297 h 297"/>
                <a:gd name="T36" fmla="*/ 149 w 860"/>
                <a:gd name="T37" fmla="*/ 297 h 297"/>
                <a:gd name="T38" fmla="*/ 119 w 860"/>
                <a:gd name="T39" fmla="*/ 294 h 297"/>
                <a:gd name="T40" fmla="*/ 91 w 860"/>
                <a:gd name="T41" fmla="*/ 286 h 297"/>
                <a:gd name="T42" fmla="*/ 65 w 860"/>
                <a:gd name="T43" fmla="*/ 271 h 297"/>
                <a:gd name="T44" fmla="*/ 44 w 860"/>
                <a:gd name="T45" fmla="*/ 254 h 297"/>
                <a:gd name="T46" fmla="*/ 25 w 860"/>
                <a:gd name="T47" fmla="*/ 231 h 297"/>
                <a:gd name="T48" fmla="*/ 11 w 860"/>
                <a:gd name="T49" fmla="*/ 207 h 297"/>
                <a:gd name="T50" fmla="*/ 3 w 860"/>
                <a:gd name="T51" fmla="*/ 179 h 297"/>
                <a:gd name="T52" fmla="*/ 0 w 860"/>
                <a:gd name="T53" fmla="*/ 149 h 297"/>
                <a:gd name="T54" fmla="*/ 3 w 860"/>
                <a:gd name="T55" fmla="*/ 118 h 297"/>
                <a:gd name="T56" fmla="*/ 11 w 860"/>
                <a:gd name="T57" fmla="*/ 90 h 297"/>
                <a:gd name="T58" fmla="*/ 25 w 860"/>
                <a:gd name="T59" fmla="*/ 66 h 297"/>
                <a:gd name="T60" fmla="*/ 44 w 860"/>
                <a:gd name="T61" fmla="*/ 43 h 297"/>
                <a:gd name="T62" fmla="*/ 65 w 860"/>
                <a:gd name="T63" fmla="*/ 26 h 297"/>
                <a:gd name="T64" fmla="*/ 91 w 860"/>
                <a:gd name="T65" fmla="*/ 11 h 297"/>
                <a:gd name="T66" fmla="*/ 119 w 860"/>
                <a:gd name="T67" fmla="*/ 3 h 297"/>
                <a:gd name="T68" fmla="*/ 149 w 860"/>
                <a:gd name="T69" fmla="*/ 0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60" h="297">
                  <a:moveTo>
                    <a:pt x="149" y="0"/>
                  </a:moveTo>
                  <a:lnTo>
                    <a:pt x="711" y="0"/>
                  </a:lnTo>
                  <a:lnTo>
                    <a:pt x="741" y="3"/>
                  </a:lnTo>
                  <a:lnTo>
                    <a:pt x="769" y="11"/>
                  </a:lnTo>
                  <a:lnTo>
                    <a:pt x="795" y="26"/>
                  </a:lnTo>
                  <a:lnTo>
                    <a:pt x="817" y="43"/>
                  </a:lnTo>
                  <a:lnTo>
                    <a:pt x="835" y="66"/>
                  </a:lnTo>
                  <a:lnTo>
                    <a:pt x="849" y="90"/>
                  </a:lnTo>
                  <a:lnTo>
                    <a:pt x="857" y="118"/>
                  </a:lnTo>
                  <a:lnTo>
                    <a:pt x="860" y="149"/>
                  </a:lnTo>
                  <a:lnTo>
                    <a:pt x="857" y="179"/>
                  </a:lnTo>
                  <a:lnTo>
                    <a:pt x="849" y="207"/>
                  </a:lnTo>
                  <a:lnTo>
                    <a:pt x="835" y="231"/>
                  </a:lnTo>
                  <a:lnTo>
                    <a:pt x="817" y="254"/>
                  </a:lnTo>
                  <a:lnTo>
                    <a:pt x="795" y="271"/>
                  </a:lnTo>
                  <a:lnTo>
                    <a:pt x="769" y="286"/>
                  </a:lnTo>
                  <a:lnTo>
                    <a:pt x="741" y="294"/>
                  </a:lnTo>
                  <a:lnTo>
                    <a:pt x="711" y="297"/>
                  </a:lnTo>
                  <a:lnTo>
                    <a:pt x="149" y="297"/>
                  </a:lnTo>
                  <a:lnTo>
                    <a:pt x="119" y="294"/>
                  </a:lnTo>
                  <a:lnTo>
                    <a:pt x="91" y="286"/>
                  </a:lnTo>
                  <a:lnTo>
                    <a:pt x="65" y="271"/>
                  </a:lnTo>
                  <a:lnTo>
                    <a:pt x="44" y="254"/>
                  </a:lnTo>
                  <a:lnTo>
                    <a:pt x="25" y="231"/>
                  </a:lnTo>
                  <a:lnTo>
                    <a:pt x="11" y="207"/>
                  </a:lnTo>
                  <a:lnTo>
                    <a:pt x="3" y="179"/>
                  </a:lnTo>
                  <a:lnTo>
                    <a:pt x="0" y="149"/>
                  </a:lnTo>
                  <a:lnTo>
                    <a:pt x="3" y="118"/>
                  </a:lnTo>
                  <a:lnTo>
                    <a:pt x="11" y="90"/>
                  </a:lnTo>
                  <a:lnTo>
                    <a:pt x="25" y="66"/>
                  </a:lnTo>
                  <a:lnTo>
                    <a:pt x="44" y="43"/>
                  </a:lnTo>
                  <a:lnTo>
                    <a:pt x="65" y="26"/>
                  </a:lnTo>
                  <a:lnTo>
                    <a:pt x="91" y="11"/>
                  </a:lnTo>
                  <a:lnTo>
                    <a:pt x="119" y="3"/>
                  </a:lnTo>
                  <a:lnTo>
                    <a:pt x="14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82" name="Freeform 1041">
              <a:extLst>
                <a:ext uri="{FF2B5EF4-FFF2-40B4-BE49-F238E27FC236}">
                  <a16:creationId xmlns:a16="http://schemas.microsoft.com/office/drawing/2014/main" id="{89034D38-6C14-4D62-ADD2-ABC950ABADEF}"/>
                </a:ext>
              </a:extLst>
            </p:cNvPr>
            <p:cNvSpPr>
              <a:spLocks/>
            </p:cNvSpPr>
            <p:nvPr/>
          </p:nvSpPr>
          <p:spPr bwMode="auto">
            <a:xfrm>
              <a:off x="9876" y="-1946"/>
              <a:ext cx="636" cy="817"/>
            </a:xfrm>
            <a:custGeom>
              <a:avLst/>
              <a:gdLst>
                <a:gd name="T0" fmla="*/ 150 w 2545"/>
                <a:gd name="T1" fmla="*/ 0 h 3271"/>
                <a:gd name="T2" fmla="*/ 2395 w 2545"/>
                <a:gd name="T3" fmla="*/ 0 h 3271"/>
                <a:gd name="T4" fmla="*/ 2425 w 2545"/>
                <a:gd name="T5" fmla="*/ 3 h 3271"/>
                <a:gd name="T6" fmla="*/ 2453 w 2545"/>
                <a:gd name="T7" fmla="*/ 11 h 3271"/>
                <a:gd name="T8" fmla="*/ 2479 w 2545"/>
                <a:gd name="T9" fmla="*/ 26 h 3271"/>
                <a:gd name="T10" fmla="*/ 2501 w 2545"/>
                <a:gd name="T11" fmla="*/ 43 h 3271"/>
                <a:gd name="T12" fmla="*/ 2520 w 2545"/>
                <a:gd name="T13" fmla="*/ 66 h 3271"/>
                <a:gd name="T14" fmla="*/ 2533 w 2545"/>
                <a:gd name="T15" fmla="*/ 90 h 3271"/>
                <a:gd name="T16" fmla="*/ 2542 w 2545"/>
                <a:gd name="T17" fmla="*/ 118 h 3271"/>
                <a:gd name="T18" fmla="*/ 2545 w 2545"/>
                <a:gd name="T19" fmla="*/ 148 h 3271"/>
                <a:gd name="T20" fmla="*/ 2545 w 2545"/>
                <a:gd name="T21" fmla="*/ 369 h 3271"/>
                <a:gd name="T22" fmla="*/ 2246 w 2545"/>
                <a:gd name="T23" fmla="*/ 885 h 3271"/>
                <a:gd name="T24" fmla="*/ 2246 w 2545"/>
                <a:gd name="T25" fmla="*/ 297 h 3271"/>
                <a:gd name="T26" fmla="*/ 300 w 2545"/>
                <a:gd name="T27" fmla="*/ 297 h 3271"/>
                <a:gd name="T28" fmla="*/ 300 w 2545"/>
                <a:gd name="T29" fmla="*/ 2973 h 3271"/>
                <a:gd name="T30" fmla="*/ 2246 w 2545"/>
                <a:gd name="T31" fmla="*/ 2973 h 3271"/>
                <a:gd name="T32" fmla="*/ 2246 w 2545"/>
                <a:gd name="T33" fmla="*/ 2603 h 3271"/>
                <a:gd name="T34" fmla="*/ 2403 w 2545"/>
                <a:gd name="T35" fmla="*/ 2500 h 3271"/>
                <a:gd name="T36" fmla="*/ 2430 w 2545"/>
                <a:gd name="T37" fmla="*/ 2478 h 3271"/>
                <a:gd name="T38" fmla="*/ 2454 w 2545"/>
                <a:gd name="T39" fmla="*/ 2453 h 3271"/>
                <a:gd name="T40" fmla="*/ 2474 w 2545"/>
                <a:gd name="T41" fmla="*/ 2425 h 3271"/>
                <a:gd name="T42" fmla="*/ 2545 w 2545"/>
                <a:gd name="T43" fmla="*/ 2302 h 3271"/>
                <a:gd name="T44" fmla="*/ 2545 w 2545"/>
                <a:gd name="T45" fmla="*/ 3122 h 3271"/>
                <a:gd name="T46" fmla="*/ 2542 w 2545"/>
                <a:gd name="T47" fmla="*/ 3151 h 3271"/>
                <a:gd name="T48" fmla="*/ 2533 w 2545"/>
                <a:gd name="T49" fmla="*/ 3179 h 3271"/>
                <a:gd name="T50" fmla="*/ 2520 w 2545"/>
                <a:gd name="T51" fmla="*/ 3205 h 3271"/>
                <a:gd name="T52" fmla="*/ 2501 w 2545"/>
                <a:gd name="T53" fmla="*/ 3226 h 3271"/>
                <a:gd name="T54" fmla="*/ 2479 w 2545"/>
                <a:gd name="T55" fmla="*/ 3245 h 3271"/>
                <a:gd name="T56" fmla="*/ 2453 w 2545"/>
                <a:gd name="T57" fmla="*/ 3258 h 3271"/>
                <a:gd name="T58" fmla="*/ 2425 w 2545"/>
                <a:gd name="T59" fmla="*/ 3268 h 3271"/>
                <a:gd name="T60" fmla="*/ 2395 w 2545"/>
                <a:gd name="T61" fmla="*/ 3271 h 3271"/>
                <a:gd name="T62" fmla="*/ 150 w 2545"/>
                <a:gd name="T63" fmla="*/ 3271 h 3271"/>
                <a:gd name="T64" fmla="*/ 120 w 2545"/>
                <a:gd name="T65" fmla="*/ 3268 h 3271"/>
                <a:gd name="T66" fmla="*/ 92 w 2545"/>
                <a:gd name="T67" fmla="*/ 3258 h 3271"/>
                <a:gd name="T68" fmla="*/ 66 w 2545"/>
                <a:gd name="T69" fmla="*/ 3245 h 3271"/>
                <a:gd name="T70" fmla="*/ 44 w 2545"/>
                <a:gd name="T71" fmla="*/ 3226 h 3271"/>
                <a:gd name="T72" fmla="*/ 26 w 2545"/>
                <a:gd name="T73" fmla="*/ 3205 h 3271"/>
                <a:gd name="T74" fmla="*/ 12 w 2545"/>
                <a:gd name="T75" fmla="*/ 3179 h 3271"/>
                <a:gd name="T76" fmla="*/ 3 w 2545"/>
                <a:gd name="T77" fmla="*/ 3151 h 3271"/>
                <a:gd name="T78" fmla="*/ 0 w 2545"/>
                <a:gd name="T79" fmla="*/ 3122 h 3271"/>
                <a:gd name="T80" fmla="*/ 0 w 2545"/>
                <a:gd name="T81" fmla="*/ 148 h 3271"/>
                <a:gd name="T82" fmla="*/ 3 w 2545"/>
                <a:gd name="T83" fmla="*/ 118 h 3271"/>
                <a:gd name="T84" fmla="*/ 12 w 2545"/>
                <a:gd name="T85" fmla="*/ 90 h 3271"/>
                <a:gd name="T86" fmla="*/ 26 w 2545"/>
                <a:gd name="T87" fmla="*/ 66 h 3271"/>
                <a:gd name="T88" fmla="*/ 44 w 2545"/>
                <a:gd name="T89" fmla="*/ 43 h 3271"/>
                <a:gd name="T90" fmla="*/ 66 w 2545"/>
                <a:gd name="T91" fmla="*/ 26 h 3271"/>
                <a:gd name="T92" fmla="*/ 92 w 2545"/>
                <a:gd name="T93" fmla="*/ 11 h 3271"/>
                <a:gd name="T94" fmla="*/ 120 w 2545"/>
                <a:gd name="T95" fmla="*/ 3 h 3271"/>
                <a:gd name="T96" fmla="*/ 150 w 2545"/>
                <a:gd name="T97" fmla="*/ 0 h 3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545" h="3271">
                  <a:moveTo>
                    <a:pt x="150" y="0"/>
                  </a:moveTo>
                  <a:lnTo>
                    <a:pt x="2395" y="0"/>
                  </a:lnTo>
                  <a:lnTo>
                    <a:pt x="2425" y="3"/>
                  </a:lnTo>
                  <a:lnTo>
                    <a:pt x="2453" y="11"/>
                  </a:lnTo>
                  <a:lnTo>
                    <a:pt x="2479" y="26"/>
                  </a:lnTo>
                  <a:lnTo>
                    <a:pt x="2501" y="43"/>
                  </a:lnTo>
                  <a:lnTo>
                    <a:pt x="2520" y="66"/>
                  </a:lnTo>
                  <a:lnTo>
                    <a:pt x="2533" y="90"/>
                  </a:lnTo>
                  <a:lnTo>
                    <a:pt x="2542" y="118"/>
                  </a:lnTo>
                  <a:lnTo>
                    <a:pt x="2545" y="148"/>
                  </a:lnTo>
                  <a:lnTo>
                    <a:pt x="2545" y="369"/>
                  </a:lnTo>
                  <a:lnTo>
                    <a:pt x="2246" y="885"/>
                  </a:lnTo>
                  <a:lnTo>
                    <a:pt x="2246" y="297"/>
                  </a:lnTo>
                  <a:lnTo>
                    <a:pt x="300" y="297"/>
                  </a:lnTo>
                  <a:lnTo>
                    <a:pt x="300" y="2973"/>
                  </a:lnTo>
                  <a:lnTo>
                    <a:pt x="2246" y="2973"/>
                  </a:lnTo>
                  <a:lnTo>
                    <a:pt x="2246" y="2603"/>
                  </a:lnTo>
                  <a:lnTo>
                    <a:pt x="2403" y="2500"/>
                  </a:lnTo>
                  <a:lnTo>
                    <a:pt x="2430" y="2478"/>
                  </a:lnTo>
                  <a:lnTo>
                    <a:pt x="2454" y="2453"/>
                  </a:lnTo>
                  <a:lnTo>
                    <a:pt x="2474" y="2425"/>
                  </a:lnTo>
                  <a:lnTo>
                    <a:pt x="2545" y="2302"/>
                  </a:lnTo>
                  <a:lnTo>
                    <a:pt x="2545" y="3122"/>
                  </a:lnTo>
                  <a:lnTo>
                    <a:pt x="2542" y="3151"/>
                  </a:lnTo>
                  <a:lnTo>
                    <a:pt x="2533" y="3179"/>
                  </a:lnTo>
                  <a:lnTo>
                    <a:pt x="2520" y="3205"/>
                  </a:lnTo>
                  <a:lnTo>
                    <a:pt x="2501" y="3226"/>
                  </a:lnTo>
                  <a:lnTo>
                    <a:pt x="2479" y="3245"/>
                  </a:lnTo>
                  <a:lnTo>
                    <a:pt x="2453" y="3258"/>
                  </a:lnTo>
                  <a:lnTo>
                    <a:pt x="2425" y="3268"/>
                  </a:lnTo>
                  <a:lnTo>
                    <a:pt x="2395" y="3271"/>
                  </a:lnTo>
                  <a:lnTo>
                    <a:pt x="150" y="3271"/>
                  </a:lnTo>
                  <a:lnTo>
                    <a:pt x="120" y="3268"/>
                  </a:lnTo>
                  <a:lnTo>
                    <a:pt x="92" y="3258"/>
                  </a:lnTo>
                  <a:lnTo>
                    <a:pt x="66" y="3245"/>
                  </a:lnTo>
                  <a:lnTo>
                    <a:pt x="44" y="3226"/>
                  </a:lnTo>
                  <a:lnTo>
                    <a:pt x="26" y="3205"/>
                  </a:lnTo>
                  <a:lnTo>
                    <a:pt x="12" y="3179"/>
                  </a:lnTo>
                  <a:lnTo>
                    <a:pt x="3" y="3151"/>
                  </a:lnTo>
                  <a:lnTo>
                    <a:pt x="0" y="3122"/>
                  </a:lnTo>
                  <a:lnTo>
                    <a:pt x="0" y="148"/>
                  </a:lnTo>
                  <a:lnTo>
                    <a:pt x="3" y="118"/>
                  </a:lnTo>
                  <a:lnTo>
                    <a:pt x="12" y="90"/>
                  </a:lnTo>
                  <a:lnTo>
                    <a:pt x="26" y="66"/>
                  </a:lnTo>
                  <a:lnTo>
                    <a:pt x="44" y="43"/>
                  </a:lnTo>
                  <a:lnTo>
                    <a:pt x="66" y="26"/>
                  </a:lnTo>
                  <a:lnTo>
                    <a:pt x="92" y="11"/>
                  </a:lnTo>
                  <a:lnTo>
                    <a:pt x="120" y="3"/>
                  </a:lnTo>
                  <a:lnTo>
                    <a:pt x="15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dirty="0">
                <a:solidFill>
                  <a:schemeClr val="bg1"/>
                </a:solidFill>
              </a:endParaRPr>
            </a:p>
          </p:txBody>
        </p:sp>
        <p:sp>
          <p:nvSpPr>
            <p:cNvPr id="83" name="Freeform 1042">
              <a:extLst>
                <a:ext uri="{FF2B5EF4-FFF2-40B4-BE49-F238E27FC236}">
                  <a16:creationId xmlns:a16="http://schemas.microsoft.com/office/drawing/2014/main" id="{A6785386-C4F5-403F-9977-4D2CD6C072F5}"/>
                </a:ext>
              </a:extLst>
            </p:cNvPr>
            <p:cNvSpPr>
              <a:spLocks noEditPoints="1"/>
            </p:cNvSpPr>
            <p:nvPr/>
          </p:nvSpPr>
          <p:spPr bwMode="auto">
            <a:xfrm>
              <a:off x="10305" y="-1855"/>
              <a:ext cx="393" cy="586"/>
            </a:xfrm>
            <a:custGeom>
              <a:avLst/>
              <a:gdLst>
                <a:gd name="T0" fmla="*/ 130 w 1574"/>
                <a:gd name="T1" fmla="*/ 1973 h 2342"/>
                <a:gd name="T2" fmla="*/ 221 w 1574"/>
                <a:gd name="T3" fmla="*/ 2017 h 2342"/>
                <a:gd name="T4" fmla="*/ 305 w 1574"/>
                <a:gd name="T5" fmla="*/ 2073 h 2342"/>
                <a:gd name="T6" fmla="*/ 434 w 1574"/>
                <a:gd name="T7" fmla="*/ 1957 h 2342"/>
                <a:gd name="T8" fmla="*/ 385 w 1574"/>
                <a:gd name="T9" fmla="*/ 1912 h 2342"/>
                <a:gd name="T10" fmla="*/ 311 w 1574"/>
                <a:gd name="T11" fmla="*/ 1861 h 2342"/>
                <a:gd name="T12" fmla="*/ 242 w 1574"/>
                <a:gd name="T13" fmla="*/ 1827 h 2342"/>
                <a:gd name="T14" fmla="*/ 186 w 1574"/>
                <a:gd name="T15" fmla="*/ 1808 h 2342"/>
                <a:gd name="T16" fmla="*/ 140 w 1574"/>
                <a:gd name="T17" fmla="*/ 1799 h 2342"/>
                <a:gd name="T18" fmla="*/ 1106 w 1574"/>
                <a:gd name="T19" fmla="*/ 0 h 2342"/>
                <a:gd name="T20" fmla="*/ 1161 w 1574"/>
                <a:gd name="T21" fmla="*/ 7 h 2342"/>
                <a:gd name="T22" fmla="*/ 1227 w 1574"/>
                <a:gd name="T23" fmla="*/ 25 h 2342"/>
                <a:gd name="T24" fmla="*/ 1305 w 1574"/>
                <a:gd name="T25" fmla="*/ 56 h 2342"/>
                <a:gd name="T26" fmla="*/ 1391 w 1574"/>
                <a:gd name="T27" fmla="*/ 107 h 2342"/>
                <a:gd name="T28" fmla="*/ 1462 w 1574"/>
                <a:gd name="T29" fmla="*/ 161 h 2342"/>
                <a:gd name="T30" fmla="*/ 1512 w 1574"/>
                <a:gd name="T31" fmla="*/ 213 h 2342"/>
                <a:gd name="T32" fmla="*/ 1544 w 1574"/>
                <a:gd name="T33" fmla="*/ 258 h 2342"/>
                <a:gd name="T34" fmla="*/ 1562 w 1574"/>
                <a:gd name="T35" fmla="*/ 294 h 2342"/>
                <a:gd name="T36" fmla="*/ 1571 w 1574"/>
                <a:gd name="T37" fmla="*/ 316 h 2342"/>
                <a:gd name="T38" fmla="*/ 1574 w 1574"/>
                <a:gd name="T39" fmla="*/ 340 h 2342"/>
                <a:gd name="T40" fmla="*/ 1563 w 1574"/>
                <a:gd name="T41" fmla="*/ 375 h 2342"/>
                <a:gd name="T42" fmla="*/ 618 w 1574"/>
                <a:gd name="T43" fmla="*/ 1998 h 2342"/>
                <a:gd name="T44" fmla="*/ 115 w 1574"/>
                <a:gd name="T45" fmla="*/ 2330 h 2342"/>
                <a:gd name="T46" fmla="*/ 77 w 1574"/>
                <a:gd name="T47" fmla="*/ 2342 h 2342"/>
                <a:gd name="T48" fmla="*/ 36 w 1574"/>
                <a:gd name="T49" fmla="*/ 2332 h 2342"/>
                <a:gd name="T50" fmla="*/ 13 w 1574"/>
                <a:gd name="T51" fmla="*/ 2311 h 2342"/>
                <a:gd name="T52" fmla="*/ 0 w 1574"/>
                <a:gd name="T53" fmla="*/ 2280 h 2342"/>
                <a:gd name="T54" fmla="*/ 34 w 1574"/>
                <a:gd name="T55" fmla="*/ 1683 h 2342"/>
                <a:gd name="T56" fmla="*/ 45 w 1574"/>
                <a:gd name="T57" fmla="*/ 1651 h 2342"/>
                <a:gd name="T58" fmla="*/ 991 w 1574"/>
                <a:gd name="T59" fmla="*/ 27 h 2342"/>
                <a:gd name="T60" fmla="*/ 1023 w 1574"/>
                <a:gd name="T61" fmla="*/ 7 h 2342"/>
                <a:gd name="T62" fmla="*/ 1036 w 1574"/>
                <a:gd name="T63" fmla="*/ 4 h 2342"/>
                <a:gd name="T64" fmla="*/ 1064 w 1574"/>
                <a:gd name="T65" fmla="*/ 0 h 2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574" h="2342">
                  <a:moveTo>
                    <a:pt x="140" y="1799"/>
                  </a:moveTo>
                  <a:lnTo>
                    <a:pt x="130" y="1973"/>
                  </a:lnTo>
                  <a:lnTo>
                    <a:pt x="175" y="1993"/>
                  </a:lnTo>
                  <a:lnTo>
                    <a:pt x="221" y="2017"/>
                  </a:lnTo>
                  <a:lnTo>
                    <a:pt x="264" y="2043"/>
                  </a:lnTo>
                  <a:lnTo>
                    <a:pt x="305" y="2073"/>
                  </a:lnTo>
                  <a:lnTo>
                    <a:pt x="451" y="1976"/>
                  </a:lnTo>
                  <a:lnTo>
                    <a:pt x="434" y="1957"/>
                  </a:lnTo>
                  <a:lnTo>
                    <a:pt x="412" y="1935"/>
                  </a:lnTo>
                  <a:lnTo>
                    <a:pt x="385" y="1912"/>
                  </a:lnTo>
                  <a:lnTo>
                    <a:pt x="351" y="1887"/>
                  </a:lnTo>
                  <a:lnTo>
                    <a:pt x="311" y="1861"/>
                  </a:lnTo>
                  <a:lnTo>
                    <a:pt x="276" y="1843"/>
                  </a:lnTo>
                  <a:lnTo>
                    <a:pt x="242" y="1827"/>
                  </a:lnTo>
                  <a:lnTo>
                    <a:pt x="212" y="1816"/>
                  </a:lnTo>
                  <a:lnTo>
                    <a:pt x="186" y="1808"/>
                  </a:lnTo>
                  <a:lnTo>
                    <a:pt x="162" y="1803"/>
                  </a:lnTo>
                  <a:lnTo>
                    <a:pt x="140" y="1799"/>
                  </a:lnTo>
                  <a:close/>
                  <a:moveTo>
                    <a:pt x="1083" y="0"/>
                  </a:moveTo>
                  <a:lnTo>
                    <a:pt x="1106" y="0"/>
                  </a:lnTo>
                  <a:lnTo>
                    <a:pt x="1132" y="2"/>
                  </a:lnTo>
                  <a:lnTo>
                    <a:pt x="1161" y="7"/>
                  </a:lnTo>
                  <a:lnTo>
                    <a:pt x="1192" y="14"/>
                  </a:lnTo>
                  <a:lnTo>
                    <a:pt x="1227" y="25"/>
                  </a:lnTo>
                  <a:lnTo>
                    <a:pt x="1264" y="39"/>
                  </a:lnTo>
                  <a:lnTo>
                    <a:pt x="1305" y="56"/>
                  </a:lnTo>
                  <a:lnTo>
                    <a:pt x="1347" y="80"/>
                  </a:lnTo>
                  <a:lnTo>
                    <a:pt x="1391" y="107"/>
                  </a:lnTo>
                  <a:lnTo>
                    <a:pt x="1430" y="135"/>
                  </a:lnTo>
                  <a:lnTo>
                    <a:pt x="1462" y="161"/>
                  </a:lnTo>
                  <a:lnTo>
                    <a:pt x="1489" y="188"/>
                  </a:lnTo>
                  <a:lnTo>
                    <a:pt x="1512" y="213"/>
                  </a:lnTo>
                  <a:lnTo>
                    <a:pt x="1529" y="236"/>
                  </a:lnTo>
                  <a:lnTo>
                    <a:pt x="1544" y="258"/>
                  </a:lnTo>
                  <a:lnTo>
                    <a:pt x="1554" y="277"/>
                  </a:lnTo>
                  <a:lnTo>
                    <a:pt x="1562" y="294"/>
                  </a:lnTo>
                  <a:lnTo>
                    <a:pt x="1567" y="307"/>
                  </a:lnTo>
                  <a:lnTo>
                    <a:pt x="1571" y="316"/>
                  </a:lnTo>
                  <a:lnTo>
                    <a:pt x="1572" y="322"/>
                  </a:lnTo>
                  <a:lnTo>
                    <a:pt x="1574" y="340"/>
                  </a:lnTo>
                  <a:lnTo>
                    <a:pt x="1571" y="359"/>
                  </a:lnTo>
                  <a:lnTo>
                    <a:pt x="1563" y="375"/>
                  </a:lnTo>
                  <a:lnTo>
                    <a:pt x="628" y="1985"/>
                  </a:lnTo>
                  <a:lnTo>
                    <a:pt x="618" y="1998"/>
                  </a:lnTo>
                  <a:lnTo>
                    <a:pt x="605" y="2009"/>
                  </a:lnTo>
                  <a:lnTo>
                    <a:pt x="115" y="2330"/>
                  </a:lnTo>
                  <a:lnTo>
                    <a:pt x="97" y="2339"/>
                  </a:lnTo>
                  <a:lnTo>
                    <a:pt x="77" y="2342"/>
                  </a:lnTo>
                  <a:lnTo>
                    <a:pt x="56" y="2340"/>
                  </a:lnTo>
                  <a:lnTo>
                    <a:pt x="36" y="2332"/>
                  </a:lnTo>
                  <a:lnTo>
                    <a:pt x="23" y="2323"/>
                  </a:lnTo>
                  <a:lnTo>
                    <a:pt x="13" y="2311"/>
                  </a:lnTo>
                  <a:lnTo>
                    <a:pt x="5" y="2296"/>
                  </a:lnTo>
                  <a:lnTo>
                    <a:pt x="0" y="2280"/>
                  </a:lnTo>
                  <a:lnTo>
                    <a:pt x="0" y="2263"/>
                  </a:lnTo>
                  <a:lnTo>
                    <a:pt x="34" y="1683"/>
                  </a:lnTo>
                  <a:lnTo>
                    <a:pt x="38" y="1666"/>
                  </a:lnTo>
                  <a:lnTo>
                    <a:pt x="45" y="1651"/>
                  </a:lnTo>
                  <a:lnTo>
                    <a:pt x="981" y="41"/>
                  </a:lnTo>
                  <a:lnTo>
                    <a:pt x="991" y="27"/>
                  </a:lnTo>
                  <a:lnTo>
                    <a:pt x="1005" y="15"/>
                  </a:lnTo>
                  <a:lnTo>
                    <a:pt x="1023" y="7"/>
                  </a:lnTo>
                  <a:lnTo>
                    <a:pt x="1027" y="6"/>
                  </a:lnTo>
                  <a:lnTo>
                    <a:pt x="1036" y="4"/>
                  </a:lnTo>
                  <a:lnTo>
                    <a:pt x="1049" y="2"/>
                  </a:lnTo>
                  <a:lnTo>
                    <a:pt x="1064" y="0"/>
                  </a:lnTo>
                  <a:lnTo>
                    <a:pt x="108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84" name="Freeform 1043">
              <a:extLst>
                <a:ext uri="{FF2B5EF4-FFF2-40B4-BE49-F238E27FC236}">
                  <a16:creationId xmlns:a16="http://schemas.microsoft.com/office/drawing/2014/main" id="{A056CD04-419A-4E3E-91F5-40A9D3DF8FAB}"/>
                </a:ext>
              </a:extLst>
            </p:cNvPr>
            <p:cNvSpPr>
              <a:spLocks/>
            </p:cNvSpPr>
            <p:nvPr/>
          </p:nvSpPr>
          <p:spPr bwMode="auto">
            <a:xfrm>
              <a:off x="9995" y="-1385"/>
              <a:ext cx="286" cy="146"/>
            </a:xfrm>
            <a:custGeom>
              <a:avLst/>
              <a:gdLst>
                <a:gd name="T0" fmla="*/ 551 w 1143"/>
                <a:gd name="T1" fmla="*/ 5 h 585"/>
                <a:gd name="T2" fmla="*/ 577 w 1143"/>
                <a:gd name="T3" fmla="*/ 28 h 585"/>
                <a:gd name="T4" fmla="*/ 585 w 1143"/>
                <a:gd name="T5" fmla="*/ 110 h 585"/>
                <a:gd name="T6" fmla="*/ 554 w 1143"/>
                <a:gd name="T7" fmla="*/ 197 h 585"/>
                <a:gd name="T8" fmla="*/ 563 w 1143"/>
                <a:gd name="T9" fmla="*/ 239 h 585"/>
                <a:gd name="T10" fmla="*/ 581 w 1143"/>
                <a:gd name="T11" fmla="*/ 267 h 585"/>
                <a:gd name="T12" fmla="*/ 631 w 1143"/>
                <a:gd name="T13" fmla="*/ 275 h 585"/>
                <a:gd name="T14" fmla="*/ 674 w 1143"/>
                <a:gd name="T15" fmla="*/ 319 h 585"/>
                <a:gd name="T16" fmla="*/ 685 w 1143"/>
                <a:gd name="T17" fmla="*/ 353 h 585"/>
                <a:gd name="T18" fmla="*/ 838 w 1143"/>
                <a:gd name="T19" fmla="*/ 347 h 585"/>
                <a:gd name="T20" fmla="*/ 986 w 1143"/>
                <a:gd name="T21" fmla="*/ 362 h 585"/>
                <a:gd name="T22" fmla="*/ 1106 w 1143"/>
                <a:gd name="T23" fmla="*/ 369 h 585"/>
                <a:gd name="T24" fmla="*/ 1137 w 1143"/>
                <a:gd name="T25" fmla="*/ 396 h 585"/>
                <a:gd name="T26" fmla="*/ 1142 w 1143"/>
                <a:gd name="T27" fmla="*/ 436 h 585"/>
                <a:gd name="T28" fmla="*/ 1119 w 1143"/>
                <a:gd name="T29" fmla="*/ 470 h 585"/>
                <a:gd name="T30" fmla="*/ 1055 w 1143"/>
                <a:gd name="T31" fmla="*/ 477 h 585"/>
                <a:gd name="T32" fmla="*/ 946 w 1143"/>
                <a:gd name="T33" fmla="*/ 461 h 585"/>
                <a:gd name="T34" fmla="*/ 834 w 1143"/>
                <a:gd name="T35" fmla="*/ 447 h 585"/>
                <a:gd name="T36" fmla="*/ 730 w 1143"/>
                <a:gd name="T37" fmla="*/ 456 h 585"/>
                <a:gd name="T38" fmla="*/ 672 w 1143"/>
                <a:gd name="T39" fmla="*/ 481 h 585"/>
                <a:gd name="T40" fmla="*/ 630 w 1143"/>
                <a:gd name="T41" fmla="*/ 486 h 585"/>
                <a:gd name="T42" fmla="*/ 596 w 1143"/>
                <a:gd name="T43" fmla="*/ 472 h 585"/>
                <a:gd name="T44" fmla="*/ 571 w 1143"/>
                <a:gd name="T45" fmla="*/ 449 h 585"/>
                <a:gd name="T46" fmla="*/ 565 w 1143"/>
                <a:gd name="T47" fmla="*/ 403 h 585"/>
                <a:gd name="T48" fmla="*/ 531 w 1143"/>
                <a:gd name="T49" fmla="*/ 452 h 585"/>
                <a:gd name="T50" fmla="*/ 490 w 1143"/>
                <a:gd name="T51" fmla="*/ 465 h 585"/>
                <a:gd name="T52" fmla="*/ 450 w 1143"/>
                <a:gd name="T53" fmla="*/ 451 h 585"/>
                <a:gd name="T54" fmla="*/ 435 w 1143"/>
                <a:gd name="T55" fmla="*/ 414 h 585"/>
                <a:gd name="T56" fmla="*/ 445 w 1143"/>
                <a:gd name="T57" fmla="*/ 385 h 585"/>
                <a:gd name="T58" fmla="*/ 454 w 1143"/>
                <a:gd name="T59" fmla="*/ 365 h 585"/>
                <a:gd name="T60" fmla="*/ 417 w 1143"/>
                <a:gd name="T61" fmla="*/ 400 h 585"/>
                <a:gd name="T62" fmla="*/ 375 w 1143"/>
                <a:gd name="T63" fmla="*/ 423 h 585"/>
                <a:gd name="T64" fmla="*/ 331 w 1143"/>
                <a:gd name="T65" fmla="*/ 412 h 585"/>
                <a:gd name="T66" fmla="*/ 311 w 1143"/>
                <a:gd name="T67" fmla="*/ 375 h 585"/>
                <a:gd name="T68" fmla="*/ 360 w 1143"/>
                <a:gd name="T69" fmla="*/ 285 h 585"/>
                <a:gd name="T70" fmla="*/ 250 w 1143"/>
                <a:gd name="T71" fmla="*/ 388 h 585"/>
                <a:gd name="T72" fmla="*/ 95 w 1143"/>
                <a:gd name="T73" fmla="*/ 574 h 585"/>
                <a:gd name="T74" fmla="*/ 49 w 1143"/>
                <a:gd name="T75" fmla="*/ 584 h 585"/>
                <a:gd name="T76" fmla="*/ 9 w 1143"/>
                <a:gd name="T77" fmla="*/ 562 h 585"/>
                <a:gd name="T78" fmla="*/ 2 w 1143"/>
                <a:gd name="T79" fmla="*/ 521 h 585"/>
                <a:gd name="T80" fmla="*/ 137 w 1143"/>
                <a:gd name="T81" fmla="*/ 347 h 585"/>
                <a:gd name="T82" fmla="*/ 341 w 1143"/>
                <a:gd name="T83" fmla="*/ 122 h 585"/>
                <a:gd name="T84" fmla="*/ 395 w 1143"/>
                <a:gd name="T85" fmla="*/ 70 h 585"/>
                <a:gd name="T86" fmla="*/ 458 w 1143"/>
                <a:gd name="T87" fmla="*/ 20 h 585"/>
                <a:gd name="T88" fmla="*/ 528 w 1143"/>
                <a:gd name="T89" fmla="*/ 0 h 5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43" h="585">
                  <a:moveTo>
                    <a:pt x="528" y="0"/>
                  </a:moveTo>
                  <a:lnTo>
                    <a:pt x="539" y="2"/>
                  </a:lnTo>
                  <a:lnTo>
                    <a:pt x="551" y="5"/>
                  </a:lnTo>
                  <a:lnTo>
                    <a:pt x="561" y="10"/>
                  </a:lnTo>
                  <a:lnTo>
                    <a:pt x="571" y="18"/>
                  </a:lnTo>
                  <a:lnTo>
                    <a:pt x="577" y="28"/>
                  </a:lnTo>
                  <a:lnTo>
                    <a:pt x="585" y="53"/>
                  </a:lnTo>
                  <a:lnTo>
                    <a:pt x="587" y="81"/>
                  </a:lnTo>
                  <a:lnTo>
                    <a:pt x="585" y="110"/>
                  </a:lnTo>
                  <a:lnTo>
                    <a:pt x="578" y="139"/>
                  </a:lnTo>
                  <a:lnTo>
                    <a:pt x="567" y="168"/>
                  </a:lnTo>
                  <a:lnTo>
                    <a:pt x="554" y="197"/>
                  </a:lnTo>
                  <a:lnTo>
                    <a:pt x="537" y="227"/>
                  </a:lnTo>
                  <a:lnTo>
                    <a:pt x="551" y="232"/>
                  </a:lnTo>
                  <a:lnTo>
                    <a:pt x="563" y="239"/>
                  </a:lnTo>
                  <a:lnTo>
                    <a:pt x="573" y="252"/>
                  </a:lnTo>
                  <a:lnTo>
                    <a:pt x="577" y="260"/>
                  </a:lnTo>
                  <a:lnTo>
                    <a:pt x="581" y="267"/>
                  </a:lnTo>
                  <a:lnTo>
                    <a:pt x="597" y="266"/>
                  </a:lnTo>
                  <a:lnTo>
                    <a:pt x="614" y="269"/>
                  </a:lnTo>
                  <a:lnTo>
                    <a:pt x="631" y="275"/>
                  </a:lnTo>
                  <a:lnTo>
                    <a:pt x="646" y="286"/>
                  </a:lnTo>
                  <a:lnTo>
                    <a:pt x="661" y="300"/>
                  </a:lnTo>
                  <a:lnTo>
                    <a:pt x="674" y="319"/>
                  </a:lnTo>
                  <a:lnTo>
                    <a:pt x="681" y="334"/>
                  </a:lnTo>
                  <a:lnTo>
                    <a:pt x="684" y="345"/>
                  </a:lnTo>
                  <a:lnTo>
                    <a:pt x="685" y="353"/>
                  </a:lnTo>
                  <a:lnTo>
                    <a:pt x="738" y="347"/>
                  </a:lnTo>
                  <a:lnTo>
                    <a:pt x="789" y="346"/>
                  </a:lnTo>
                  <a:lnTo>
                    <a:pt x="838" y="347"/>
                  </a:lnTo>
                  <a:lnTo>
                    <a:pt x="887" y="351"/>
                  </a:lnTo>
                  <a:lnTo>
                    <a:pt x="936" y="356"/>
                  </a:lnTo>
                  <a:lnTo>
                    <a:pt x="986" y="362"/>
                  </a:lnTo>
                  <a:lnTo>
                    <a:pt x="1036" y="365"/>
                  </a:lnTo>
                  <a:lnTo>
                    <a:pt x="1089" y="367"/>
                  </a:lnTo>
                  <a:lnTo>
                    <a:pt x="1106" y="369"/>
                  </a:lnTo>
                  <a:lnTo>
                    <a:pt x="1119" y="375"/>
                  </a:lnTo>
                  <a:lnTo>
                    <a:pt x="1130" y="384"/>
                  </a:lnTo>
                  <a:lnTo>
                    <a:pt x="1137" y="396"/>
                  </a:lnTo>
                  <a:lnTo>
                    <a:pt x="1142" y="408"/>
                  </a:lnTo>
                  <a:lnTo>
                    <a:pt x="1143" y="422"/>
                  </a:lnTo>
                  <a:lnTo>
                    <a:pt x="1142" y="436"/>
                  </a:lnTo>
                  <a:lnTo>
                    <a:pt x="1137" y="449"/>
                  </a:lnTo>
                  <a:lnTo>
                    <a:pt x="1130" y="460"/>
                  </a:lnTo>
                  <a:lnTo>
                    <a:pt x="1119" y="470"/>
                  </a:lnTo>
                  <a:lnTo>
                    <a:pt x="1106" y="476"/>
                  </a:lnTo>
                  <a:lnTo>
                    <a:pt x="1089" y="478"/>
                  </a:lnTo>
                  <a:lnTo>
                    <a:pt x="1055" y="477"/>
                  </a:lnTo>
                  <a:lnTo>
                    <a:pt x="1020" y="473"/>
                  </a:lnTo>
                  <a:lnTo>
                    <a:pt x="983" y="467"/>
                  </a:lnTo>
                  <a:lnTo>
                    <a:pt x="946" y="461"/>
                  </a:lnTo>
                  <a:lnTo>
                    <a:pt x="909" y="455"/>
                  </a:lnTo>
                  <a:lnTo>
                    <a:pt x="872" y="450"/>
                  </a:lnTo>
                  <a:lnTo>
                    <a:pt x="834" y="447"/>
                  </a:lnTo>
                  <a:lnTo>
                    <a:pt x="798" y="446"/>
                  </a:lnTo>
                  <a:lnTo>
                    <a:pt x="763" y="449"/>
                  </a:lnTo>
                  <a:lnTo>
                    <a:pt x="730" y="456"/>
                  </a:lnTo>
                  <a:lnTo>
                    <a:pt x="698" y="469"/>
                  </a:lnTo>
                  <a:lnTo>
                    <a:pt x="685" y="475"/>
                  </a:lnTo>
                  <a:lnTo>
                    <a:pt x="672" y="481"/>
                  </a:lnTo>
                  <a:lnTo>
                    <a:pt x="657" y="486"/>
                  </a:lnTo>
                  <a:lnTo>
                    <a:pt x="644" y="488"/>
                  </a:lnTo>
                  <a:lnTo>
                    <a:pt x="630" y="486"/>
                  </a:lnTo>
                  <a:lnTo>
                    <a:pt x="619" y="482"/>
                  </a:lnTo>
                  <a:lnTo>
                    <a:pt x="608" y="477"/>
                  </a:lnTo>
                  <a:lnTo>
                    <a:pt x="596" y="472"/>
                  </a:lnTo>
                  <a:lnTo>
                    <a:pt x="586" y="465"/>
                  </a:lnTo>
                  <a:lnTo>
                    <a:pt x="578" y="458"/>
                  </a:lnTo>
                  <a:lnTo>
                    <a:pt x="571" y="449"/>
                  </a:lnTo>
                  <a:lnTo>
                    <a:pt x="566" y="437"/>
                  </a:lnTo>
                  <a:lnTo>
                    <a:pt x="565" y="418"/>
                  </a:lnTo>
                  <a:lnTo>
                    <a:pt x="565" y="403"/>
                  </a:lnTo>
                  <a:lnTo>
                    <a:pt x="554" y="422"/>
                  </a:lnTo>
                  <a:lnTo>
                    <a:pt x="542" y="441"/>
                  </a:lnTo>
                  <a:lnTo>
                    <a:pt x="531" y="452"/>
                  </a:lnTo>
                  <a:lnTo>
                    <a:pt x="519" y="460"/>
                  </a:lnTo>
                  <a:lnTo>
                    <a:pt x="504" y="464"/>
                  </a:lnTo>
                  <a:lnTo>
                    <a:pt x="490" y="465"/>
                  </a:lnTo>
                  <a:lnTo>
                    <a:pt x="475" y="463"/>
                  </a:lnTo>
                  <a:lnTo>
                    <a:pt x="462" y="458"/>
                  </a:lnTo>
                  <a:lnTo>
                    <a:pt x="450" y="451"/>
                  </a:lnTo>
                  <a:lnTo>
                    <a:pt x="441" y="441"/>
                  </a:lnTo>
                  <a:lnTo>
                    <a:pt x="436" y="428"/>
                  </a:lnTo>
                  <a:lnTo>
                    <a:pt x="435" y="414"/>
                  </a:lnTo>
                  <a:lnTo>
                    <a:pt x="439" y="398"/>
                  </a:lnTo>
                  <a:lnTo>
                    <a:pt x="442" y="391"/>
                  </a:lnTo>
                  <a:lnTo>
                    <a:pt x="445" y="385"/>
                  </a:lnTo>
                  <a:lnTo>
                    <a:pt x="445" y="385"/>
                  </a:lnTo>
                  <a:lnTo>
                    <a:pt x="444" y="385"/>
                  </a:lnTo>
                  <a:lnTo>
                    <a:pt x="454" y="365"/>
                  </a:lnTo>
                  <a:lnTo>
                    <a:pt x="440" y="374"/>
                  </a:lnTo>
                  <a:lnTo>
                    <a:pt x="428" y="385"/>
                  </a:lnTo>
                  <a:lnTo>
                    <a:pt x="417" y="400"/>
                  </a:lnTo>
                  <a:lnTo>
                    <a:pt x="405" y="412"/>
                  </a:lnTo>
                  <a:lnTo>
                    <a:pt x="390" y="420"/>
                  </a:lnTo>
                  <a:lnTo>
                    <a:pt x="375" y="423"/>
                  </a:lnTo>
                  <a:lnTo>
                    <a:pt x="359" y="423"/>
                  </a:lnTo>
                  <a:lnTo>
                    <a:pt x="345" y="419"/>
                  </a:lnTo>
                  <a:lnTo>
                    <a:pt x="331" y="412"/>
                  </a:lnTo>
                  <a:lnTo>
                    <a:pt x="321" y="402"/>
                  </a:lnTo>
                  <a:lnTo>
                    <a:pt x="314" y="389"/>
                  </a:lnTo>
                  <a:lnTo>
                    <a:pt x="311" y="375"/>
                  </a:lnTo>
                  <a:lnTo>
                    <a:pt x="313" y="360"/>
                  </a:lnTo>
                  <a:lnTo>
                    <a:pt x="320" y="343"/>
                  </a:lnTo>
                  <a:lnTo>
                    <a:pt x="360" y="285"/>
                  </a:lnTo>
                  <a:lnTo>
                    <a:pt x="400" y="224"/>
                  </a:lnTo>
                  <a:lnTo>
                    <a:pt x="323" y="305"/>
                  </a:lnTo>
                  <a:lnTo>
                    <a:pt x="250" y="388"/>
                  </a:lnTo>
                  <a:lnTo>
                    <a:pt x="177" y="475"/>
                  </a:lnTo>
                  <a:lnTo>
                    <a:pt x="108" y="562"/>
                  </a:lnTo>
                  <a:lnTo>
                    <a:pt x="95" y="574"/>
                  </a:lnTo>
                  <a:lnTo>
                    <a:pt x="80" y="582"/>
                  </a:lnTo>
                  <a:lnTo>
                    <a:pt x="64" y="585"/>
                  </a:lnTo>
                  <a:lnTo>
                    <a:pt x="49" y="584"/>
                  </a:lnTo>
                  <a:lnTo>
                    <a:pt x="33" y="580"/>
                  </a:lnTo>
                  <a:lnTo>
                    <a:pt x="21" y="572"/>
                  </a:lnTo>
                  <a:lnTo>
                    <a:pt x="9" y="562"/>
                  </a:lnTo>
                  <a:lnTo>
                    <a:pt x="2" y="550"/>
                  </a:lnTo>
                  <a:lnTo>
                    <a:pt x="0" y="535"/>
                  </a:lnTo>
                  <a:lnTo>
                    <a:pt x="2" y="521"/>
                  </a:lnTo>
                  <a:lnTo>
                    <a:pt x="12" y="506"/>
                  </a:lnTo>
                  <a:lnTo>
                    <a:pt x="74" y="426"/>
                  </a:lnTo>
                  <a:lnTo>
                    <a:pt x="137" y="347"/>
                  </a:lnTo>
                  <a:lnTo>
                    <a:pt x="202" y="270"/>
                  </a:lnTo>
                  <a:lnTo>
                    <a:pt x="270" y="194"/>
                  </a:lnTo>
                  <a:lnTo>
                    <a:pt x="341" y="122"/>
                  </a:lnTo>
                  <a:lnTo>
                    <a:pt x="357" y="106"/>
                  </a:lnTo>
                  <a:lnTo>
                    <a:pt x="376" y="88"/>
                  </a:lnTo>
                  <a:lnTo>
                    <a:pt x="395" y="70"/>
                  </a:lnTo>
                  <a:lnTo>
                    <a:pt x="414" y="51"/>
                  </a:lnTo>
                  <a:lnTo>
                    <a:pt x="435" y="35"/>
                  </a:lnTo>
                  <a:lnTo>
                    <a:pt x="458" y="20"/>
                  </a:lnTo>
                  <a:lnTo>
                    <a:pt x="480" y="9"/>
                  </a:lnTo>
                  <a:lnTo>
                    <a:pt x="504" y="2"/>
                  </a:lnTo>
                  <a:lnTo>
                    <a:pt x="52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grpSp>
      <p:sp>
        <p:nvSpPr>
          <p:cNvPr id="85" name="Freeform 1171">
            <a:extLst>
              <a:ext uri="{FF2B5EF4-FFF2-40B4-BE49-F238E27FC236}">
                <a16:creationId xmlns:a16="http://schemas.microsoft.com/office/drawing/2014/main" id="{5D729AC8-BA75-4D22-89FB-55D30EE06A4A}"/>
              </a:ext>
            </a:extLst>
          </p:cNvPr>
          <p:cNvSpPr>
            <a:spLocks/>
          </p:cNvSpPr>
          <p:nvPr/>
        </p:nvSpPr>
        <p:spPr bwMode="auto">
          <a:xfrm>
            <a:off x="4611941" y="2837273"/>
            <a:ext cx="372599" cy="279420"/>
          </a:xfrm>
          <a:custGeom>
            <a:avLst/>
            <a:gdLst>
              <a:gd name="T0" fmla="*/ 6189 w 6231"/>
              <a:gd name="T1" fmla="*/ 0 h 4673"/>
              <a:gd name="T2" fmla="*/ 6206 w 6231"/>
              <a:gd name="T3" fmla="*/ 6 h 4673"/>
              <a:gd name="T4" fmla="*/ 6219 w 6231"/>
              <a:gd name="T5" fmla="*/ 17 h 4673"/>
              <a:gd name="T6" fmla="*/ 6229 w 6231"/>
              <a:gd name="T7" fmla="*/ 34 h 4673"/>
              <a:gd name="T8" fmla="*/ 6231 w 6231"/>
              <a:gd name="T9" fmla="*/ 53 h 4673"/>
              <a:gd name="T10" fmla="*/ 6223 w 6231"/>
              <a:gd name="T11" fmla="*/ 72 h 4673"/>
              <a:gd name="T12" fmla="*/ 3477 w 6231"/>
              <a:gd name="T13" fmla="*/ 4603 h 4673"/>
              <a:gd name="T14" fmla="*/ 3455 w 6231"/>
              <a:gd name="T15" fmla="*/ 4631 h 4673"/>
              <a:gd name="T16" fmla="*/ 3428 w 6231"/>
              <a:gd name="T17" fmla="*/ 4652 h 4673"/>
              <a:gd name="T18" fmla="*/ 3398 w 6231"/>
              <a:gd name="T19" fmla="*/ 4665 h 4673"/>
              <a:gd name="T20" fmla="*/ 3366 w 6231"/>
              <a:gd name="T21" fmla="*/ 4673 h 4673"/>
              <a:gd name="T22" fmla="*/ 3332 w 6231"/>
              <a:gd name="T23" fmla="*/ 4673 h 4673"/>
              <a:gd name="T24" fmla="*/ 3300 w 6231"/>
              <a:gd name="T25" fmla="*/ 4664 h 4673"/>
              <a:gd name="T26" fmla="*/ 3269 w 6231"/>
              <a:gd name="T27" fmla="*/ 4648 h 4673"/>
              <a:gd name="T28" fmla="*/ 2513 w 6231"/>
              <a:gd name="T29" fmla="*/ 4132 h 4673"/>
              <a:gd name="T30" fmla="*/ 1745 w 6231"/>
              <a:gd name="T31" fmla="*/ 4641 h 4673"/>
              <a:gd name="T32" fmla="*/ 1717 w 6231"/>
              <a:gd name="T33" fmla="*/ 4654 h 4673"/>
              <a:gd name="T34" fmla="*/ 1690 w 6231"/>
              <a:gd name="T35" fmla="*/ 4656 h 4673"/>
              <a:gd name="T36" fmla="*/ 1664 w 6231"/>
              <a:gd name="T37" fmla="*/ 4650 h 4673"/>
              <a:gd name="T38" fmla="*/ 1639 w 6231"/>
              <a:gd name="T39" fmla="*/ 4639 h 4673"/>
              <a:gd name="T40" fmla="*/ 1621 w 6231"/>
              <a:gd name="T41" fmla="*/ 4618 h 4673"/>
              <a:gd name="T42" fmla="*/ 1609 w 6231"/>
              <a:gd name="T43" fmla="*/ 4595 h 4673"/>
              <a:gd name="T44" fmla="*/ 1603 w 6231"/>
              <a:gd name="T45" fmla="*/ 4565 h 4673"/>
              <a:gd name="T46" fmla="*/ 1603 w 6231"/>
              <a:gd name="T47" fmla="*/ 3511 h 4673"/>
              <a:gd name="T48" fmla="*/ 5090 w 6231"/>
              <a:gd name="T49" fmla="*/ 905 h 4673"/>
              <a:gd name="T50" fmla="*/ 972 w 6231"/>
              <a:gd name="T51" fmla="*/ 3077 h 4673"/>
              <a:gd name="T52" fmla="*/ 64 w 6231"/>
              <a:gd name="T53" fmla="*/ 2459 h 4673"/>
              <a:gd name="T54" fmla="*/ 36 w 6231"/>
              <a:gd name="T55" fmla="*/ 2434 h 4673"/>
              <a:gd name="T56" fmla="*/ 15 w 6231"/>
              <a:gd name="T57" fmla="*/ 2404 h 4673"/>
              <a:gd name="T58" fmla="*/ 4 w 6231"/>
              <a:gd name="T59" fmla="*/ 2370 h 4673"/>
              <a:gd name="T60" fmla="*/ 0 w 6231"/>
              <a:gd name="T61" fmla="*/ 2335 h 4673"/>
              <a:gd name="T62" fmla="*/ 0 w 6231"/>
              <a:gd name="T63" fmla="*/ 2335 h 4673"/>
              <a:gd name="T64" fmla="*/ 4 w 6231"/>
              <a:gd name="T65" fmla="*/ 2301 h 4673"/>
              <a:gd name="T66" fmla="*/ 17 w 6231"/>
              <a:gd name="T67" fmla="*/ 2269 h 4673"/>
              <a:gd name="T68" fmla="*/ 36 w 6231"/>
              <a:gd name="T69" fmla="*/ 2241 h 4673"/>
              <a:gd name="T70" fmla="*/ 62 w 6231"/>
              <a:gd name="T71" fmla="*/ 2216 h 4673"/>
              <a:gd name="T72" fmla="*/ 96 w 6231"/>
              <a:gd name="T73" fmla="*/ 2199 h 4673"/>
              <a:gd name="T74" fmla="*/ 6168 w 6231"/>
              <a:gd name="T75" fmla="*/ 4 h 4673"/>
              <a:gd name="T76" fmla="*/ 6189 w 6231"/>
              <a:gd name="T77" fmla="*/ 0 h 46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231" h="4673">
                <a:moveTo>
                  <a:pt x="6189" y="0"/>
                </a:moveTo>
                <a:lnTo>
                  <a:pt x="6206" y="6"/>
                </a:lnTo>
                <a:lnTo>
                  <a:pt x="6219" y="17"/>
                </a:lnTo>
                <a:lnTo>
                  <a:pt x="6229" y="34"/>
                </a:lnTo>
                <a:lnTo>
                  <a:pt x="6231" y="53"/>
                </a:lnTo>
                <a:lnTo>
                  <a:pt x="6223" y="72"/>
                </a:lnTo>
                <a:lnTo>
                  <a:pt x="3477" y="4603"/>
                </a:lnTo>
                <a:lnTo>
                  <a:pt x="3455" y="4631"/>
                </a:lnTo>
                <a:lnTo>
                  <a:pt x="3428" y="4652"/>
                </a:lnTo>
                <a:lnTo>
                  <a:pt x="3398" y="4665"/>
                </a:lnTo>
                <a:lnTo>
                  <a:pt x="3366" y="4673"/>
                </a:lnTo>
                <a:lnTo>
                  <a:pt x="3332" y="4673"/>
                </a:lnTo>
                <a:lnTo>
                  <a:pt x="3300" y="4664"/>
                </a:lnTo>
                <a:lnTo>
                  <a:pt x="3269" y="4648"/>
                </a:lnTo>
                <a:lnTo>
                  <a:pt x="2513" y="4132"/>
                </a:lnTo>
                <a:lnTo>
                  <a:pt x="1745" y="4641"/>
                </a:lnTo>
                <a:lnTo>
                  <a:pt x="1717" y="4654"/>
                </a:lnTo>
                <a:lnTo>
                  <a:pt x="1690" y="4656"/>
                </a:lnTo>
                <a:lnTo>
                  <a:pt x="1664" y="4650"/>
                </a:lnTo>
                <a:lnTo>
                  <a:pt x="1639" y="4639"/>
                </a:lnTo>
                <a:lnTo>
                  <a:pt x="1621" y="4618"/>
                </a:lnTo>
                <a:lnTo>
                  <a:pt x="1609" y="4595"/>
                </a:lnTo>
                <a:lnTo>
                  <a:pt x="1603" y="4565"/>
                </a:lnTo>
                <a:lnTo>
                  <a:pt x="1603" y="3511"/>
                </a:lnTo>
                <a:lnTo>
                  <a:pt x="5090" y="905"/>
                </a:lnTo>
                <a:lnTo>
                  <a:pt x="972" y="3077"/>
                </a:lnTo>
                <a:lnTo>
                  <a:pt x="64" y="2459"/>
                </a:lnTo>
                <a:lnTo>
                  <a:pt x="36" y="2434"/>
                </a:lnTo>
                <a:lnTo>
                  <a:pt x="15" y="2404"/>
                </a:lnTo>
                <a:lnTo>
                  <a:pt x="4" y="2370"/>
                </a:lnTo>
                <a:lnTo>
                  <a:pt x="0" y="2335"/>
                </a:lnTo>
                <a:lnTo>
                  <a:pt x="0" y="2335"/>
                </a:lnTo>
                <a:lnTo>
                  <a:pt x="4" y="2301"/>
                </a:lnTo>
                <a:lnTo>
                  <a:pt x="17" y="2269"/>
                </a:lnTo>
                <a:lnTo>
                  <a:pt x="36" y="2241"/>
                </a:lnTo>
                <a:lnTo>
                  <a:pt x="62" y="2216"/>
                </a:lnTo>
                <a:lnTo>
                  <a:pt x="96" y="2199"/>
                </a:lnTo>
                <a:lnTo>
                  <a:pt x="6168" y="4"/>
                </a:lnTo>
                <a:lnTo>
                  <a:pt x="6189"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88" name="TextBox 87">
            <a:extLst>
              <a:ext uri="{FF2B5EF4-FFF2-40B4-BE49-F238E27FC236}">
                <a16:creationId xmlns:a16="http://schemas.microsoft.com/office/drawing/2014/main" id="{EC007243-FAE5-46EB-B94C-1FE00F5137D9}"/>
              </a:ext>
            </a:extLst>
          </p:cNvPr>
          <p:cNvSpPr txBox="1"/>
          <p:nvPr/>
        </p:nvSpPr>
        <p:spPr>
          <a:xfrm>
            <a:off x="4636404" y="480993"/>
            <a:ext cx="2919197" cy="584775"/>
          </a:xfrm>
          <a:prstGeom prst="rect">
            <a:avLst/>
          </a:prstGeom>
          <a:noFill/>
        </p:spPr>
        <p:txBody>
          <a:bodyPr wrap="none" rtlCol="0">
            <a:spAutoFit/>
          </a:bodyPr>
          <a:lstStyle/>
          <a:p>
            <a:pPr algn="ctr"/>
            <a:r>
              <a:rPr lang="en-US" sz="3200" dirty="0">
                <a:solidFill>
                  <a:schemeClr val="tx1">
                    <a:lumMod val="65000"/>
                    <a:lumOff val="35000"/>
                  </a:schemeClr>
                </a:solidFill>
              </a:rPr>
              <a:t>Our Infographic!</a:t>
            </a:r>
          </a:p>
        </p:txBody>
      </p:sp>
      <p:sp>
        <p:nvSpPr>
          <p:cNvPr id="89" name="TextBox 88">
            <a:extLst>
              <a:ext uri="{FF2B5EF4-FFF2-40B4-BE49-F238E27FC236}">
                <a16:creationId xmlns:a16="http://schemas.microsoft.com/office/drawing/2014/main" id="{042CD284-1BAA-4A22-BEC8-378ABD7EC137}"/>
              </a:ext>
            </a:extLst>
          </p:cNvPr>
          <p:cNvSpPr txBox="1"/>
          <p:nvPr/>
        </p:nvSpPr>
        <p:spPr>
          <a:xfrm>
            <a:off x="5052637" y="1057959"/>
            <a:ext cx="2086725" cy="276999"/>
          </a:xfrm>
          <a:prstGeom prst="rect">
            <a:avLst/>
          </a:prstGeom>
          <a:noFill/>
        </p:spPr>
        <p:txBody>
          <a:bodyPr wrap="none" rtlCol="0">
            <a:spAutoFit/>
          </a:bodyPr>
          <a:lstStyle/>
          <a:p>
            <a:pPr algn="ctr"/>
            <a:r>
              <a:rPr lang="en-US" sz="1200" dirty="0">
                <a:solidFill>
                  <a:schemeClr val="tx1">
                    <a:lumMod val="65000"/>
                    <a:lumOff val="35000"/>
                  </a:schemeClr>
                </a:solidFill>
              </a:rPr>
              <a:t>/ This is the place for subtitle /</a:t>
            </a:r>
          </a:p>
        </p:txBody>
      </p:sp>
      <p:sp>
        <p:nvSpPr>
          <p:cNvPr id="90" name="Circle: Hollow 89">
            <a:extLst>
              <a:ext uri="{FF2B5EF4-FFF2-40B4-BE49-F238E27FC236}">
                <a16:creationId xmlns:a16="http://schemas.microsoft.com/office/drawing/2014/main" id="{CA842023-6421-42B3-970A-842AB6337252}"/>
              </a:ext>
            </a:extLst>
          </p:cNvPr>
          <p:cNvSpPr/>
          <p:nvPr/>
        </p:nvSpPr>
        <p:spPr>
          <a:xfrm>
            <a:off x="-317674" y="-351684"/>
            <a:ext cx="2047019" cy="2047019"/>
          </a:xfrm>
          <a:prstGeom prst="donu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91" name="Group 90">
            <a:extLst>
              <a:ext uri="{FF2B5EF4-FFF2-40B4-BE49-F238E27FC236}">
                <a16:creationId xmlns:a16="http://schemas.microsoft.com/office/drawing/2014/main" id="{AB624173-03D6-4155-BBF1-758DBFC4DA7A}"/>
              </a:ext>
            </a:extLst>
          </p:cNvPr>
          <p:cNvGrpSpPr/>
          <p:nvPr/>
        </p:nvGrpSpPr>
        <p:grpSpPr>
          <a:xfrm>
            <a:off x="0" y="5010130"/>
            <a:ext cx="370413" cy="1345647"/>
            <a:chOff x="-972" y="5510679"/>
            <a:chExt cx="370413" cy="1345647"/>
          </a:xfrm>
        </p:grpSpPr>
        <p:sp>
          <p:nvSpPr>
            <p:cNvPr id="92" name="Rectangle 91">
              <a:extLst>
                <a:ext uri="{FF2B5EF4-FFF2-40B4-BE49-F238E27FC236}">
                  <a16:creationId xmlns:a16="http://schemas.microsoft.com/office/drawing/2014/main" id="{A2AA4410-9C37-4848-9F8A-1C9B123EF96E}"/>
                </a:ext>
              </a:extLst>
            </p:cNvPr>
            <p:cNvSpPr/>
            <p:nvPr/>
          </p:nvSpPr>
          <p:spPr>
            <a:xfrm>
              <a:off x="-972" y="5510679"/>
              <a:ext cx="370413" cy="134564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TextBox 92">
              <a:extLst>
                <a:ext uri="{FF2B5EF4-FFF2-40B4-BE49-F238E27FC236}">
                  <a16:creationId xmlns:a16="http://schemas.microsoft.com/office/drawing/2014/main" id="{58577FEF-3AED-4EBF-ABA9-F0EFD4428D37}"/>
                </a:ext>
              </a:extLst>
            </p:cNvPr>
            <p:cNvSpPr txBox="1"/>
            <p:nvPr/>
          </p:nvSpPr>
          <p:spPr>
            <a:xfrm rot="16200000">
              <a:off x="-206256" y="6029615"/>
              <a:ext cx="780984" cy="307777"/>
            </a:xfrm>
            <a:prstGeom prst="rect">
              <a:avLst/>
            </a:prstGeom>
            <a:noFill/>
          </p:spPr>
          <p:txBody>
            <a:bodyPr wrap="none" rtlCol="0">
              <a:spAutoFit/>
            </a:bodyPr>
            <a:lstStyle/>
            <a:p>
              <a:pPr algn="ctr"/>
              <a:r>
                <a:rPr lang="en-US" sz="1400" dirty="0">
                  <a:solidFill>
                    <a:schemeClr val="bg1"/>
                  </a:solidFill>
                </a:rPr>
                <a:t>creative</a:t>
              </a:r>
            </a:p>
          </p:txBody>
        </p:sp>
      </p:grpSp>
    </p:spTree>
    <p:extLst>
      <p:ext uri="{BB962C8B-B14F-4D97-AF65-F5344CB8AC3E}">
        <p14:creationId xmlns:p14="http://schemas.microsoft.com/office/powerpoint/2010/main" val="104333414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 name="TextBox 87"/>
          <p:cNvSpPr txBox="1"/>
          <p:nvPr/>
        </p:nvSpPr>
        <p:spPr>
          <a:xfrm>
            <a:off x="5577820" y="4208973"/>
            <a:ext cx="1047082" cy="338554"/>
          </a:xfrm>
          <a:prstGeom prst="rect">
            <a:avLst/>
          </a:prstGeom>
          <a:noFill/>
        </p:spPr>
        <p:txBody>
          <a:bodyPr wrap="none" rtlCol="0">
            <a:spAutoFit/>
          </a:bodyPr>
          <a:lstStyle/>
          <a:p>
            <a:pPr algn="ctr"/>
            <a:r>
              <a:rPr lang="en-US" sz="1600" dirty="0">
                <a:solidFill>
                  <a:schemeClr val="tx1">
                    <a:lumMod val="65000"/>
                    <a:lumOff val="35000"/>
                  </a:schemeClr>
                </a:solidFill>
              </a:rPr>
              <a:t>Insert title</a:t>
            </a:r>
          </a:p>
        </p:txBody>
      </p:sp>
      <p:sp>
        <p:nvSpPr>
          <p:cNvPr id="89" name="TextBox 88"/>
          <p:cNvSpPr txBox="1"/>
          <p:nvPr/>
        </p:nvSpPr>
        <p:spPr>
          <a:xfrm>
            <a:off x="5244645" y="4570421"/>
            <a:ext cx="1713432" cy="1052596"/>
          </a:xfrm>
          <a:prstGeom prst="rect">
            <a:avLst/>
          </a:prstGeom>
          <a:noFill/>
        </p:spPr>
        <p:txBody>
          <a:bodyPr wrap="square" rtlCol="0">
            <a:spAutoFit/>
          </a:bodyPr>
          <a:lstStyle/>
          <a:p>
            <a:pPr algn="ctr">
              <a:lnSpc>
                <a:spcPct val="130000"/>
              </a:lnSpc>
            </a:pPr>
            <a:r>
              <a:rPr lang="en-US" sz="1200" dirty="0">
                <a:solidFill>
                  <a:schemeClr val="tx1">
                    <a:lumMod val="65000"/>
                    <a:lumOff val="35000"/>
                  </a:schemeClr>
                </a:solidFill>
              </a:rPr>
              <a:t>Sed ut perspiciat unde omni iste natu error volptatem acusantium rem aperiam.</a:t>
            </a:r>
          </a:p>
        </p:txBody>
      </p:sp>
      <p:sp>
        <p:nvSpPr>
          <p:cNvPr id="102" name="TextBox 101"/>
          <p:cNvSpPr txBox="1"/>
          <p:nvPr/>
        </p:nvSpPr>
        <p:spPr>
          <a:xfrm>
            <a:off x="3479569" y="4208973"/>
            <a:ext cx="1047082" cy="338554"/>
          </a:xfrm>
          <a:prstGeom prst="rect">
            <a:avLst/>
          </a:prstGeom>
          <a:noFill/>
        </p:spPr>
        <p:txBody>
          <a:bodyPr wrap="none" rtlCol="0">
            <a:spAutoFit/>
          </a:bodyPr>
          <a:lstStyle/>
          <a:p>
            <a:pPr algn="ctr"/>
            <a:r>
              <a:rPr lang="en-US" sz="1600" dirty="0">
                <a:solidFill>
                  <a:schemeClr val="tx1">
                    <a:lumMod val="65000"/>
                    <a:lumOff val="35000"/>
                  </a:schemeClr>
                </a:solidFill>
              </a:rPr>
              <a:t>Insert title</a:t>
            </a:r>
          </a:p>
        </p:txBody>
      </p:sp>
      <p:sp>
        <p:nvSpPr>
          <p:cNvPr id="103" name="TextBox 102"/>
          <p:cNvSpPr txBox="1"/>
          <p:nvPr/>
        </p:nvSpPr>
        <p:spPr>
          <a:xfrm>
            <a:off x="3146394" y="4570421"/>
            <a:ext cx="1713432" cy="1052596"/>
          </a:xfrm>
          <a:prstGeom prst="rect">
            <a:avLst/>
          </a:prstGeom>
          <a:noFill/>
        </p:spPr>
        <p:txBody>
          <a:bodyPr wrap="square" rtlCol="0">
            <a:spAutoFit/>
          </a:bodyPr>
          <a:lstStyle/>
          <a:p>
            <a:pPr algn="ctr">
              <a:lnSpc>
                <a:spcPct val="130000"/>
              </a:lnSpc>
            </a:pPr>
            <a:r>
              <a:rPr lang="en-US" sz="1200" dirty="0">
                <a:solidFill>
                  <a:schemeClr val="tx1">
                    <a:lumMod val="65000"/>
                    <a:lumOff val="35000"/>
                  </a:schemeClr>
                </a:solidFill>
              </a:rPr>
              <a:t>Sed ut perspiciat unde omni iste natu error volptatem acusantium rem aperiam.</a:t>
            </a:r>
          </a:p>
        </p:txBody>
      </p:sp>
      <p:sp>
        <p:nvSpPr>
          <p:cNvPr id="104" name="TextBox 103"/>
          <p:cNvSpPr txBox="1"/>
          <p:nvPr/>
        </p:nvSpPr>
        <p:spPr>
          <a:xfrm>
            <a:off x="1381316" y="4208973"/>
            <a:ext cx="1047082" cy="338554"/>
          </a:xfrm>
          <a:prstGeom prst="rect">
            <a:avLst/>
          </a:prstGeom>
          <a:noFill/>
        </p:spPr>
        <p:txBody>
          <a:bodyPr wrap="none" rtlCol="0">
            <a:spAutoFit/>
          </a:bodyPr>
          <a:lstStyle/>
          <a:p>
            <a:pPr algn="ctr"/>
            <a:r>
              <a:rPr lang="en-US" sz="1600" dirty="0">
                <a:solidFill>
                  <a:schemeClr val="tx1">
                    <a:lumMod val="65000"/>
                    <a:lumOff val="35000"/>
                  </a:schemeClr>
                </a:solidFill>
              </a:rPr>
              <a:t>Insert title</a:t>
            </a:r>
          </a:p>
        </p:txBody>
      </p:sp>
      <p:sp>
        <p:nvSpPr>
          <p:cNvPr id="105" name="TextBox 104"/>
          <p:cNvSpPr txBox="1"/>
          <p:nvPr/>
        </p:nvSpPr>
        <p:spPr>
          <a:xfrm>
            <a:off x="1048141" y="4570421"/>
            <a:ext cx="1713432" cy="1052596"/>
          </a:xfrm>
          <a:prstGeom prst="rect">
            <a:avLst/>
          </a:prstGeom>
          <a:noFill/>
        </p:spPr>
        <p:txBody>
          <a:bodyPr wrap="square" rtlCol="0">
            <a:spAutoFit/>
          </a:bodyPr>
          <a:lstStyle/>
          <a:p>
            <a:pPr algn="ctr">
              <a:lnSpc>
                <a:spcPct val="130000"/>
              </a:lnSpc>
            </a:pPr>
            <a:r>
              <a:rPr lang="en-US" sz="1200" dirty="0">
                <a:solidFill>
                  <a:schemeClr val="tx1">
                    <a:lumMod val="65000"/>
                    <a:lumOff val="35000"/>
                  </a:schemeClr>
                </a:solidFill>
              </a:rPr>
              <a:t>Sed ut perspiciat unde omni iste natu error volptatem acusantium rem aperiam.</a:t>
            </a:r>
          </a:p>
        </p:txBody>
      </p:sp>
      <p:sp>
        <p:nvSpPr>
          <p:cNvPr id="106" name="TextBox 105"/>
          <p:cNvSpPr txBox="1"/>
          <p:nvPr/>
        </p:nvSpPr>
        <p:spPr>
          <a:xfrm>
            <a:off x="7676786" y="4208973"/>
            <a:ext cx="1047082" cy="338554"/>
          </a:xfrm>
          <a:prstGeom prst="rect">
            <a:avLst/>
          </a:prstGeom>
          <a:noFill/>
        </p:spPr>
        <p:txBody>
          <a:bodyPr wrap="none" rtlCol="0">
            <a:spAutoFit/>
          </a:bodyPr>
          <a:lstStyle/>
          <a:p>
            <a:pPr algn="ctr"/>
            <a:r>
              <a:rPr lang="en-US" sz="1600" dirty="0">
                <a:solidFill>
                  <a:schemeClr val="tx1">
                    <a:lumMod val="65000"/>
                    <a:lumOff val="35000"/>
                  </a:schemeClr>
                </a:solidFill>
              </a:rPr>
              <a:t>Insert title</a:t>
            </a:r>
          </a:p>
        </p:txBody>
      </p:sp>
      <p:sp>
        <p:nvSpPr>
          <p:cNvPr id="107" name="TextBox 106"/>
          <p:cNvSpPr txBox="1"/>
          <p:nvPr/>
        </p:nvSpPr>
        <p:spPr>
          <a:xfrm>
            <a:off x="7343611" y="4570421"/>
            <a:ext cx="1713432" cy="1052596"/>
          </a:xfrm>
          <a:prstGeom prst="rect">
            <a:avLst/>
          </a:prstGeom>
          <a:noFill/>
        </p:spPr>
        <p:txBody>
          <a:bodyPr wrap="square" rtlCol="0">
            <a:spAutoFit/>
          </a:bodyPr>
          <a:lstStyle/>
          <a:p>
            <a:pPr algn="ctr">
              <a:lnSpc>
                <a:spcPct val="130000"/>
              </a:lnSpc>
            </a:pPr>
            <a:r>
              <a:rPr lang="en-US" sz="1200" dirty="0">
                <a:solidFill>
                  <a:schemeClr val="tx1">
                    <a:lumMod val="65000"/>
                    <a:lumOff val="35000"/>
                  </a:schemeClr>
                </a:solidFill>
              </a:rPr>
              <a:t>Sed ut perspiciat unde omni iste natu error volptatem acusantium rem aperiam.</a:t>
            </a:r>
          </a:p>
        </p:txBody>
      </p:sp>
      <p:sp>
        <p:nvSpPr>
          <p:cNvPr id="108" name="TextBox 107"/>
          <p:cNvSpPr txBox="1"/>
          <p:nvPr/>
        </p:nvSpPr>
        <p:spPr>
          <a:xfrm>
            <a:off x="9775753" y="4208973"/>
            <a:ext cx="1047082" cy="338554"/>
          </a:xfrm>
          <a:prstGeom prst="rect">
            <a:avLst/>
          </a:prstGeom>
          <a:noFill/>
        </p:spPr>
        <p:txBody>
          <a:bodyPr wrap="none" rtlCol="0">
            <a:spAutoFit/>
          </a:bodyPr>
          <a:lstStyle/>
          <a:p>
            <a:pPr algn="ctr"/>
            <a:r>
              <a:rPr lang="en-US" sz="1600" dirty="0">
                <a:solidFill>
                  <a:schemeClr val="tx1">
                    <a:lumMod val="65000"/>
                    <a:lumOff val="35000"/>
                  </a:schemeClr>
                </a:solidFill>
              </a:rPr>
              <a:t>Insert title</a:t>
            </a:r>
          </a:p>
        </p:txBody>
      </p:sp>
      <p:sp>
        <p:nvSpPr>
          <p:cNvPr id="109" name="TextBox 108"/>
          <p:cNvSpPr txBox="1"/>
          <p:nvPr/>
        </p:nvSpPr>
        <p:spPr>
          <a:xfrm>
            <a:off x="9442578" y="4570421"/>
            <a:ext cx="1713432" cy="1052596"/>
          </a:xfrm>
          <a:prstGeom prst="rect">
            <a:avLst/>
          </a:prstGeom>
          <a:noFill/>
        </p:spPr>
        <p:txBody>
          <a:bodyPr wrap="square" rtlCol="0">
            <a:spAutoFit/>
          </a:bodyPr>
          <a:lstStyle/>
          <a:p>
            <a:pPr algn="ctr">
              <a:lnSpc>
                <a:spcPct val="130000"/>
              </a:lnSpc>
            </a:pPr>
            <a:r>
              <a:rPr lang="en-US" sz="1200" dirty="0">
                <a:solidFill>
                  <a:schemeClr val="tx1">
                    <a:lumMod val="65000"/>
                    <a:lumOff val="35000"/>
                  </a:schemeClr>
                </a:solidFill>
              </a:rPr>
              <a:t>Sed ut perspiciat unde omni iste natu error volptatem acusantium rem aperiam.</a:t>
            </a:r>
          </a:p>
        </p:txBody>
      </p:sp>
      <p:sp>
        <p:nvSpPr>
          <p:cNvPr id="49" name="Freeform 5"/>
          <p:cNvSpPr>
            <a:spLocks/>
          </p:cNvSpPr>
          <p:nvPr/>
        </p:nvSpPr>
        <p:spPr bwMode="auto">
          <a:xfrm>
            <a:off x="1037165" y="2029726"/>
            <a:ext cx="1735384" cy="1932565"/>
          </a:xfrm>
          <a:custGeom>
            <a:avLst/>
            <a:gdLst>
              <a:gd name="T0" fmla="*/ 1769 w 1769"/>
              <a:gd name="T1" fmla="*/ 1517 h 1970"/>
              <a:gd name="T2" fmla="*/ 1769 w 1769"/>
              <a:gd name="T3" fmla="*/ 451 h 1970"/>
              <a:gd name="T4" fmla="*/ 885 w 1769"/>
              <a:gd name="T5" fmla="*/ 0 h 1970"/>
              <a:gd name="T6" fmla="*/ 0 w 1769"/>
              <a:gd name="T7" fmla="*/ 451 h 1970"/>
              <a:gd name="T8" fmla="*/ 0 w 1769"/>
              <a:gd name="T9" fmla="*/ 1517 h 1970"/>
              <a:gd name="T10" fmla="*/ 885 w 1769"/>
              <a:gd name="T11" fmla="*/ 1970 h 1970"/>
              <a:gd name="T12" fmla="*/ 1769 w 1769"/>
              <a:gd name="T13" fmla="*/ 1517 h 1970"/>
            </a:gdLst>
            <a:ahLst/>
            <a:cxnLst>
              <a:cxn ang="0">
                <a:pos x="T0" y="T1"/>
              </a:cxn>
              <a:cxn ang="0">
                <a:pos x="T2" y="T3"/>
              </a:cxn>
              <a:cxn ang="0">
                <a:pos x="T4" y="T5"/>
              </a:cxn>
              <a:cxn ang="0">
                <a:pos x="T6" y="T7"/>
              </a:cxn>
              <a:cxn ang="0">
                <a:pos x="T8" y="T9"/>
              </a:cxn>
              <a:cxn ang="0">
                <a:pos x="T10" y="T11"/>
              </a:cxn>
              <a:cxn ang="0">
                <a:pos x="T12" y="T13"/>
              </a:cxn>
            </a:cxnLst>
            <a:rect l="0" t="0" r="r" b="b"/>
            <a:pathLst>
              <a:path w="1769" h="1970">
                <a:moveTo>
                  <a:pt x="1769" y="1517"/>
                </a:moveTo>
                <a:lnTo>
                  <a:pt x="1769" y="451"/>
                </a:lnTo>
                <a:lnTo>
                  <a:pt x="885" y="0"/>
                </a:lnTo>
                <a:lnTo>
                  <a:pt x="0" y="451"/>
                </a:lnTo>
                <a:lnTo>
                  <a:pt x="0" y="1517"/>
                </a:lnTo>
                <a:lnTo>
                  <a:pt x="885" y="1970"/>
                </a:lnTo>
                <a:lnTo>
                  <a:pt x="1769" y="1517"/>
                </a:lnTo>
                <a:close/>
              </a:path>
            </a:pathLst>
          </a:custGeom>
          <a:solidFill>
            <a:srgbClr val="FFFFFF"/>
          </a:solidFill>
          <a:ln w="25400">
            <a:solidFill>
              <a:srgbClr val="E1E9EA"/>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solidFill>
                <a:schemeClr val="tx1">
                  <a:lumMod val="65000"/>
                  <a:lumOff val="35000"/>
                </a:schemeClr>
              </a:solidFill>
            </a:endParaRPr>
          </a:p>
        </p:txBody>
      </p:sp>
      <p:sp>
        <p:nvSpPr>
          <p:cNvPr id="50" name="Freeform 5"/>
          <p:cNvSpPr>
            <a:spLocks/>
          </p:cNvSpPr>
          <p:nvPr/>
        </p:nvSpPr>
        <p:spPr bwMode="auto">
          <a:xfrm>
            <a:off x="3135418" y="2029726"/>
            <a:ext cx="1735384" cy="1932565"/>
          </a:xfrm>
          <a:custGeom>
            <a:avLst/>
            <a:gdLst>
              <a:gd name="T0" fmla="*/ 1769 w 1769"/>
              <a:gd name="T1" fmla="*/ 1517 h 1970"/>
              <a:gd name="T2" fmla="*/ 1769 w 1769"/>
              <a:gd name="T3" fmla="*/ 451 h 1970"/>
              <a:gd name="T4" fmla="*/ 885 w 1769"/>
              <a:gd name="T5" fmla="*/ 0 h 1970"/>
              <a:gd name="T6" fmla="*/ 0 w 1769"/>
              <a:gd name="T7" fmla="*/ 451 h 1970"/>
              <a:gd name="T8" fmla="*/ 0 w 1769"/>
              <a:gd name="T9" fmla="*/ 1517 h 1970"/>
              <a:gd name="T10" fmla="*/ 885 w 1769"/>
              <a:gd name="T11" fmla="*/ 1970 h 1970"/>
              <a:gd name="T12" fmla="*/ 1769 w 1769"/>
              <a:gd name="T13" fmla="*/ 1517 h 1970"/>
            </a:gdLst>
            <a:ahLst/>
            <a:cxnLst>
              <a:cxn ang="0">
                <a:pos x="T0" y="T1"/>
              </a:cxn>
              <a:cxn ang="0">
                <a:pos x="T2" y="T3"/>
              </a:cxn>
              <a:cxn ang="0">
                <a:pos x="T4" y="T5"/>
              </a:cxn>
              <a:cxn ang="0">
                <a:pos x="T6" y="T7"/>
              </a:cxn>
              <a:cxn ang="0">
                <a:pos x="T8" y="T9"/>
              </a:cxn>
              <a:cxn ang="0">
                <a:pos x="T10" y="T11"/>
              </a:cxn>
              <a:cxn ang="0">
                <a:pos x="T12" y="T13"/>
              </a:cxn>
            </a:cxnLst>
            <a:rect l="0" t="0" r="r" b="b"/>
            <a:pathLst>
              <a:path w="1769" h="1970">
                <a:moveTo>
                  <a:pt x="1769" y="1517"/>
                </a:moveTo>
                <a:lnTo>
                  <a:pt x="1769" y="451"/>
                </a:lnTo>
                <a:lnTo>
                  <a:pt x="885" y="0"/>
                </a:lnTo>
                <a:lnTo>
                  <a:pt x="0" y="451"/>
                </a:lnTo>
                <a:lnTo>
                  <a:pt x="0" y="1517"/>
                </a:lnTo>
                <a:lnTo>
                  <a:pt x="885" y="1970"/>
                </a:lnTo>
                <a:lnTo>
                  <a:pt x="1769" y="1517"/>
                </a:lnTo>
                <a:close/>
              </a:path>
            </a:pathLst>
          </a:custGeom>
          <a:solidFill>
            <a:schemeClr val="accent1"/>
          </a:solid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solidFill>
                <a:schemeClr val="tx1">
                  <a:lumMod val="65000"/>
                  <a:lumOff val="35000"/>
                </a:schemeClr>
              </a:solidFill>
            </a:endParaRPr>
          </a:p>
        </p:txBody>
      </p:sp>
      <p:sp>
        <p:nvSpPr>
          <p:cNvPr id="51" name="Freeform 5"/>
          <p:cNvSpPr>
            <a:spLocks/>
          </p:cNvSpPr>
          <p:nvPr/>
        </p:nvSpPr>
        <p:spPr bwMode="auto">
          <a:xfrm>
            <a:off x="5233669" y="2029726"/>
            <a:ext cx="1735384" cy="1932565"/>
          </a:xfrm>
          <a:custGeom>
            <a:avLst/>
            <a:gdLst>
              <a:gd name="T0" fmla="*/ 1769 w 1769"/>
              <a:gd name="T1" fmla="*/ 1517 h 1970"/>
              <a:gd name="T2" fmla="*/ 1769 w 1769"/>
              <a:gd name="T3" fmla="*/ 451 h 1970"/>
              <a:gd name="T4" fmla="*/ 885 w 1769"/>
              <a:gd name="T5" fmla="*/ 0 h 1970"/>
              <a:gd name="T6" fmla="*/ 0 w 1769"/>
              <a:gd name="T7" fmla="*/ 451 h 1970"/>
              <a:gd name="T8" fmla="*/ 0 w 1769"/>
              <a:gd name="T9" fmla="*/ 1517 h 1970"/>
              <a:gd name="T10" fmla="*/ 885 w 1769"/>
              <a:gd name="T11" fmla="*/ 1970 h 1970"/>
              <a:gd name="T12" fmla="*/ 1769 w 1769"/>
              <a:gd name="T13" fmla="*/ 1517 h 1970"/>
            </a:gdLst>
            <a:ahLst/>
            <a:cxnLst>
              <a:cxn ang="0">
                <a:pos x="T0" y="T1"/>
              </a:cxn>
              <a:cxn ang="0">
                <a:pos x="T2" y="T3"/>
              </a:cxn>
              <a:cxn ang="0">
                <a:pos x="T4" y="T5"/>
              </a:cxn>
              <a:cxn ang="0">
                <a:pos x="T6" y="T7"/>
              </a:cxn>
              <a:cxn ang="0">
                <a:pos x="T8" y="T9"/>
              </a:cxn>
              <a:cxn ang="0">
                <a:pos x="T10" y="T11"/>
              </a:cxn>
              <a:cxn ang="0">
                <a:pos x="T12" y="T13"/>
              </a:cxn>
            </a:cxnLst>
            <a:rect l="0" t="0" r="r" b="b"/>
            <a:pathLst>
              <a:path w="1769" h="1970">
                <a:moveTo>
                  <a:pt x="1769" y="1517"/>
                </a:moveTo>
                <a:lnTo>
                  <a:pt x="1769" y="451"/>
                </a:lnTo>
                <a:lnTo>
                  <a:pt x="885" y="0"/>
                </a:lnTo>
                <a:lnTo>
                  <a:pt x="0" y="451"/>
                </a:lnTo>
                <a:lnTo>
                  <a:pt x="0" y="1517"/>
                </a:lnTo>
                <a:lnTo>
                  <a:pt x="885" y="1970"/>
                </a:lnTo>
                <a:lnTo>
                  <a:pt x="1769" y="1517"/>
                </a:lnTo>
                <a:close/>
              </a:path>
            </a:pathLst>
          </a:custGeom>
          <a:solidFill>
            <a:srgbClr val="FFFFFF"/>
          </a:solidFill>
          <a:ln w="25400">
            <a:solidFill>
              <a:srgbClr val="E1E9EA"/>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solidFill>
                <a:schemeClr val="tx1">
                  <a:lumMod val="65000"/>
                  <a:lumOff val="35000"/>
                </a:schemeClr>
              </a:solidFill>
            </a:endParaRPr>
          </a:p>
        </p:txBody>
      </p:sp>
      <p:sp>
        <p:nvSpPr>
          <p:cNvPr id="52" name="Freeform 5"/>
          <p:cNvSpPr>
            <a:spLocks/>
          </p:cNvSpPr>
          <p:nvPr/>
        </p:nvSpPr>
        <p:spPr bwMode="auto">
          <a:xfrm>
            <a:off x="7332635" y="2029726"/>
            <a:ext cx="1735384" cy="1932565"/>
          </a:xfrm>
          <a:custGeom>
            <a:avLst/>
            <a:gdLst>
              <a:gd name="T0" fmla="*/ 1769 w 1769"/>
              <a:gd name="T1" fmla="*/ 1517 h 1970"/>
              <a:gd name="T2" fmla="*/ 1769 w 1769"/>
              <a:gd name="T3" fmla="*/ 451 h 1970"/>
              <a:gd name="T4" fmla="*/ 885 w 1769"/>
              <a:gd name="T5" fmla="*/ 0 h 1970"/>
              <a:gd name="T6" fmla="*/ 0 w 1769"/>
              <a:gd name="T7" fmla="*/ 451 h 1970"/>
              <a:gd name="T8" fmla="*/ 0 w 1769"/>
              <a:gd name="T9" fmla="*/ 1517 h 1970"/>
              <a:gd name="T10" fmla="*/ 885 w 1769"/>
              <a:gd name="T11" fmla="*/ 1970 h 1970"/>
              <a:gd name="T12" fmla="*/ 1769 w 1769"/>
              <a:gd name="T13" fmla="*/ 1517 h 1970"/>
            </a:gdLst>
            <a:ahLst/>
            <a:cxnLst>
              <a:cxn ang="0">
                <a:pos x="T0" y="T1"/>
              </a:cxn>
              <a:cxn ang="0">
                <a:pos x="T2" y="T3"/>
              </a:cxn>
              <a:cxn ang="0">
                <a:pos x="T4" y="T5"/>
              </a:cxn>
              <a:cxn ang="0">
                <a:pos x="T6" y="T7"/>
              </a:cxn>
              <a:cxn ang="0">
                <a:pos x="T8" y="T9"/>
              </a:cxn>
              <a:cxn ang="0">
                <a:pos x="T10" y="T11"/>
              </a:cxn>
              <a:cxn ang="0">
                <a:pos x="T12" y="T13"/>
              </a:cxn>
            </a:cxnLst>
            <a:rect l="0" t="0" r="r" b="b"/>
            <a:pathLst>
              <a:path w="1769" h="1970">
                <a:moveTo>
                  <a:pt x="1769" y="1517"/>
                </a:moveTo>
                <a:lnTo>
                  <a:pt x="1769" y="451"/>
                </a:lnTo>
                <a:lnTo>
                  <a:pt x="885" y="0"/>
                </a:lnTo>
                <a:lnTo>
                  <a:pt x="0" y="451"/>
                </a:lnTo>
                <a:lnTo>
                  <a:pt x="0" y="1517"/>
                </a:lnTo>
                <a:lnTo>
                  <a:pt x="885" y="1970"/>
                </a:lnTo>
                <a:lnTo>
                  <a:pt x="1769" y="1517"/>
                </a:lnTo>
                <a:close/>
              </a:path>
            </a:pathLst>
          </a:custGeom>
          <a:solidFill>
            <a:schemeClr val="accent4"/>
          </a:solidFill>
          <a:ln w="254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solidFill>
                <a:schemeClr val="tx1">
                  <a:lumMod val="65000"/>
                  <a:lumOff val="35000"/>
                </a:schemeClr>
              </a:solidFill>
            </a:endParaRPr>
          </a:p>
        </p:txBody>
      </p:sp>
      <p:sp>
        <p:nvSpPr>
          <p:cNvPr id="53" name="Freeform 5"/>
          <p:cNvSpPr>
            <a:spLocks/>
          </p:cNvSpPr>
          <p:nvPr/>
        </p:nvSpPr>
        <p:spPr bwMode="auto">
          <a:xfrm>
            <a:off x="9431602" y="2029726"/>
            <a:ext cx="1735384" cy="1932565"/>
          </a:xfrm>
          <a:custGeom>
            <a:avLst/>
            <a:gdLst>
              <a:gd name="T0" fmla="*/ 1769 w 1769"/>
              <a:gd name="T1" fmla="*/ 1517 h 1970"/>
              <a:gd name="T2" fmla="*/ 1769 w 1769"/>
              <a:gd name="T3" fmla="*/ 451 h 1970"/>
              <a:gd name="T4" fmla="*/ 885 w 1769"/>
              <a:gd name="T5" fmla="*/ 0 h 1970"/>
              <a:gd name="T6" fmla="*/ 0 w 1769"/>
              <a:gd name="T7" fmla="*/ 451 h 1970"/>
              <a:gd name="T8" fmla="*/ 0 w 1769"/>
              <a:gd name="T9" fmla="*/ 1517 h 1970"/>
              <a:gd name="T10" fmla="*/ 885 w 1769"/>
              <a:gd name="T11" fmla="*/ 1970 h 1970"/>
              <a:gd name="T12" fmla="*/ 1769 w 1769"/>
              <a:gd name="T13" fmla="*/ 1517 h 1970"/>
            </a:gdLst>
            <a:ahLst/>
            <a:cxnLst>
              <a:cxn ang="0">
                <a:pos x="T0" y="T1"/>
              </a:cxn>
              <a:cxn ang="0">
                <a:pos x="T2" y="T3"/>
              </a:cxn>
              <a:cxn ang="0">
                <a:pos x="T4" y="T5"/>
              </a:cxn>
              <a:cxn ang="0">
                <a:pos x="T6" y="T7"/>
              </a:cxn>
              <a:cxn ang="0">
                <a:pos x="T8" y="T9"/>
              </a:cxn>
              <a:cxn ang="0">
                <a:pos x="T10" y="T11"/>
              </a:cxn>
              <a:cxn ang="0">
                <a:pos x="T12" y="T13"/>
              </a:cxn>
            </a:cxnLst>
            <a:rect l="0" t="0" r="r" b="b"/>
            <a:pathLst>
              <a:path w="1769" h="1970">
                <a:moveTo>
                  <a:pt x="1769" y="1517"/>
                </a:moveTo>
                <a:lnTo>
                  <a:pt x="1769" y="451"/>
                </a:lnTo>
                <a:lnTo>
                  <a:pt x="885" y="0"/>
                </a:lnTo>
                <a:lnTo>
                  <a:pt x="0" y="451"/>
                </a:lnTo>
                <a:lnTo>
                  <a:pt x="0" y="1517"/>
                </a:lnTo>
                <a:lnTo>
                  <a:pt x="885" y="1970"/>
                </a:lnTo>
                <a:lnTo>
                  <a:pt x="1769" y="1517"/>
                </a:lnTo>
                <a:close/>
              </a:path>
            </a:pathLst>
          </a:custGeom>
          <a:solidFill>
            <a:srgbClr val="FFFFFF"/>
          </a:solidFill>
          <a:ln w="25400">
            <a:solidFill>
              <a:srgbClr val="E1E9EA"/>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solidFill>
                <a:schemeClr val="tx1">
                  <a:lumMod val="65000"/>
                  <a:lumOff val="35000"/>
                </a:schemeClr>
              </a:solidFill>
            </a:endParaRPr>
          </a:p>
        </p:txBody>
      </p:sp>
      <p:sp>
        <p:nvSpPr>
          <p:cNvPr id="24" name="Freeform 1120">
            <a:extLst>
              <a:ext uri="{FF2B5EF4-FFF2-40B4-BE49-F238E27FC236}">
                <a16:creationId xmlns:a16="http://schemas.microsoft.com/office/drawing/2014/main" id="{4F3B7D21-BEED-459F-A6BE-F683A10FDA42}"/>
              </a:ext>
            </a:extLst>
          </p:cNvPr>
          <p:cNvSpPr>
            <a:spLocks noEditPoints="1"/>
          </p:cNvSpPr>
          <p:nvPr/>
        </p:nvSpPr>
        <p:spPr bwMode="auto">
          <a:xfrm>
            <a:off x="3849861" y="2902879"/>
            <a:ext cx="308513" cy="244218"/>
          </a:xfrm>
          <a:custGeom>
            <a:avLst/>
            <a:gdLst>
              <a:gd name="T0" fmla="*/ 2455 w 3573"/>
              <a:gd name="T1" fmla="*/ 579 h 2827"/>
              <a:gd name="T2" fmla="*/ 2600 w 3573"/>
              <a:gd name="T3" fmla="*/ 760 h 2827"/>
              <a:gd name="T4" fmla="*/ 2739 w 3573"/>
              <a:gd name="T5" fmla="*/ 1081 h 2827"/>
              <a:gd name="T6" fmla="*/ 2787 w 3573"/>
              <a:gd name="T7" fmla="*/ 1432 h 2827"/>
              <a:gd name="T8" fmla="*/ 2745 w 3573"/>
              <a:gd name="T9" fmla="*/ 1761 h 2827"/>
              <a:gd name="T10" fmla="*/ 2621 w 3573"/>
              <a:gd name="T11" fmla="*/ 2067 h 2827"/>
              <a:gd name="T12" fmla="*/ 2489 w 3573"/>
              <a:gd name="T13" fmla="*/ 2244 h 2827"/>
              <a:gd name="T14" fmla="*/ 2399 w 3573"/>
              <a:gd name="T15" fmla="*/ 2271 h 2827"/>
              <a:gd name="T16" fmla="*/ 2304 w 3573"/>
              <a:gd name="T17" fmla="*/ 2241 h 2827"/>
              <a:gd name="T18" fmla="*/ 2230 w 3573"/>
              <a:gd name="T19" fmla="*/ 2155 h 2827"/>
              <a:gd name="T20" fmla="*/ 2221 w 3573"/>
              <a:gd name="T21" fmla="*/ 2044 h 2827"/>
              <a:gd name="T22" fmla="*/ 2327 w 3573"/>
              <a:gd name="T23" fmla="*/ 1864 h 2827"/>
              <a:gd name="T24" fmla="*/ 2421 w 3573"/>
              <a:gd name="T25" fmla="*/ 1582 h 2827"/>
              <a:gd name="T26" fmla="*/ 2422 w 3573"/>
              <a:gd name="T27" fmla="*/ 1289 h 2827"/>
              <a:gd name="T28" fmla="*/ 2338 w 3573"/>
              <a:gd name="T29" fmla="*/ 1020 h 2827"/>
              <a:gd name="T30" fmla="*/ 2205 w 3573"/>
              <a:gd name="T31" fmla="*/ 815 h 2827"/>
              <a:gd name="T32" fmla="*/ 2191 w 3573"/>
              <a:gd name="T33" fmla="*/ 701 h 2827"/>
              <a:gd name="T34" fmla="*/ 2255 w 3573"/>
              <a:gd name="T35" fmla="*/ 602 h 2827"/>
              <a:gd name="T36" fmla="*/ 2350 w 3573"/>
              <a:gd name="T37" fmla="*/ 557 h 2827"/>
              <a:gd name="T38" fmla="*/ 1694 w 3573"/>
              <a:gd name="T39" fmla="*/ 195 h 2827"/>
              <a:gd name="T40" fmla="*/ 1776 w 3573"/>
              <a:gd name="T41" fmla="*/ 282 h 2827"/>
              <a:gd name="T42" fmla="*/ 1785 w 3573"/>
              <a:gd name="T43" fmla="*/ 2553 h 2827"/>
              <a:gd name="T44" fmla="*/ 1720 w 3573"/>
              <a:gd name="T45" fmla="*/ 2653 h 2827"/>
              <a:gd name="T46" fmla="*/ 1625 w 3573"/>
              <a:gd name="T47" fmla="*/ 2685 h 2827"/>
              <a:gd name="T48" fmla="*/ 1522 w 3573"/>
              <a:gd name="T49" fmla="*/ 2647 h 2827"/>
              <a:gd name="T50" fmla="*/ 99 w 3573"/>
              <a:gd name="T51" fmla="*/ 1903 h 2827"/>
              <a:gd name="T52" fmla="*/ 13 w 3573"/>
              <a:gd name="T53" fmla="*/ 1817 h 2827"/>
              <a:gd name="T54" fmla="*/ 3 w 3573"/>
              <a:gd name="T55" fmla="*/ 1078 h 2827"/>
              <a:gd name="T56" fmla="*/ 72 w 3573"/>
              <a:gd name="T57" fmla="*/ 976 h 2827"/>
              <a:gd name="T58" fmla="*/ 635 w 3573"/>
              <a:gd name="T59" fmla="*/ 949 h 2827"/>
              <a:gd name="T60" fmla="*/ 1605 w 3573"/>
              <a:gd name="T61" fmla="*/ 181 h 2827"/>
              <a:gd name="T62" fmla="*/ 2983 w 3573"/>
              <a:gd name="T63" fmla="*/ 11 h 2827"/>
              <a:gd name="T64" fmla="*/ 3118 w 3573"/>
              <a:gd name="T65" fmla="*/ 138 h 2827"/>
              <a:gd name="T66" fmla="*/ 3350 w 3573"/>
              <a:gd name="T67" fmla="*/ 499 h 2827"/>
              <a:gd name="T68" fmla="*/ 3503 w 3573"/>
              <a:gd name="T69" fmla="*/ 899 h 2827"/>
              <a:gd name="T70" fmla="*/ 3569 w 3573"/>
              <a:gd name="T71" fmla="*/ 1324 h 2827"/>
              <a:gd name="T72" fmla="*/ 3545 w 3573"/>
              <a:gd name="T73" fmla="*/ 1768 h 2827"/>
              <a:gd name="T74" fmla="*/ 3427 w 3573"/>
              <a:gd name="T75" fmla="*/ 2196 h 2827"/>
              <a:gd name="T76" fmla="*/ 3218 w 3573"/>
              <a:gd name="T77" fmla="*/ 2590 h 2827"/>
              <a:gd name="T78" fmla="*/ 3040 w 3573"/>
              <a:gd name="T79" fmla="*/ 2804 h 2827"/>
              <a:gd name="T80" fmla="*/ 2957 w 3573"/>
              <a:gd name="T81" fmla="*/ 2827 h 2827"/>
              <a:gd name="T82" fmla="*/ 2863 w 3573"/>
              <a:gd name="T83" fmla="*/ 2797 h 2827"/>
              <a:gd name="T84" fmla="*/ 2787 w 3573"/>
              <a:gd name="T85" fmla="*/ 2709 h 2827"/>
              <a:gd name="T86" fmla="*/ 2783 w 3573"/>
              <a:gd name="T87" fmla="*/ 2594 h 2827"/>
              <a:gd name="T88" fmla="*/ 2933 w 3573"/>
              <a:gd name="T89" fmla="*/ 2378 h 2827"/>
              <a:gd name="T90" fmla="*/ 3113 w 3573"/>
              <a:gd name="T91" fmla="*/ 2022 h 2827"/>
              <a:gd name="T92" fmla="*/ 3206 w 3573"/>
              <a:gd name="T93" fmla="*/ 1633 h 2827"/>
              <a:gd name="T94" fmla="*/ 3207 w 3573"/>
              <a:gd name="T95" fmla="*/ 1239 h 2827"/>
              <a:gd name="T96" fmla="*/ 3122 w 3573"/>
              <a:gd name="T97" fmla="*/ 866 h 2827"/>
              <a:gd name="T98" fmla="*/ 2957 w 3573"/>
              <a:gd name="T99" fmla="*/ 522 h 2827"/>
              <a:gd name="T100" fmla="*/ 2767 w 3573"/>
              <a:gd name="T101" fmla="*/ 269 h 2827"/>
              <a:gd name="T102" fmla="*/ 2744 w 3573"/>
              <a:gd name="T103" fmla="*/ 165 h 2827"/>
              <a:gd name="T104" fmla="*/ 2791 w 3573"/>
              <a:gd name="T105" fmla="*/ 70 h 2827"/>
              <a:gd name="T106" fmla="*/ 2878 w 3573"/>
              <a:gd name="T107" fmla="*/ 8 h 2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573" h="2827">
                <a:moveTo>
                  <a:pt x="2378" y="555"/>
                </a:moveTo>
                <a:lnTo>
                  <a:pt x="2404" y="559"/>
                </a:lnTo>
                <a:lnTo>
                  <a:pt x="2431" y="567"/>
                </a:lnTo>
                <a:lnTo>
                  <a:pt x="2455" y="579"/>
                </a:lnTo>
                <a:lnTo>
                  <a:pt x="2476" y="595"/>
                </a:lnTo>
                <a:lnTo>
                  <a:pt x="2495" y="614"/>
                </a:lnTo>
                <a:lnTo>
                  <a:pt x="2551" y="686"/>
                </a:lnTo>
                <a:lnTo>
                  <a:pt x="2600" y="760"/>
                </a:lnTo>
                <a:lnTo>
                  <a:pt x="2643" y="837"/>
                </a:lnTo>
                <a:lnTo>
                  <a:pt x="2680" y="916"/>
                </a:lnTo>
                <a:lnTo>
                  <a:pt x="2713" y="998"/>
                </a:lnTo>
                <a:lnTo>
                  <a:pt x="2739" y="1081"/>
                </a:lnTo>
                <a:lnTo>
                  <a:pt x="2761" y="1166"/>
                </a:lnTo>
                <a:lnTo>
                  <a:pt x="2775" y="1253"/>
                </a:lnTo>
                <a:lnTo>
                  <a:pt x="2784" y="1342"/>
                </a:lnTo>
                <a:lnTo>
                  <a:pt x="2787" y="1432"/>
                </a:lnTo>
                <a:lnTo>
                  <a:pt x="2785" y="1516"/>
                </a:lnTo>
                <a:lnTo>
                  <a:pt x="2776" y="1598"/>
                </a:lnTo>
                <a:lnTo>
                  <a:pt x="2763" y="1681"/>
                </a:lnTo>
                <a:lnTo>
                  <a:pt x="2745" y="1761"/>
                </a:lnTo>
                <a:lnTo>
                  <a:pt x="2722" y="1840"/>
                </a:lnTo>
                <a:lnTo>
                  <a:pt x="2693" y="1918"/>
                </a:lnTo>
                <a:lnTo>
                  <a:pt x="2660" y="1993"/>
                </a:lnTo>
                <a:lnTo>
                  <a:pt x="2621" y="2067"/>
                </a:lnTo>
                <a:lnTo>
                  <a:pt x="2578" y="2137"/>
                </a:lnTo>
                <a:lnTo>
                  <a:pt x="2529" y="2206"/>
                </a:lnTo>
                <a:lnTo>
                  <a:pt x="2510" y="2226"/>
                </a:lnTo>
                <a:lnTo>
                  <a:pt x="2489" y="2244"/>
                </a:lnTo>
                <a:lnTo>
                  <a:pt x="2464" y="2257"/>
                </a:lnTo>
                <a:lnTo>
                  <a:pt x="2438" y="2267"/>
                </a:lnTo>
                <a:lnTo>
                  <a:pt x="2411" y="2271"/>
                </a:lnTo>
                <a:lnTo>
                  <a:pt x="2399" y="2271"/>
                </a:lnTo>
                <a:lnTo>
                  <a:pt x="2374" y="2269"/>
                </a:lnTo>
                <a:lnTo>
                  <a:pt x="2349" y="2263"/>
                </a:lnTo>
                <a:lnTo>
                  <a:pt x="2326" y="2254"/>
                </a:lnTo>
                <a:lnTo>
                  <a:pt x="2304" y="2241"/>
                </a:lnTo>
                <a:lnTo>
                  <a:pt x="2284" y="2224"/>
                </a:lnTo>
                <a:lnTo>
                  <a:pt x="2263" y="2202"/>
                </a:lnTo>
                <a:lnTo>
                  <a:pt x="2244" y="2180"/>
                </a:lnTo>
                <a:lnTo>
                  <a:pt x="2230" y="2155"/>
                </a:lnTo>
                <a:lnTo>
                  <a:pt x="2220" y="2128"/>
                </a:lnTo>
                <a:lnTo>
                  <a:pt x="2216" y="2099"/>
                </a:lnTo>
                <a:lnTo>
                  <a:pt x="2216" y="2071"/>
                </a:lnTo>
                <a:lnTo>
                  <a:pt x="2221" y="2044"/>
                </a:lnTo>
                <a:lnTo>
                  <a:pt x="2232" y="2017"/>
                </a:lnTo>
                <a:lnTo>
                  <a:pt x="2247" y="1992"/>
                </a:lnTo>
                <a:lnTo>
                  <a:pt x="2290" y="1929"/>
                </a:lnTo>
                <a:lnTo>
                  <a:pt x="2327" y="1864"/>
                </a:lnTo>
                <a:lnTo>
                  <a:pt x="2360" y="1796"/>
                </a:lnTo>
                <a:lnTo>
                  <a:pt x="2386" y="1727"/>
                </a:lnTo>
                <a:lnTo>
                  <a:pt x="2407" y="1655"/>
                </a:lnTo>
                <a:lnTo>
                  <a:pt x="2421" y="1582"/>
                </a:lnTo>
                <a:lnTo>
                  <a:pt x="2429" y="1507"/>
                </a:lnTo>
                <a:lnTo>
                  <a:pt x="2433" y="1432"/>
                </a:lnTo>
                <a:lnTo>
                  <a:pt x="2431" y="1359"/>
                </a:lnTo>
                <a:lnTo>
                  <a:pt x="2422" y="1289"/>
                </a:lnTo>
                <a:lnTo>
                  <a:pt x="2409" y="1219"/>
                </a:lnTo>
                <a:lnTo>
                  <a:pt x="2390" y="1151"/>
                </a:lnTo>
                <a:lnTo>
                  <a:pt x="2366" y="1085"/>
                </a:lnTo>
                <a:lnTo>
                  <a:pt x="2338" y="1020"/>
                </a:lnTo>
                <a:lnTo>
                  <a:pt x="2304" y="957"/>
                </a:lnTo>
                <a:lnTo>
                  <a:pt x="2266" y="898"/>
                </a:lnTo>
                <a:lnTo>
                  <a:pt x="2222" y="840"/>
                </a:lnTo>
                <a:lnTo>
                  <a:pt x="2205" y="815"/>
                </a:lnTo>
                <a:lnTo>
                  <a:pt x="2194" y="788"/>
                </a:lnTo>
                <a:lnTo>
                  <a:pt x="2187" y="759"/>
                </a:lnTo>
                <a:lnTo>
                  <a:pt x="2186" y="730"/>
                </a:lnTo>
                <a:lnTo>
                  <a:pt x="2191" y="701"/>
                </a:lnTo>
                <a:lnTo>
                  <a:pt x="2199" y="674"/>
                </a:lnTo>
                <a:lnTo>
                  <a:pt x="2213" y="648"/>
                </a:lnTo>
                <a:lnTo>
                  <a:pt x="2233" y="624"/>
                </a:lnTo>
                <a:lnTo>
                  <a:pt x="2255" y="602"/>
                </a:lnTo>
                <a:lnTo>
                  <a:pt x="2276" y="585"/>
                </a:lnTo>
                <a:lnTo>
                  <a:pt x="2299" y="571"/>
                </a:lnTo>
                <a:lnTo>
                  <a:pt x="2324" y="562"/>
                </a:lnTo>
                <a:lnTo>
                  <a:pt x="2350" y="557"/>
                </a:lnTo>
                <a:lnTo>
                  <a:pt x="2378" y="555"/>
                </a:lnTo>
                <a:close/>
                <a:moveTo>
                  <a:pt x="1635" y="180"/>
                </a:moveTo>
                <a:lnTo>
                  <a:pt x="1665" y="184"/>
                </a:lnTo>
                <a:lnTo>
                  <a:pt x="1694" y="195"/>
                </a:lnTo>
                <a:lnTo>
                  <a:pt x="1720" y="210"/>
                </a:lnTo>
                <a:lnTo>
                  <a:pt x="1743" y="231"/>
                </a:lnTo>
                <a:lnTo>
                  <a:pt x="1762" y="255"/>
                </a:lnTo>
                <a:lnTo>
                  <a:pt x="1776" y="282"/>
                </a:lnTo>
                <a:lnTo>
                  <a:pt x="1785" y="310"/>
                </a:lnTo>
                <a:lnTo>
                  <a:pt x="1787" y="341"/>
                </a:lnTo>
                <a:lnTo>
                  <a:pt x="1787" y="2523"/>
                </a:lnTo>
                <a:lnTo>
                  <a:pt x="1785" y="2553"/>
                </a:lnTo>
                <a:lnTo>
                  <a:pt x="1776" y="2583"/>
                </a:lnTo>
                <a:lnTo>
                  <a:pt x="1762" y="2610"/>
                </a:lnTo>
                <a:lnTo>
                  <a:pt x="1743" y="2634"/>
                </a:lnTo>
                <a:lnTo>
                  <a:pt x="1720" y="2653"/>
                </a:lnTo>
                <a:lnTo>
                  <a:pt x="1694" y="2670"/>
                </a:lnTo>
                <a:lnTo>
                  <a:pt x="1671" y="2678"/>
                </a:lnTo>
                <a:lnTo>
                  <a:pt x="1648" y="2683"/>
                </a:lnTo>
                <a:lnTo>
                  <a:pt x="1625" y="2685"/>
                </a:lnTo>
                <a:lnTo>
                  <a:pt x="1597" y="2683"/>
                </a:lnTo>
                <a:lnTo>
                  <a:pt x="1571" y="2675"/>
                </a:lnTo>
                <a:lnTo>
                  <a:pt x="1545" y="2663"/>
                </a:lnTo>
                <a:lnTo>
                  <a:pt x="1522" y="2647"/>
                </a:lnTo>
                <a:lnTo>
                  <a:pt x="635" y="1916"/>
                </a:lnTo>
                <a:lnTo>
                  <a:pt x="163" y="1916"/>
                </a:lnTo>
                <a:lnTo>
                  <a:pt x="130" y="1912"/>
                </a:lnTo>
                <a:lnTo>
                  <a:pt x="99" y="1903"/>
                </a:lnTo>
                <a:lnTo>
                  <a:pt x="72" y="1887"/>
                </a:lnTo>
                <a:lnTo>
                  <a:pt x="48" y="1868"/>
                </a:lnTo>
                <a:lnTo>
                  <a:pt x="27" y="1844"/>
                </a:lnTo>
                <a:lnTo>
                  <a:pt x="13" y="1817"/>
                </a:lnTo>
                <a:lnTo>
                  <a:pt x="3" y="1786"/>
                </a:lnTo>
                <a:lnTo>
                  <a:pt x="0" y="1754"/>
                </a:lnTo>
                <a:lnTo>
                  <a:pt x="0" y="1111"/>
                </a:lnTo>
                <a:lnTo>
                  <a:pt x="3" y="1078"/>
                </a:lnTo>
                <a:lnTo>
                  <a:pt x="13" y="1048"/>
                </a:lnTo>
                <a:lnTo>
                  <a:pt x="27" y="1019"/>
                </a:lnTo>
                <a:lnTo>
                  <a:pt x="48" y="995"/>
                </a:lnTo>
                <a:lnTo>
                  <a:pt x="72" y="976"/>
                </a:lnTo>
                <a:lnTo>
                  <a:pt x="99" y="961"/>
                </a:lnTo>
                <a:lnTo>
                  <a:pt x="130" y="952"/>
                </a:lnTo>
                <a:lnTo>
                  <a:pt x="163" y="949"/>
                </a:lnTo>
                <a:lnTo>
                  <a:pt x="635" y="949"/>
                </a:lnTo>
                <a:lnTo>
                  <a:pt x="1522" y="216"/>
                </a:lnTo>
                <a:lnTo>
                  <a:pt x="1547" y="199"/>
                </a:lnTo>
                <a:lnTo>
                  <a:pt x="1575" y="187"/>
                </a:lnTo>
                <a:lnTo>
                  <a:pt x="1605" y="181"/>
                </a:lnTo>
                <a:lnTo>
                  <a:pt x="1635" y="180"/>
                </a:lnTo>
                <a:close/>
                <a:moveTo>
                  <a:pt x="2931" y="0"/>
                </a:moveTo>
                <a:lnTo>
                  <a:pt x="2957" y="4"/>
                </a:lnTo>
                <a:lnTo>
                  <a:pt x="2983" y="11"/>
                </a:lnTo>
                <a:lnTo>
                  <a:pt x="3007" y="22"/>
                </a:lnTo>
                <a:lnTo>
                  <a:pt x="3028" y="37"/>
                </a:lnTo>
                <a:lnTo>
                  <a:pt x="3048" y="55"/>
                </a:lnTo>
                <a:lnTo>
                  <a:pt x="3118" y="138"/>
                </a:lnTo>
                <a:lnTo>
                  <a:pt x="3183" y="224"/>
                </a:lnTo>
                <a:lnTo>
                  <a:pt x="3244" y="313"/>
                </a:lnTo>
                <a:lnTo>
                  <a:pt x="3300" y="406"/>
                </a:lnTo>
                <a:lnTo>
                  <a:pt x="3350" y="499"/>
                </a:lnTo>
                <a:lnTo>
                  <a:pt x="3396" y="597"/>
                </a:lnTo>
                <a:lnTo>
                  <a:pt x="3437" y="696"/>
                </a:lnTo>
                <a:lnTo>
                  <a:pt x="3472" y="797"/>
                </a:lnTo>
                <a:lnTo>
                  <a:pt x="3503" y="899"/>
                </a:lnTo>
                <a:lnTo>
                  <a:pt x="3528" y="1003"/>
                </a:lnTo>
                <a:lnTo>
                  <a:pt x="3548" y="1108"/>
                </a:lnTo>
                <a:lnTo>
                  <a:pt x="3562" y="1216"/>
                </a:lnTo>
                <a:lnTo>
                  <a:pt x="3569" y="1324"/>
                </a:lnTo>
                <a:lnTo>
                  <a:pt x="3573" y="1432"/>
                </a:lnTo>
                <a:lnTo>
                  <a:pt x="3569" y="1545"/>
                </a:lnTo>
                <a:lnTo>
                  <a:pt x="3561" y="1656"/>
                </a:lnTo>
                <a:lnTo>
                  <a:pt x="3545" y="1768"/>
                </a:lnTo>
                <a:lnTo>
                  <a:pt x="3524" y="1877"/>
                </a:lnTo>
                <a:lnTo>
                  <a:pt x="3497" y="1985"/>
                </a:lnTo>
                <a:lnTo>
                  <a:pt x="3465" y="2092"/>
                </a:lnTo>
                <a:lnTo>
                  <a:pt x="3427" y="2196"/>
                </a:lnTo>
                <a:lnTo>
                  <a:pt x="3382" y="2299"/>
                </a:lnTo>
                <a:lnTo>
                  <a:pt x="3333" y="2399"/>
                </a:lnTo>
                <a:lnTo>
                  <a:pt x="3278" y="2496"/>
                </a:lnTo>
                <a:lnTo>
                  <a:pt x="3218" y="2590"/>
                </a:lnTo>
                <a:lnTo>
                  <a:pt x="3153" y="2682"/>
                </a:lnTo>
                <a:lnTo>
                  <a:pt x="3082" y="2770"/>
                </a:lnTo>
                <a:lnTo>
                  <a:pt x="3062" y="2789"/>
                </a:lnTo>
                <a:lnTo>
                  <a:pt x="3040" y="2804"/>
                </a:lnTo>
                <a:lnTo>
                  <a:pt x="3017" y="2816"/>
                </a:lnTo>
                <a:lnTo>
                  <a:pt x="2991" y="2824"/>
                </a:lnTo>
                <a:lnTo>
                  <a:pt x="2965" y="2827"/>
                </a:lnTo>
                <a:lnTo>
                  <a:pt x="2957" y="2827"/>
                </a:lnTo>
                <a:lnTo>
                  <a:pt x="2932" y="2825"/>
                </a:lnTo>
                <a:lnTo>
                  <a:pt x="2907" y="2820"/>
                </a:lnTo>
                <a:lnTo>
                  <a:pt x="2884" y="2810"/>
                </a:lnTo>
                <a:lnTo>
                  <a:pt x="2863" y="2797"/>
                </a:lnTo>
                <a:lnTo>
                  <a:pt x="2843" y="2780"/>
                </a:lnTo>
                <a:lnTo>
                  <a:pt x="2822" y="2759"/>
                </a:lnTo>
                <a:lnTo>
                  <a:pt x="2801" y="2735"/>
                </a:lnTo>
                <a:lnTo>
                  <a:pt x="2787" y="2709"/>
                </a:lnTo>
                <a:lnTo>
                  <a:pt x="2779" y="2681"/>
                </a:lnTo>
                <a:lnTo>
                  <a:pt x="2774" y="2651"/>
                </a:lnTo>
                <a:lnTo>
                  <a:pt x="2775" y="2622"/>
                </a:lnTo>
                <a:lnTo>
                  <a:pt x="2783" y="2594"/>
                </a:lnTo>
                <a:lnTo>
                  <a:pt x="2795" y="2565"/>
                </a:lnTo>
                <a:lnTo>
                  <a:pt x="2812" y="2540"/>
                </a:lnTo>
                <a:lnTo>
                  <a:pt x="2876" y="2461"/>
                </a:lnTo>
                <a:lnTo>
                  <a:pt x="2933" y="2378"/>
                </a:lnTo>
                <a:lnTo>
                  <a:pt x="2986" y="2294"/>
                </a:lnTo>
                <a:lnTo>
                  <a:pt x="3034" y="2206"/>
                </a:lnTo>
                <a:lnTo>
                  <a:pt x="3076" y="2114"/>
                </a:lnTo>
                <a:lnTo>
                  <a:pt x="3113" y="2022"/>
                </a:lnTo>
                <a:lnTo>
                  <a:pt x="3145" y="1927"/>
                </a:lnTo>
                <a:lnTo>
                  <a:pt x="3171" y="1831"/>
                </a:lnTo>
                <a:lnTo>
                  <a:pt x="3191" y="1732"/>
                </a:lnTo>
                <a:lnTo>
                  <a:pt x="3206" y="1633"/>
                </a:lnTo>
                <a:lnTo>
                  <a:pt x="3215" y="1533"/>
                </a:lnTo>
                <a:lnTo>
                  <a:pt x="3218" y="1432"/>
                </a:lnTo>
                <a:lnTo>
                  <a:pt x="3215" y="1336"/>
                </a:lnTo>
                <a:lnTo>
                  <a:pt x="3207" y="1239"/>
                </a:lnTo>
                <a:lnTo>
                  <a:pt x="3194" y="1144"/>
                </a:lnTo>
                <a:lnTo>
                  <a:pt x="3175" y="1050"/>
                </a:lnTo>
                <a:lnTo>
                  <a:pt x="3152" y="957"/>
                </a:lnTo>
                <a:lnTo>
                  <a:pt x="3122" y="866"/>
                </a:lnTo>
                <a:lnTo>
                  <a:pt x="3088" y="777"/>
                </a:lnTo>
                <a:lnTo>
                  <a:pt x="3049" y="690"/>
                </a:lnTo>
                <a:lnTo>
                  <a:pt x="3005" y="604"/>
                </a:lnTo>
                <a:lnTo>
                  <a:pt x="2957" y="522"/>
                </a:lnTo>
                <a:lnTo>
                  <a:pt x="2904" y="442"/>
                </a:lnTo>
                <a:lnTo>
                  <a:pt x="2846" y="365"/>
                </a:lnTo>
                <a:lnTo>
                  <a:pt x="2784" y="290"/>
                </a:lnTo>
                <a:lnTo>
                  <a:pt x="2767" y="269"/>
                </a:lnTo>
                <a:lnTo>
                  <a:pt x="2755" y="244"/>
                </a:lnTo>
                <a:lnTo>
                  <a:pt x="2747" y="219"/>
                </a:lnTo>
                <a:lnTo>
                  <a:pt x="2743" y="191"/>
                </a:lnTo>
                <a:lnTo>
                  <a:pt x="2744" y="165"/>
                </a:lnTo>
                <a:lnTo>
                  <a:pt x="2749" y="139"/>
                </a:lnTo>
                <a:lnTo>
                  <a:pt x="2758" y="114"/>
                </a:lnTo>
                <a:lnTo>
                  <a:pt x="2772" y="90"/>
                </a:lnTo>
                <a:lnTo>
                  <a:pt x="2791" y="70"/>
                </a:lnTo>
                <a:lnTo>
                  <a:pt x="2811" y="48"/>
                </a:lnTo>
                <a:lnTo>
                  <a:pt x="2831" y="31"/>
                </a:lnTo>
                <a:lnTo>
                  <a:pt x="2854" y="18"/>
                </a:lnTo>
                <a:lnTo>
                  <a:pt x="2878" y="8"/>
                </a:lnTo>
                <a:lnTo>
                  <a:pt x="2904" y="2"/>
                </a:lnTo>
                <a:lnTo>
                  <a:pt x="2931"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grpSp>
        <p:nvGrpSpPr>
          <p:cNvPr id="25" name="Group 1271">
            <a:extLst>
              <a:ext uri="{FF2B5EF4-FFF2-40B4-BE49-F238E27FC236}">
                <a16:creationId xmlns:a16="http://schemas.microsoft.com/office/drawing/2014/main" id="{73DEB586-FF9E-4AAA-9A10-BB0170F584C1}"/>
              </a:ext>
            </a:extLst>
          </p:cNvPr>
          <p:cNvGrpSpPr>
            <a:grpSpLocks noChangeAspect="1"/>
          </p:cNvGrpSpPr>
          <p:nvPr/>
        </p:nvGrpSpPr>
        <p:grpSpPr bwMode="auto">
          <a:xfrm>
            <a:off x="6002638" y="2937254"/>
            <a:ext cx="243078" cy="242834"/>
            <a:chOff x="5516" y="3626"/>
            <a:chExt cx="1981" cy="1979"/>
          </a:xfrm>
          <a:solidFill>
            <a:schemeClr val="tx1">
              <a:lumMod val="65000"/>
              <a:lumOff val="35000"/>
            </a:schemeClr>
          </a:solidFill>
        </p:grpSpPr>
        <p:sp>
          <p:nvSpPr>
            <p:cNvPr id="26" name="Freeform 1273">
              <a:extLst>
                <a:ext uri="{FF2B5EF4-FFF2-40B4-BE49-F238E27FC236}">
                  <a16:creationId xmlns:a16="http://schemas.microsoft.com/office/drawing/2014/main" id="{864FEA3E-D21B-4097-926F-672DAFE646A9}"/>
                </a:ext>
              </a:extLst>
            </p:cNvPr>
            <p:cNvSpPr>
              <a:spLocks/>
            </p:cNvSpPr>
            <p:nvPr/>
          </p:nvSpPr>
          <p:spPr bwMode="auto">
            <a:xfrm>
              <a:off x="5524" y="4270"/>
              <a:ext cx="491" cy="498"/>
            </a:xfrm>
            <a:custGeom>
              <a:avLst/>
              <a:gdLst>
                <a:gd name="T0" fmla="*/ 980 w 980"/>
                <a:gd name="T1" fmla="*/ 0 h 996"/>
                <a:gd name="T2" fmla="*/ 952 w 980"/>
                <a:gd name="T3" fmla="*/ 46 h 996"/>
                <a:gd name="T4" fmla="*/ 921 w 980"/>
                <a:gd name="T5" fmla="*/ 94 h 996"/>
                <a:gd name="T6" fmla="*/ 890 w 980"/>
                <a:gd name="T7" fmla="*/ 145 h 996"/>
                <a:gd name="T8" fmla="*/ 856 w 980"/>
                <a:gd name="T9" fmla="*/ 198 h 996"/>
                <a:gd name="T10" fmla="*/ 819 w 980"/>
                <a:gd name="T11" fmla="*/ 255 h 996"/>
                <a:gd name="T12" fmla="*/ 781 w 980"/>
                <a:gd name="T13" fmla="*/ 314 h 996"/>
                <a:gd name="T14" fmla="*/ 740 w 980"/>
                <a:gd name="T15" fmla="*/ 376 h 996"/>
                <a:gd name="T16" fmla="*/ 696 w 980"/>
                <a:gd name="T17" fmla="*/ 444 h 996"/>
                <a:gd name="T18" fmla="*/ 649 w 980"/>
                <a:gd name="T19" fmla="*/ 514 h 996"/>
                <a:gd name="T20" fmla="*/ 599 w 980"/>
                <a:gd name="T21" fmla="*/ 588 h 996"/>
                <a:gd name="T22" fmla="*/ 546 w 980"/>
                <a:gd name="T23" fmla="*/ 665 h 996"/>
                <a:gd name="T24" fmla="*/ 491 w 980"/>
                <a:gd name="T25" fmla="*/ 748 h 996"/>
                <a:gd name="T26" fmla="*/ 431 w 980"/>
                <a:gd name="T27" fmla="*/ 834 h 996"/>
                <a:gd name="T28" fmla="*/ 369 w 980"/>
                <a:gd name="T29" fmla="*/ 926 h 996"/>
                <a:gd name="T30" fmla="*/ 347 w 980"/>
                <a:gd name="T31" fmla="*/ 960 h 996"/>
                <a:gd name="T32" fmla="*/ 331 w 980"/>
                <a:gd name="T33" fmla="*/ 996 h 996"/>
                <a:gd name="T34" fmla="*/ 0 w 980"/>
                <a:gd name="T35" fmla="*/ 666 h 996"/>
                <a:gd name="T36" fmla="*/ 2 w 980"/>
                <a:gd name="T37" fmla="*/ 664 h 996"/>
                <a:gd name="T38" fmla="*/ 8 w 980"/>
                <a:gd name="T39" fmla="*/ 657 h 996"/>
                <a:gd name="T40" fmla="*/ 18 w 980"/>
                <a:gd name="T41" fmla="*/ 645 h 996"/>
                <a:gd name="T42" fmla="*/ 30 w 980"/>
                <a:gd name="T43" fmla="*/ 629 h 996"/>
                <a:gd name="T44" fmla="*/ 47 w 980"/>
                <a:gd name="T45" fmla="*/ 609 h 996"/>
                <a:gd name="T46" fmla="*/ 66 w 980"/>
                <a:gd name="T47" fmla="*/ 588 h 996"/>
                <a:gd name="T48" fmla="*/ 89 w 980"/>
                <a:gd name="T49" fmla="*/ 561 h 996"/>
                <a:gd name="T50" fmla="*/ 115 w 980"/>
                <a:gd name="T51" fmla="*/ 533 h 996"/>
                <a:gd name="T52" fmla="*/ 144 w 980"/>
                <a:gd name="T53" fmla="*/ 503 h 996"/>
                <a:gd name="T54" fmla="*/ 174 w 980"/>
                <a:gd name="T55" fmla="*/ 471 h 996"/>
                <a:gd name="T56" fmla="*/ 208 w 980"/>
                <a:gd name="T57" fmla="*/ 438 h 996"/>
                <a:gd name="T58" fmla="*/ 244 w 980"/>
                <a:gd name="T59" fmla="*/ 403 h 996"/>
                <a:gd name="T60" fmla="*/ 283 w 980"/>
                <a:gd name="T61" fmla="*/ 368 h 996"/>
                <a:gd name="T62" fmla="*/ 324 w 980"/>
                <a:gd name="T63" fmla="*/ 332 h 996"/>
                <a:gd name="T64" fmla="*/ 366 w 980"/>
                <a:gd name="T65" fmla="*/ 296 h 996"/>
                <a:gd name="T66" fmla="*/ 410 w 980"/>
                <a:gd name="T67" fmla="*/ 261 h 996"/>
                <a:gd name="T68" fmla="*/ 457 w 980"/>
                <a:gd name="T69" fmla="*/ 226 h 996"/>
                <a:gd name="T70" fmla="*/ 504 w 980"/>
                <a:gd name="T71" fmla="*/ 192 h 996"/>
                <a:gd name="T72" fmla="*/ 554 w 980"/>
                <a:gd name="T73" fmla="*/ 160 h 996"/>
                <a:gd name="T74" fmla="*/ 603 w 980"/>
                <a:gd name="T75" fmla="*/ 130 h 996"/>
                <a:gd name="T76" fmla="*/ 655 w 980"/>
                <a:gd name="T77" fmla="*/ 102 h 996"/>
                <a:gd name="T78" fmla="*/ 707 w 980"/>
                <a:gd name="T79" fmla="*/ 76 h 996"/>
                <a:gd name="T80" fmla="*/ 761 w 980"/>
                <a:gd name="T81" fmla="*/ 54 h 996"/>
                <a:gd name="T82" fmla="*/ 815 w 980"/>
                <a:gd name="T83" fmla="*/ 35 h 996"/>
                <a:gd name="T84" fmla="*/ 870 w 980"/>
                <a:gd name="T85" fmla="*/ 19 h 996"/>
                <a:gd name="T86" fmla="*/ 925 w 980"/>
                <a:gd name="T87" fmla="*/ 7 h 996"/>
                <a:gd name="T88" fmla="*/ 980 w 980"/>
                <a:gd name="T89" fmla="*/ 0 h 9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80" h="996">
                  <a:moveTo>
                    <a:pt x="980" y="0"/>
                  </a:moveTo>
                  <a:lnTo>
                    <a:pt x="952" y="46"/>
                  </a:lnTo>
                  <a:lnTo>
                    <a:pt x="921" y="94"/>
                  </a:lnTo>
                  <a:lnTo>
                    <a:pt x="890" y="145"/>
                  </a:lnTo>
                  <a:lnTo>
                    <a:pt x="856" y="198"/>
                  </a:lnTo>
                  <a:lnTo>
                    <a:pt x="819" y="255"/>
                  </a:lnTo>
                  <a:lnTo>
                    <a:pt x="781" y="314"/>
                  </a:lnTo>
                  <a:lnTo>
                    <a:pt x="740" y="376"/>
                  </a:lnTo>
                  <a:lnTo>
                    <a:pt x="696" y="444"/>
                  </a:lnTo>
                  <a:lnTo>
                    <a:pt x="649" y="514"/>
                  </a:lnTo>
                  <a:lnTo>
                    <a:pt x="599" y="588"/>
                  </a:lnTo>
                  <a:lnTo>
                    <a:pt x="546" y="665"/>
                  </a:lnTo>
                  <a:lnTo>
                    <a:pt x="491" y="748"/>
                  </a:lnTo>
                  <a:lnTo>
                    <a:pt x="431" y="834"/>
                  </a:lnTo>
                  <a:lnTo>
                    <a:pt x="369" y="926"/>
                  </a:lnTo>
                  <a:lnTo>
                    <a:pt x="347" y="960"/>
                  </a:lnTo>
                  <a:lnTo>
                    <a:pt x="331" y="996"/>
                  </a:lnTo>
                  <a:lnTo>
                    <a:pt x="0" y="666"/>
                  </a:lnTo>
                  <a:lnTo>
                    <a:pt x="2" y="664"/>
                  </a:lnTo>
                  <a:lnTo>
                    <a:pt x="8" y="657"/>
                  </a:lnTo>
                  <a:lnTo>
                    <a:pt x="18" y="645"/>
                  </a:lnTo>
                  <a:lnTo>
                    <a:pt x="30" y="629"/>
                  </a:lnTo>
                  <a:lnTo>
                    <a:pt x="47" y="609"/>
                  </a:lnTo>
                  <a:lnTo>
                    <a:pt x="66" y="588"/>
                  </a:lnTo>
                  <a:lnTo>
                    <a:pt x="89" y="561"/>
                  </a:lnTo>
                  <a:lnTo>
                    <a:pt x="115" y="533"/>
                  </a:lnTo>
                  <a:lnTo>
                    <a:pt x="144" y="503"/>
                  </a:lnTo>
                  <a:lnTo>
                    <a:pt x="174" y="471"/>
                  </a:lnTo>
                  <a:lnTo>
                    <a:pt x="208" y="438"/>
                  </a:lnTo>
                  <a:lnTo>
                    <a:pt x="244" y="403"/>
                  </a:lnTo>
                  <a:lnTo>
                    <a:pt x="283" y="368"/>
                  </a:lnTo>
                  <a:lnTo>
                    <a:pt x="324" y="332"/>
                  </a:lnTo>
                  <a:lnTo>
                    <a:pt x="366" y="296"/>
                  </a:lnTo>
                  <a:lnTo>
                    <a:pt x="410" y="261"/>
                  </a:lnTo>
                  <a:lnTo>
                    <a:pt x="457" y="226"/>
                  </a:lnTo>
                  <a:lnTo>
                    <a:pt x="504" y="192"/>
                  </a:lnTo>
                  <a:lnTo>
                    <a:pt x="554" y="160"/>
                  </a:lnTo>
                  <a:lnTo>
                    <a:pt x="603" y="130"/>
                  </a:lnTo>
                  <a:lnTo>
                    <a:pt x="655" y="102"/>
                  </a:lnTo>
                  <a:lnTo>
                    <a:pt x="707" y="76"/>
                  </a:lnTo>
                  <a:lnTo>
                    <a:pt x="761" y="54"/>
                  </a:lnTo>
                  <a:lnTo>
                    <a:pt x="815" y="35"/>
                  </a:lnTo>
                  <a:lnTo>
                    <a:pt x="870" y="19"/>
                  </a:lnTo>
                  <a:lnTo>
                    <a:pt x="925" y="7"/>
                  </a:lnTo>
                  <a:lnTo>
                    <a:pt x="98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27" name="Freeform 1274">
              <a:extLst>
                <a:ext uri="{FF2B5EF4-FFF2-40B4-BE49-F238E27FC236}">
                  <a16:creationId xmlns:a16="http://schemas.microsoft.com/office/drawing/2014/main" id="{5695D290-66FA-4DF4-86A4-788E988B8677}"/>
                </a:ext>
              </a:extLst>
            </p:cNvPr>
            <p:cNvSpPr>
              <a:spLocks/>
            </p:cNvSpPr>
            <p:nvPr/>
          </p:nvSpPr>
          <p:spPr bwMode="auto">
            <a:xfrm>
              <a:off x="6354" y="5106"/>
              <a:ext cx="498" cy="489"/>
            </a:xfrm>
            <a:custGeom>
              <a:avLst/>
              <a:gdLst>
                <a:gd name="T0" fmla="*/ 998 w 998"/>
                <a:gd name="T1" fmla="*/ 0 h 979"/>
                <a:gd name="T2" fmla="*/ 990 w 998"/>
                <a:gd name="T3" fmla="*/ 55 h 979"/>
                <a:gd name="T4" fmla="*/ 978 w 998"/>
                <a:gd name="T5" fmla="*/ 111 h 979"/>
                <a:gd name="T6" fmla="*/ 963 w 998"/>
                <a:gd name="T7" fmla="*/ 165 h 979"/>
                <a:gd name="T8" fmla="*/ 943 w 998"/>
                <a:gd name="T9" fmla="*/ 220 h 979"/>
                <a:gd name="T10" fmla="*/ 920 w 998"/>
                <a:gd name="T11" fmla="*/ 273 h 979"/>
                <a:gd name="T12" fmla="*/ 895 w 998"/>
                <a:gd name="T13" fmla="*/ 326 h 979"/>
                <a:gd name="T14" fmla="*/ 867 w 998"/>
                <a:gd name="T15" fmla="*/ 377 h 979"/>
                <a:gd name="T16" fmla="*/ 837 w 998"/>
                <a:gd name="T17" fmla="*/ 427 h 979"/>
                <a:gd name="T18" fmla="*/ 804 w 998"/>
                <a:gd name="T19" fmla="*/ 477 h 979"/>
                <a:gd name="T20" fmla="*/ 770 w 998"/>
                <a:gd name="T21" fmla="*/ 524 h 979"/>
                <a:gd name="T22" fmla="*/ 736 w 998"/>
                <a:gd name="T23" fmla="*/ 570 h 979"/>
                <a:gd name="T24" fmla="*/ 700 w 998"/>
                <a:gd name="T25" fmla="*/ 614 h 979"/>
                <a:gd name="T26" fmla="*/ 665 w 998"/>
                <a:gd name="T27" fmla="*/ 657 h 979"/>
                <a:gd name="T28" fmla="*/ 629 w 998"/>
                <a:gd name="T29" fmla="*/ 698 h 979"/>
                <a:gd name="T30" fmla="*/ 594 w 998"/>
                <a:gd name="T31" fmla="*/ 736 h 979"/>
                <a:gd name="T32" fmla="*/ 559 w 998"/>
                <a:gd name="T33" fmla="*/ 771 h 979"/>
                <a:gd name="T34" fmla="*/ 525 w 998"/>
                <a:gd name="T35" fmla="*/ 805 h 979"/>
                <a:gd name="T36" fmla="*/ 494 w 998"/>
                <a:gd name="T37" fmla="*/ 837 h 979"/>
                <a:gd name="T38" fmla="*/ 463 w 998"/>
                <a:gd name="T39" fmla="*/ 866 h 979"/>
                <a:gd name="T40" fmla="*/ 434 w 998"/>
                <a:gd name="T41" fmla="*/ 891 h 979"/>
                <a:gd name="T42" fmla="*/ 409 w 998"/>
                <a:gd name="T43" fmla="*/ 914 h 979"/>
                <a:gd name="T44" fmla="*/ 386 w 998"/>
                <a:gd name="T45" fmla="*/ 933 h 979"/>
                <a:gd name="T46" fmla="*/ 367 w 998"/>
                <a:gd name="T47" fmla="*/ 949 h 979"/>
                <a:gd name="T48" fmla="*/ 351 w 998"/>
                <a:gd name="T49" fmla="*/ 962 h 979"/>
                <a:gd name="T50" fmla="*/ 340 w 998"/>
                <a:gd name="T51" fmla="*/ 972 h 979"/>
                <a:gd name="T52" fmla="*/ 333 w 998"/>
                <a:gd name="T53" fmla="*/ 978 h 979"/>
                <a:gd name="T54" fmla="*/ 330 w 998"/>
                <a:gd name="T55" fmla="*/ 979 h 979"/>
                <a:gd name="T56" fmla="*/ 0 w 998"/>
                <a:gd name="T57" fmla="*/ 649 h 979"/>
                <a:gd name="T58" fmla="*/ 35 w 998"/>
                <a:gd name="T59" fmla="*/ 633 h 979"/>
                <a:gd name="T60" fmla="*/ 70 w 998"/>
                <a:gd name="T61" fmla="*/ 612 h 979"/>
                <a:gd name="T62" fmla="*/ 161 w 998"/>
                <a:gd name="T63" fmla="*/ 549 h 979"/>
                <a:gd name="T64" fmla="*/ 248 w 998"/>
                <a:gd name="T65" fmla="*/ 490 h 979"/>
                <a:gd name="T66" fmla="*/ 330 w 998"/>
                <a:gd name="T67" fmla="*/ 433 h 979"/>
                <a:gd name="T68" fmla="*/ 409 w 998"/>
                <a:gd name="T69" fmla="*/ 381 h 979"/>
                <a:gd name="T70" fmla="*/ 483 w 998"/>
                <a:gd name="T71" fmla="*/ 332 h 979"/>
                <a:gd name="T72" fmla="*/ 553 w 998"/>
                <a:gd name="T73" fmla="*/ 285 h 979"/>
                <a:gd name="T74" fmla="*/ 619 w 998"/>
                <a:gd name="T75" fmla="*/ 241 h 979"/>
                <a:gd name="T76" fmla="*/ 682 w 998"/>
                <a:gd name="T77" fmla="*/ 200 h 979"/>
                <a:gd name="T78" fmla="*/ 743 w 998"/>
                <a:gd name="T79" fmla="*/ 162 h 979"/>
                <a:gd name="T80" fmla="*/ 799 w 998"/>
                <a:gd name="T81" fmla="*/ 125 h 979"/>
                <a:gd name="T82" fmla="*/ 853 w 998"/>
                <a:gd name="T83" fmla="*/ 92 h 979"/>
                <a:gd name="T84" fmla="*/ 903 w 998"/>
                <a:gd name="T85" fmla="*/ 59 h 979"/>
                <a:gd name="T86" fmla="*/ 952 w 998"/>
                <a:gd name="T87" fmla="*/ 29 h 979"/>
                <a:gd name="T88" fmla="*/ 998 w 998"/>
                <a:gd name="T89" fmla="*/ 0 h 9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98" h="979">
                  <a:moveTo>
                    <a:pt x="998" y="0"/>
                  </a:moveTo>
                  <a:lnTo>
                    <a:pt x="990" y="55"/>
                  </a:lnTo>
                  <a:lnTo>
                    <a:pt x="978" y="111"/>
                  </a:lnTo>
                  <a:lnTo>
                    <a:pt x="963" y="165"/>
                  </a:lnTo>
                  <a:lnTo>
                    <a:pt x="943" y="220"/>
                  </a:lnTo>
                  <a:lnTo>
                    <a:pt x="920" y="273"/>
                  </a:lnTo>
                  <a:lnTo>
                    <a:pt x="895" y="326"/>
                  </a:lnTo>
                  <a:lnTo>
                    <a:pt x="867" y="377"/>
                  </a:lnTo>
                  <a:lnTo>
                    <a:pt x="837" y="427"/>
                  </a:lnTo>
                  <a:lnTo>
                    <a:pt x="804" y="477"/>
                  </a:lnTo>
                  <a:lnTo>
                    <a:pt x="770" y="524"/>
                  </a:lnTo>
                  <a:lnTo>
                    <a:pt x="736" y="570"/>
                  </a:lnTo>
                  <a:lnTo>
                    <a:pt x="700" y="614"/>
                  </a:lnTo>
                  <a:lnTo>
                    <a:pt x="665" y="657"/>
                  </a:lnTo>
                  <a:lnTo>
                    <a:pt x="629" y="698"/>
                  </a:lnTo>
                  <a:lnTo>
                    <a:pt x="594" y="736"/>
                  </a:lnTo>
                  <a:lnTo>
                    <a:pt x="559" y="771"/>
                  </a:lnTo>
                  <a:lnTo>
                    <a:pt x="525" y="805"/>
                  </a:lnTo>
                  <a:lnTo>
                    <a:pt x="494" y="837"/>
                  </a:lnTo>
                  <a:lnTo>
                    <a:pt x="463" y="866"/>
                  </a:lnTo>
                  <a:lnTo>
                    <a:pt x="434" y="891"/>
                  </a:lnTo>
                  <a:lnTo>
                    <a:pt x="409" y="914"/>
                  </a:lnTo>
                  <a:lnTo>
                    <a:pt x="386" y="933"/>
                  </a:lnTo>
                  <a:lnTo>
                    <a:pt x="367" y="949"/>
                  </a:lnTo>
                  <a:lnTo>
                    <a:pt x="351" y="962"/>
                  </a:lnTo>
                  <a:lnTo>
                    <a:pt x="340" y="972"/>
                  </a:lnTo>
                  <a:lnTo>
                    <a:pt x="333" y="978"/>
                  </a:lnTo>
                  <a:lnTo>
                    <a:pt x="330" y="979"/>
                  </a:lnTo>
                  <a:lnTo>
                    <a:pt x="0" y="649"/>
                  </a:lnTo>
                  <a:lnTo>
                    <a:pt x="35" y="633"/>
                  </a:lnTo>
                  <a:lnTo>
                    <a:pt x="70" y="612"/>
                  </a:lnTo>
                  <a:lnTo>
                    <a:pt x="161" y="549"/>
                  </a:lnTo>
                  <a:lnTo>
                    <a:pt x="248" y="490"/>
                  </a:lnTo>
                  <a:lnTo>
                    <a:pt x="330" y="433"/>
                  </a:lnTo>
                  <a:lnTo>
                    <a:pt x="409" y="381"/>
                  </a:lnTo>
                  <a:lnTo>
                    <a:pt x="483" y="332"/>
                  </a:lnTo>
                  <a:lnTo>
                    <a:pt x="553" y="285"/>
                  </a:lnTo>
                  <a:lnTo>
                    <a:pt x="619" y="241"/>
                  </a:lnTo>
                  <a:lnTo>
                    <a:pt x="682" y="200"/>
                  </a:lnTo>
                  <a:lnTo>
                    <a:pt x="743" y="162"/>
                  </a:lnTo>
                  <a:lnTo>
                    <a:pt x="799" y="125"/>
                  </a:lnTo>
                  <a:lnTo>
                    <a:pt x="853" y="92"/>
                  </a:lnTo>
                  <a:lnTo>
                    <a:pt x="903" y="59"/>
                  </a:lnTo>
                  <a:lnTo>
                    <a:pt x="952" y="29"/>
                  </a:lnTo>
                  <a:lnTo>
                    <a:pt x="99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29" name="Freeform 1275">
              <a:extLst>
                <a:ext uri="{FF2B5EF4-FFF2-40B4-BE49-F238E27FC236}">
                  <a16:creationId xmlns:a16="http://schemas.microsoft.com/office/drawing/2014/main" id="{1074F4C2-1E0E-41D5-9DB0-3D4383036DB2}"/>
                </a:ext>
              </a:extLst>
            </p:cNvPr>
            <p:cNvSpPr>
              <a:spLocks/>
            </p:cNvSpPr>
            <p:nvPr/>
          </p:nvSpPr>
          <p:spPr bwMode="auto">
            <a:xfrm>
              <a:off x="5516" y="4987"/>
              <a:ext cx="618" cy="618"/>
            </a:xfrm>
            <a:custGeom>
              <a:avLst/>
              <a:gdLst>
                <a:gd name="T0" fmla="*/ 496 w 1237"/>
                <a:gd name="T1" fmla="*/ 0 h 1235"/>
                <a:gd name="T2" fmla="*/ 532 w 1237"/>
                <a:gd name="T3" fmla="*/ 36 h 1235"/>
                <a:gd name="T4" fmla="*/ 502 w 1237"/>
                <a:gd name="T5" fmla="*/ 104 h 1235"/>
                <a:gd name="T6" fmla="*/ 474 w 1237"/>
                <a:gd name="T7" fmla="*/ 173 h 1235"/>
                <a:gd name="T8" fmla="*/ 447 w 1237"/>
                <a:gd name="T9" fmla="*/ 248 h 1235"/>
                <a:gd name="T10" fmla="*/ 423 w 1237"/>
                <a:gd name="T11" fmla="*/ 324 h 1235"/>
                <a:gd name="T12" fmla="*/ 403 w 1237"/>
                <a:gd name="T13" fmla="*/ 401 h 1235"/>
                <a:gd name="T14" fmla="*/ 375 w 1237"/>
                <a:gd name="T15" fmla="*/ 522 h 1235"/>
                <a:gd name="T16" fmla="*/ 353 w 1237"/>
                <a:gd name="T17" fmla="*/ 644 h 1235"/>
                <a:gd name="T18" fmla="*/ 335 w 1237"/>
                <a:gd name="T19" fmla="*/ 767 h 1235"/>
                <a:gd name="T20" fmla="*/ 323 w 1237"/>
                <a:gd name="T21" fmla="*/ 890 h 1235"/>
                <a:gd name="T22" fmla="*/ 320 w 1237"/>
                <a:gd name="T23" fmla="*/ 915 h 1235"/>
                <a:gd name="T24" fmla="*/ 423 w 1237"/>
                <a:gd name="T25" fmla="*/ 906 h 1235"/>
                <a:gd name="T26" fmla="*/ 526 w 1237"/>
                <a:gd name="T27" fmla="*/ 893 h 1235"/>
                <a:gd name="T28" fmla="*/ 647 w 1237"/>
                <a:gd name="T29" fmla="*/ 874 h 1235"/>
                <a:gd name="T30" fmla="*/ 766 w 1237"/>
                <a:gd name="T31" fmla="*/ 849 h 1235"/>
                <a:gd name="T32" fmla="*/ 885 w 1237"/>
                <a:gd name="T33" fmla="*/ 820 h 1235"/>
                <a:gd name="T34" fmla="*/ 1002 w 1237"/>
                <a:gd name="T35" fmla="*/ 784 h 1235"/>
                <a:gd name="T36" fmla="*/ 1060 w 1237"/>
                <a:gd name="T37" fmla="*/ 763 h 1235"/>
                <a:gd name="T38" fmla="*/ 1117 w 1237"/>
                <a:gd name="T39" fmla="*/ 740 h 1235"/>
                <a:gd name="T40" fmla="*/ 1173 w 1237"/>
                <a:gd name="T41" fmla="*/ 717 h 1235"/>
                <a:gd name="T42" fmla="*/ 1200 w 1237"/>
                <a:gd name="T43" fmla="*/ 704 h 1235"/>
                <a:gd name="T44" fmla="*/ 1237 w 1237"/>
                <a:gd name="T45" fmla="*/ 740 h 1235"/>
                <a:gd name="T46" fmla="*/ 1194 w 1237"/>
                <a:gd name="T47" fmla="*/ 797 h 1235"/>
                <a:gd name="T48" fmla="*/ 1147 w 1237"/>
                <a:gd name="T49" fmla="*/ 851 h 1235"/>
                <a:gd name="T50" fmla="*/ 1095 w 1237"/>
                <a:gd name="T51" fmla="*/ 901 h 1235"/>
                <a:gd name="T52" fmla="*/ 1041 w 1237"/>
                <a:gd name="T53" fmla="*/ 947 h 1235"/>
                <a:gd name="T54" fmla="*/ 983 w 1237"/>
                <a:gd name="T55" fmla="*/ 989 h 1235"/>
                <a:gd name="T56" fmla="*/ 922 w 1237"/>
                <a:gd name="T57" fmla="*/ 1027 h 1235"/>
                <a:gd name="T58" fmla="*/ 858 w 1237"/>
                <a:gd name="T59" fmla="*/ 1062 h 1235"/>
                <a:gd name="T60" fmla="*/ 794 w 1237"/>
                <a:gd name="T61" fmla="*/ 1094 h 1235"/>
                <a:gd name="T62" fmla="*/ 728 w 1237"/>
                <a:gd name="T63" fmla="*/ 1123 h 1235"/>
                <a:gd name="T64" fmla="*/ 661 w 1237"/>
                <a:gd name="T65" fmla="*/ 1147 h 1235"/>
                <a:gd name="T66" fmla="*/ 594 w 1237"/>
                <a:gd name="T67" fmla="*/ 1169 h 1235"/>
                <a:gd name="T68" fmla="*/ 491 w 1237"/>
                <a:gd name="T69" fmla="*/ 1196 h 1235"/>
                <a:gd name="T70" fmla="*/ 386 w 1237"/>
                <a:gd name="T71" fmla="*/ 1217 h 1235"/>
                <a:gd name="T72" fmla="*/ 280 w 1237"/>
                <a:gd name="T73" fmla="*/ 1229 h 1235"/>
                <a:gd name="T74" fmla="*/ 174 w 1237"/>
                <a:gd name="T75" fmla="*/ 1235 h 1235"/>
                <a:gd name="T76" fmla="*/ 151 w 1237"/>
                <a:gd name="T77" fmla="*/ 1235 h 1235"/>
                <a:gd name="T78" fmla="*/ 128 w 1237"/>
                <a:gd name="T79" fmla="*/ 1233 h 1235"/>
                <a:gd name="T80" fmla="*/ 106 w 1237"/>
                <a:gd name="T81" fmla="*/ 1228 h 1235"/>
                <a:gd name="T82" fmla="*/ 80 w 1237"/>
                <a:gd name="T83" fmla="*/ 1217 h 1235"/>
                <a:gd name="T84" fmla="*/ 57 w 1237"/>
                <a:gd name="T85" fmla="*/ 1201 h 1235"/>
                <a:gd name="T86" fmla="*/ 36 w 1237"/>
                <a:gd name="T87" fmla="*/ 1182 h 1235"/>
                <a:gd name="T88" fmla="*/ 21 w 1237"/>
                <a:gd name="T89" fmla="*/ 1159 h 1235"/>
                <a:gd name="T90" fmla="*/ 8 w 1237"/>
                <a:gd name="T91" fmla="*/ 1134 h 1235"/>
                <a:gd name="T92" fmla="*/ 1 w 1237"/>
                <a:gd name="T93" fmla="*/ 1106 h 1235"/>
                <a:gd name="T94" fmla="*/ 0 w 1237"/>
                <a:gd name="T95" fmla="*/ 1073 h 1235"/>
                <a:gd name="T96" fmla="*/ 0 w 1237"/>
                <a:gd name="T97" fmla="*/ 1041 h 1235"/>
                <a:gd name="T98" fmla="*/ 6 w 1237"/>
                <a:gd name="T99" fmla="*/ 947 h 1235"/>
                <a:gd name="T100" fmla="*/ 18 w 1237"/>
                <a:gd name="T101" fmla="*/ 855 h 1235"/>
                <a:gd name="T102" fmla="*/ 35 w 1237"/>
                <a:gd name="T103" fmla="*/ 762 h 1235"/>
                <a:gd name="T104" fmla="*/ 57 w 1237"/>
                <a:gd name="T105" fmla="*/ 671 h 1235"/>
                <a:gd name="T106" fmla="*/ 85 w 1237"/>
                <a:gd name="T107" fmla="*/ 582 h 1235"/>
                <a:gd name="T108" fmla="*/ 115 w 1237"/>
                <a:gd name="T109" fmla="*/ 501 h 1235"/>
                <a:gd name="T110" fmla="*/ 150 w 1237"/>
                <a:gd name="T111" fmla="*/ 421 h 1235"/>
                <a:gd name="T112" fmla="*/ 190 w 1237"/>
                <a:gd name="T113" fmla="*/ 345 h 1235"/>
                <a:gd name="T114" fmla="*/ 235 w 1237"/>
                <a:gd name="T115" fmla="*/ 270 h 1235"/>
                <a:gd name="T116" fmla="*/ 285 w 1237"/>
                <a:gd name="T117" fmla="*/ 200 h 1235"/>
                <a:gd name="T118" fmla="*/ 331 w 1237"/>
                <a:gd name="T119" fmla="*/ 144 h 1235"/>
                <a:gd name="T120" fmla="*/ 382 w 1237"/>
                <a:gd name="T121" fmla="*/ 92 h 1235"/>
                <a:gd name="T122" fmla="*/ 438 w 1237"/>
                <a:gd name="T123" fmla="*/ 44 h 1235"/>
                <a:gd name="T124" fmla="*/ 496 w 1237"/>
                <a:gd name="T125" fmla="*/ 0 h 1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37" h="1235">
                  <a:moveTo>
                    <a:pt x="496" y="0"/>
                  </a:moveTo>
                  <a:lnTo>
                    <a:pt x="532" y="36"/>
                  </a:lnTo>
                  <a:lnTo>
                    <a:pt x="502" y="104"/>
                  </a:lnTo>
                  <a:lnTo>
                    <a:pt x="474" y="173"/>
                  </a:lnTo>
                  <a:lnTo>
                    <a:pt x="447" y="248"/>
                  </a:lnTo>
                  <a:lnTo>
                    <a:pt x="423" y="324"/>
                  </a:lnTo>
                  <a:lnTo>
                    <a:pt x="403" y="401"/>
                  </a:lnTo>
                  <a:lnTo>
                    <a:pt x="375" y="522"/>
                  </a:lnTo>
                  <a:lnTo>
                    <a:pt x="353" y="644"/>
                  </a:lnTo>
                  <a:lnTo>
                    <a:pt x="335" y="767"/>
                  </a:lnTo>
                  <a:lnTo>
                    <a:pt x="323" y="890"/>
                  </a:lnTo>
                  <a:lnTo>
                    <a:pt x="320" y="915"/>
                  </a:lnTo>
                  <a:lnTo>
                    <a:pt x="423" y="906"/>
                  </a:lnTo>
                  <a:lnTo>
                    <a:pt x="526" y="893"/>
                  </a:lnTo>
                  <a:lnTo>
                    <a:pt x="647" y="874"/>
                  </a:lnTo>
                  <a:lnTo>
                    <a:pt x="766" y="849"/>
                  </a:lnTo>
                  <a:lnTo>
                    <a:pt x="885" y="820"/>
                  </a:lnTo>
                  <a:lnTo>
                    <a:pt x="1002" y="784"/>
                  </a:lnTo>
                  <a:lnTo>
                    <a:pt x="1060" y="763"/>
                  </a:lnTo>
                  <a:lnTo>
                    <a:pt x="1117" y="740"/>
                  </a:lnTo>
                  <a:lnTo>
                    <a:pt x="1173" y="717"/>
                  </a:lnTo>
                  <a:lnTo>
                    <a:pt x="1200" y="704"/>
                  </a:lnTo>
                  <a:lnTo>
                    <a:pt x="1237" y="740"/>
                  </a:lnTo>
                  <a:lnTo>
                    <a:pt x="1194" y="797"/>
                  </a:lnTo>
                  <a:lnTo>
                    <a:pt x="1147" y="851"/>
                  </a:lnTo>
                  <a:lnTo>
                    <a:pt x="1095" y="901"/>
                  </a:lnTo>
                  <a:lnTo>
                    <a:pt x="1041" y="947"/>
                  </a:lnTo>
                  <a:lnTo>
                    <a:pt x="983" y="989"/>
                  </a:lnTo>
                  <a:lnTo>
                    <a:pt x="922" y="1027"/>
                  </a:lnTo>
                  <a:lnTo>
                    <a:pt x="858" y="1062"/>
                  </a:lnTo>
                  <a:lnTo>
                    <a:pt x="794" y="1094"/>
                  </a:lnTo>
                  <a:lnTo>
                    <a:pt x="728" y="1123"/>
                  </a:lnTo>
                  <a:lnTo>
                    <a:pt x="661" y="1147"/>
                  </a:lnTo>
                  <a:lnTo>
                    <a:pt x="594" y="1169"/>
                  </a:lnTo>
                  <a:lnTo>
                    <a:pt x="491" y="1196"/>
                  </a:lnTo>
                  <a:lnTo>
                    <a:pt x="386" y="1217"/>
                  </a:lnTo>
                  <a:lnTo>
                    <a:pt x="280" y="1229"/>
                  </a:lnTo>
                  <a:lnTo>
                    <a:pt x="174" y="1235"/>
                  </a:lnTo>
                  <a:lnTo>
                    <a:pt x="151" y="1235"/>
                  </a:lnTo>
                  <a:lnTo>
                    <a:pt x="128" y="1233"/>
                  </a:lnTo>
                  <a:lnTo>
                    <a:pt x="106" y="1228"/>
                  </a:lnTo>
                  <a:lnTo>
                    <a:pt x="80" y="1217"/>
                  </a:lnTo>
                  <a:lnTo>
                    <a:pt x="57" y="1201"/>
                  </a:lnTo>
                  <a:lnTo>
                    <a:pt x="36" y="1182"/>
                  </a:lnTo>
                  <a:lnTo>
                    <a:pt x="21" y="1159"/>
                  </a:lnTo>
                  <a:lnTo>
                    <a:pt x="8" y="1134"/>
                  </a:lnTo>
                  <a:lnTo>
                    <a:pt x="1" y="1106"/>
                  </a:lnTo>
                  <a:lnTo>
                    <a:pt x="0" y="1073"/>
                  </a:lnTo>
                  <a:lnTo>
                    <a:pt x="0" y="1041"/>
                  </a:lnTo>
                  <a:lnTo>
                    <a:pt x="6" y="947"/>
                  </a:lnTo>
                  <a:lnTo>
                    <a:pt x="18" y="855"/>
                  </a:lnTo>
                  <a:lnTo>
                    <a:pt x="35" y="762"/>
                  </a:lnTo>
                  <a:lnTo>
                    <a:pt x="57" y="671"/>
                  </a:lnTo>
                  <a:lnTo>
                    <a:pt x="85" y="582"/>
                  </a:lnTo>
                  <a:lnTo>
                    <a:pt x="115" y="501"/>
                  </a:lnTo>
                  <a:lnTo>
                    <a:pt x="150" y="421"/>
                  </a:lnTo>
                  <a:lnTo>
                    <a:pt x="190" y="345"/>
                  </a:lnTo>
                  <a:lnTo>
                    <a:pt x="235" y="270"/>
                  </a:lnTo>
                  <a:lnTo>
                    <a:pt x="285" y="200"/>
                  </a:lnTo>
                  <a:lnTo>
                    <a:pt x="331" y="144"/>
                  </a:lnTo>
                  <a:lnTo>
                    <a:pt x="382" y="92"/>
                  </a:lnTo>
                  <a:lnTo>
                    <a:pt x="438" y="44"/>
                  </a:lnTo>
                  <a:lnTo>
                    <a:pt x="49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30" name="Freeform 1276">
              <a:extLst>
                <a:ext uri="{FF2B5EF4-FFF2-40B4-BE49-F238E27FC236}">
                  <a16:creationId xmlns:a16="http://schemas.microsoft.com/office/drawing/2014/main" id="{2ACD252C-E2B0-467E-89E2-767AD30BF181}"/>
                </a:ext>
              </a:extLst>
            </p:cNvPr>
            <p:cNvSpPr>
              <a:spLocks noEditPoints="1"/>
            </p:cNvSpPr>
            <p:nvPr/>
          </p:nvSpPr>
          <p:spPr bwMode="auto">
            <a:xfrm>
              <a:off x="5766" y="3626"/>
              <a:ext cx="1731" cy="1729"/>
            </a:xfrm>
            <a:custGeom>
              <a:avLst/>
              <a:gdLst>
                <a:gd name="T0" fmla="*/ 1977 w 3461"/>
                <a:gd name="T1" fmla="*/ 939 h 3456"/>
                <a:gd name="T2" fmla="*/ 1837 w 3461"/>
                <a:gd name="T3" fmla="*/ 996 h 3456"/>
                <a:gd name="T4" fmla="*/ 1719 w 3461"/>
                <a:gd name="T5" fmla="*/ 1101 h 3456"/>
                <a:gd name="T6" fmla="*/ 1646 w 3461"/>
                <a:gd name="T7" fmla="*/ 1235 h 3456"/>
                <a:gd name="T8" fmla="*/ 1621 w 3461"/>
                <a:gd name="T9" fmla="*/ 1382 h 3456"/>
                <a:gd name="T10" fmla="*/ 1646 w 3461"/>
                <a:gd name="T11" fmla="*/ 1529 h 3456"/>
                <a:gd name="T12" fmla="*/ 1719 w 3461"/>
                <a:gd name="T13" fmla="*/ 1665 h 3456"/>
                <a:gd name="T14" fmla="*/ 1837 w 3461"/>
                <a:gd name="T15" fmla="*/ 1770 h 3456"/>
                <a:gd name="T16" fmla="*/ 1977 w 3461"/>
                <a:gd name="T17" fmla="*/ 1826 h 3456"/>
                <a:gd name="T18" fmla="*/ 2127 w 3461"/>
                <a:gd name="T19" fmla="*/ 1835 h 3456"/>
                <a:gd name="T20" fmla="*/ 2270 w 3461"/>
                <a:gd name="T21" fmla="*/ 1794 h 3456"/>
                <a:gd name="T22" fmla="*/ 2399 w 3461"/>
                <a:gd name="T23" fmla="*/ 1705 h 3456"/>
                <a:gd name="T24" fmla="*/ 2488 w 3461"/>
                <a:gd name="T25" fmla="*/ 1577 h 3456"/>
                <a:gd name="T26" fmla="*/ 2529 w 3461"/>
                <a:gd name="T27" fmla="*/ 1433 h 3456"/>
                <a:gd name="T28" fmla="*/ 2521 w 3461"/>
                <a:gd name="T29" fmla="*/ 1283 h 3456"/>
                <a:gd name="T30" fmla="*/ 2464 w 3461"/>
                <a:gd name="T31" fmla="*/ 1143 h 3456"/>
                <a:gd name="T32" fmla="*/ 2359 w 3461"/>
                <a:gd name="T33" fmla="*/ 1026 h 3456"/>
                <a:gd name="T34" fmla="*/ 2225 w 3461"/>
                <a:gd name="T35" fmla="*/ 952 h 3456"/>
                <a:gd name="T36" fmla="*/ 2076 w 3461"/>
                <a:gd name="T37" fmla="*/ 928 h 3456"/>
                <a:gd name="T38" fmla="*/ 3351 w 3461"/>
                <a:gd name="T39" fmla="*/ 2 h 3456"/>
                <a:gd name="T40" fmla="*/ 3421 w 3461"/>
                <a:gd name="T41" fmla="*/ 40 h 3456"/>
                <a:gd name="T42" fmla="*/ 3459 w 3461"/>
                <a:gd name="T43" fmla="*/ 111 h 3456"/>
                <a:gd name="T44" fmla="*/ 3457 w 3461"/>
                <a:gd name="T45" fmla="*/ 256 h 3456"/>
                <a:gd name="T46" fmla="*/ 3444 w 3461"/>
                <a:gd name="T47" fmla="*/ 471 h 3456"/>
                <a:gd name="T48" fmla="*/ 3416 w 3461"/>
                <a:gd name="T49" fmla="*/ 722 h 3456"/>
                <a:gd name="T50" fmla="*/ 3372 w 3461"/>
                <a:gd name="T51" fmla="*/ 997 h 3456"/>
                <a:gd name="T52" fmla="*/ 3304 w 3461"/>
                <a:gd name="T53" fmla="*/ 1283 h 3456"/>
                <a:gd name="T54" fmla="*/ 3210 w 3461"/>
                <a:gd name="T55" fmla="*/ 1569 h 3456"/>
                <a:gd name="T56" fmla="*/ 3083 w 3461"/>
                <a:gd name="T57" fmla="*/ 1845 h 3456"/>
                <a:gd name="T58" fmla="*/ 2922 w 3461"/>
                <a:gd name="T59" fmla="*/ 2094 h 3456"/>
                <a:gd name="T60" fmla="*/ 2738 w 3461"/>
                <a:gd name="T61" fmla="*/ 2296 h 3456"/>
                <a:gd name="T62" fmla="*/ 2592 w 3461"/>
                <a:gd name="T63" fmla="*/ 2431 h 3456"/>
                <a:gd name="T64" fmla="*/ 2457 w 3461"/>
                <a:gd name="T65" fmla="*/ 2538 h 3456"/>
                <a:gd name="T66" fmla="*/ 2318 w 3461"/>
                <a:gd name="T67" fmla="*/ 2635 h 3456"/>
                <a:gd name="T68" fmla="*/ 2156 w 3461"/>
                <a:gd name="T69" fmla="*/ 2738 h 3456"/>
                <a:gd name="T70" fmla="*/ 2003 w 3461"/>
                <a:gd name="T71" fmla="*/ 2833 h 3456"/>
                <a:gd name="T72" fmla="*/ 1849 w 3461"/>
                <a:gd name="T73" fmla="*/ 2931 h 3456"/>
                <a:gd name="T74" fmla="*/ 1665 w 3461"/>
                <a:gd name="T75" fmla="*/ 3049 h 3456"/>
                <a:gd name="T76" fmla="*/ 1449 w 3461"/>
                <a:gd name="T77" fmla="*/ 3193 h 3456"/>
                <a:gd name="T78" fmla="*/ 1193 w 3461"/>
                <a:gd name="T79" fmla="*/ 3366 h 3456"/>
                <a:gd name="T80" fmla="*/ 1048 w 3461"/>
                <a:gd name="T81" fmla="*/ 3453 h 3456"/>
                <a:gd name="T82" fmla="*/ 969 w 3461"/>
                <a:gd name="T83" fmla="*/ 3445 h 3456"/>
                <a:gd name="T84" fmla="*/ 40 w 3461"/>
                <a:gd name="T85" fmla="*/ 2534 h 3456"/>
                <a:gd name="T86" fmla="*/ 3 w 3461"/>
                <a:gd name="T87" fmla="*/ 2463 h 3456"/>
                <a:gd name="T88" fmla="*/ 11 w 3461"/>
                <a:gd name="T89" fmla="*/ 2383 h 3456"/>
                <a:gd name="T90" fmla="*/ 152 w 3461"/>
                <a:gd name="T91" fmla="*/ 2175 h 3456"/>
                <a:gd name="T92" fmla="*/ 315 w 3461"/>
                <a:gd name="T93" fmla="*/ 1934 h 3456"/>
                <a:gd name="T94" fmla="*/ 449 w 3461"/>
                <a:gd name="T95" fmla="*/ 1729 h 3456"/>
                <a:gd name="T96" fmla="*/ 560 w 3461"/>
                <a:gd name="T97" fmla="*/ 1556 h 3456"/>
                <a:gd name="T98" fmla="*/ 653 w 3461"/>
                <a:gd name="T99" fmla="*/ 1409 h 3456"/>
                <a:gd name="T100" fmla="*/ 755 w 3461"/>
                <a:gd name="T101" fmla="*/ 1246 h 3456"/>
                <a:gd name="T102" fmla="*/ 855 w 3461"/>
                <a:gd name="T103" fmla="*/ 1094 h 3456"/>
                <a:gd name="T104" fmla="*/ 953 w 3461"/>
                <a:gd name="T105" fmla="*/ 957 h 3456"/>
                <a:gd name="T106" fmla="*/ 1068 w 3461"/>
                <a:gd name="T107" fmla="*/ 822 h 3456"/>
                <a:gd name="T108" fmla="*/ 1215 w 3461"/>
                <a:gd name="T109" fmla="*/ 667 h 3456"/>
                <a:gd name="T110" fmla="*/ 1442 w 3461"/>
                <a:gd name="T111" fmla="*/ 480 h 3456"/>
                <a:gd name="T112" fmla="*/ 1704 w 3461"/>
                <a:gd name="T113" fmla="*/ 332 h 3456"/>
                <a:gd name="T114" fmla="*/ 1983 w 3461"/>
                <a:gd name="T115" fmla="*/ 217 h 3456"/>
                <a:gd name="T116" fmla="*/ 2272 w 3461"/>
                <a:gd name="T117" fmla="*/ 131 h 3456"/>
                <a:gd name="T118" fmla="*/ 2556 w 3461"/>
                <a:gd name="T119" fmla="*/ 72 h 3456"/>
                <a:gd name="T120" fmla="*/ 2824 w 3461"/>
                <a:gd name="T121" fmla="*/ 34 h 3456"/>
                <a:gd name="T122" fmla="*/ 3065 w 3461"/>
                <a:gd name="T123" fmla="*/ 11 h 3456"/>
                <a:gd name="T124" fmla="*/ 3265 w 3461"/>
                <a:gd name="T125" fmla="*/ 1 h 3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461" h="3456">
                  <a:moveTo>
                    <a:pt x="2076" y="928"/>
                  </a:moveTo>
                  <a:lnTo>
                    <a:pt x="2026" y="931"/>
                  </a:lnTo>
                  <a:lnTo>
                    <a:pt x="1977" y="939"/>
                  </a:lnTo>
                  <a:lnTo>
                    <a:pt x="1928" y="952"/>
                  </a:lnTo>
                  <a:lnTo>
                    <a:pt x="1881" y="972"/>
                  </a:lnTo>
                  <a:lnTo>
                    <a:pt x="1837" y="996"/>
                  </a:lnTo>
                  <a:lnTo>
                    <a:pt x="1794" y="1026"/>
                  </a:lnTo>
                  <a:lnTo>
                    <a:pt x="1754" y="1061"/>
                  </a:lnTo>
                  <a:lnTo>
                    <a:pt x="1719" y="1101"/>
                  </a:lnTo>
                  <a:lnTo>
                    <a:pt x="1689" y="1143"/>
                  </a:lnTo>
                  <a:lnTo>
                    <a:pt x="1665" y="1188"/>
                  </a:lnTo>
                  <a:lnTo>
                    <a:pt x="1646" y="1235"/>
                  </a:lnTo>
                  <a:lnTo>
                    <a:pt x="1632" y="1283"/>
                  </a:lnTo>
                  <a:lnTo>
                    <a:pt x="1624" y="1333"/>
                  </a:lnTo>
                  <a:lnTo>
                    <a:pt x="1621" y="1382"/>
                  </a:lnTo>
                  <a:lnTo>
                    <a:pt x="1624" y="1433"/>
                  </a:lnTo>
                  <a:lnTo>
                    <a:pt x="1632" y="1481"/>
                  </a:lnTo>
                  <a:lnTo>
                    <a:pt x="1646" y="1529"/>
                  </a:lnTo>
                  <a:lnTo>
                    <a:pt x="1665" y="1577"/>
                  </a:lnTo>
                  <a:lnTo>
                    <a:pt x="1689" y="1622"/>
                  </a:lnTo>
                  <a:lnTo>
                    <a:pt x="1719" y="1665"/>
                  </a:lnTo>
                  <a:lnTo>
                    <a:pt x="1754" y="1705"/>
                  </a:lnTo>
                  <a:lnTo>
                    <a:pt x="1794" y="1740"/>
                  </a:lnTo>
                  <a:lnTo>
                    <a:pt x="1837" y="1770"/>
                  </a:lnTo>
                  <a:lnTo>
                    <a:pt x="1881" y="1794"/>
                  </a:lnTo>
                  <a:lnTo>
                    <a:pt x="1928" y="1813"/>
                  </a:lnTo>
                  <a:lnTo>
                    <a:pt x="1977" y="1826"/>
                  </a:lnTo>
                  <a:lnTo>
                    <a:pt x="2026" y="1835"/>
                  </a:lnTo>
                  <a:lnTo>
                    <a:pt x="2076" y="1837"/>
                  </a:lnTo>
                  <a:lnTo>
                    <a:pt x="2127" y="1835"/>
                  </a:lnTo>
                  <a:lnTo>
                    <a:pt x="2175" y="1826"/>
                  </a:lnTo>
                  <a:lnTo>
                    <a:pt x="2225" y="1813"/>
                  </a:lnTo>
                  <a:lnTo>
                    <a:pt x="2270" y="1794"/>
                  </a:lnTo>
                  <a:lnTo>
                    <a:pt x="2316" y="1770"/>
                  </a:lnTo>
                  <a:lnTo>
                    <a:pt x="2359" y="1740"/>
                  </a:lnTo>
                  <a:lnTo>
                    <a:pt x="2399" y="1705"/>
                  </a:lnTo>
                  <a:lnTo>
                    <a:pt x="2434" y="1665"/>
                  </a:lnTo>
                  <a:lnTo>
                    <a:pt x="2464" y="1622"/>
                  </a:lnTo>
                  <a:lnTo>
                    <a:pt x="2488" y="1577"/>
                  </a:lnTo>
                  <a:lnTo>
                    <a:pt x="2507" y="1529"/>
                  </a:lnTo>
                  <a:lnTo>
                    <a:pt x="2521" y="1481"/>
                  </a:lnTo>
                  <a:lnTo>
                    <a:pt x="2529" y="1433"/>
                  </a:lnTo>
                  <a:lnTo>
                    <a:pt x="2532" y="1382"/>
                  </a:lnTo>
                  <a:lnTo>
                    <a:pt x="2529" y="1333"/>
                  </a:lnTo>
                  <a:lnTo>
                    <a:pt x="2521" y="1283"/>
                  </a:lnTo>
                  <a:lnTo>
                    <a:pt x="2507" y="1235"/>
                  </a:lnTo>
                  <a:lnTo>
                    <a:pt x="2488" y="1188"/>
                  </a:lnTo>
                  <a:lnTo>
                    <a:pt x="2464" y="1143"/>
                  </a:lnTo>
                  <a:lnTo>
                    <a:pt x="2434" y="1101"/>
                  </a:lnTo>
                  <a:lnTo>
                    <a:pt x="2399" y="1061"/>
                  </a:lnTo>
                  <a:lnTo>
                    <a:pt x="2359" y="1026"/>
                  </a:lnTo>
                  <a:lnTo>
                    <a:pt x="2316" y="996"/>
                  </a:lnTo>
                  <a:lnTo>
                    <a:pt x="2270" y="972"/>
                  </a:lnTo>
                  <a:lnTo>
                    <a:pt x="2225" y="952"/>
                  </a:lnTo>
                  <a:lnTo>
                    <a:pt x="2175" y="939"/>
                  </a:lnTo>
                  <a:lnTo>
                    <a:pt x="2127" y="931"/>
                  </a:lnTo>
                  <a:lnTo>
                    <a:pt x="2076" y="928"/>
                  </a:lnTo>
                  <a:close/>
                  <a:moveTo>
                    <a:pt x="3322" y="0"/>
                  </a:moveTo>
                  <a:lnTo>
                    <a:pt x="3325" y="0"/>
                  </a:lnTo>
                  <a:lnTo>
                    <a:pt x="3351" y="2"/>
                  </a:lnTo>
                  <a:lnTo>
                    <a:pt x="3377" y="10"/>
                  </a:lnTo>
                  <a:lnTo>
                    <a:pt x="3401" y="23"/>
                  </a:lnTo>
                  <a:lnTo>
                    <a:pt x="3421" y="40"/>
                  </a:lnTo>
                  <a:lnTo>
                    <a:pt x="3438" y="60"/>
                  </a:lnTo>
                  <a:lnTo>
                    <a:pt x="3451" y="86"/>
                  </a:lnTo>
                  <a:lnTo>
                    <a:pt x="3459" y="111"/>
                  </a:lnTo>
                  <a:lnTo>
                    <a:pt x="3461" y="139"/>
                  </a:lnTo>
                  <a:lnTo>
                    <a:pt x="3460" y="194"/>
                  </a:lnTo>
                  <a:lnTo>
                    <a:pt x="3457" y="256"/>
                  </a:lnTo>
                  <a:lnTo>
                    <a:pt x="3454" y="323"/>
                  </a:lnTo>
                  <a:lnTo>
                    <a:pt x="3450" y="395"/>
                  </a:lnTo>
                  <a:lnTo>
                    <a:pt x="3444" y="471"/>
                  </a:lnTo>
                  <a:lnTo>
                    <a:pt x="3437" y="552"/>
                  </a:lnTo>
                  <a:lnTo>
                    <a:pt x="3427" y="635"/>
                  </a:lnTo>
                  <a:lnTo>
                    <a:pt x="3416" y="722"/>
                  </a:lnTo>
                  <a:lnTo>
                    <a:pt x="3404" y="811"/>
                  </a:lnTo>
                  <a:lnTo>
                    <a:pt x="3389" y="903"/>
                  </a:lnTo>
                  <a:lnTo>
                    <a:pt x="3372" y="997"/>
                  </a:lnTo>
                  <a:lnTo>
                    <a:pt x="3351" y="1091"/>
                  </a:lnTo>
                  <a:lnTo>
                    <a:pt x="3329" y="1187"/>
                  </a:lnTo>
                  <a:lnTo>
                    <a:pt x="3304" y="1283"/>
                  </a:lnTo>
                  <a:lnTo>
                    <a:pt x="3275" y="1380"/>
                  </a:lnTo>
                  <a:lnTo>
                    <a:pt x="3244" y="1475"/>
                  </a:lnTo>
                  <a:lnTo>
                    <a:pt x="3210" y="1569"/>
                  </a:lnTo>
                  <a:lnTo>
                    <a:pt x="3171" y="1663"/>
                  </a:lnTo>
                  <a:lnTo>
                    <a:pt x="3129" y="1755"/>
                  </a:lnTo>
                  <a:lnTo>
                    <a:pt x="3083" y="1845"/>
                  </a:lnTo>
                  <a:lnTo>
                    <a:pt x="3033" y="1932"/>
                  </a:lnTo>
                  <a:lnTo>
                    <a:pt x="2980" y="2015"/>
                  </a:lnTo>
                  <a:lnTo>
                    <a:pt x="2922" y="2094"/>
                  </a:lnTo>
                  <a:lnTo>
                    <a:pt x="2859" y="2172"/>
                  </a:lnTo>
                  <a:lnTo>
                    <a:pt x="2793" y="2243"/>
                  </a:lnTo>
                  <a:lnTo>
                    <a:pt x="2738" y="2296"/>
                  </a:lnTo>
                  <a:lnTo>
                    <a:pt x="2686" y="2346"/>
                  </a:lnTo>
                  <a:lnTo>
                    <a:pt x="2638" y="2390"/>
                  </a:lnTo>
                  <a:lnTo>
                    <a:pt x="2592" y="2431"/>
                  </a:lnTo>
                  <a:lnTo>
                    <a:pt x="2546" y="2469"/>
                  </a:lnTo>
                  <a:lnTo>
                    <a:pt x="2501" y="2504"/>
                  </a:lnTo>
                  <a:lnTo>
                    <a:pt x="2457" y="2538"/>
                  </a:lnTo>
                  <a:lnTo>
                    <a:pt x="2412" y="2571"/>
                  </a:lnTo>
                  <a:lnTo>
                    <a:pt x="2366" y="2603"/>
                  </a:lnTo>
                  <a:lnTo>
                    <a:pt x="2318" y="2635"/>
                  </a:lnTo>
                  <a:lnTo>
                    <a:pt x="2267" y="2668"/>
                  </a:lnTo>
                  <a:lnTo>
                    <a:pt x="2214" y="2702"/>
                  </a:lnTo>
                  <a:lnTo>
                    <a:pt x="2156" y="2738"/>
                  </a:lnTo>
                  <a:lnTo>
                    <a:pt x="2094" y="2777"/>
                  </a:lnTo>
                  <a:lnTo>
                    <a:pt x="2050" y="2804"/>
                  </a:lnTo>
                  <a:lnTo>
                    <a:pt x="2003" y="2833"/>
                  </a:lnTo>
                  <a:lnTo>
                    <a:pt x="1955" y="2865"/>
                  </a:lnTo>
                  <a:lnTo>
                    <a:pt x="1903" y="2897"/>
                  </a:lnTo>
                  <a:lnTo>
                    <a:pt x="1849" y="2931"/>
                  </a:lnTo>
                  <a:lnTo>
                    <a:pt x="1791" y="2969"/>
                  </a:lnTo>
                  <a:lnTo>
                    <a:pt x="1729" y="3007"/>
                  </a:lnTo>
                  <a:lnTo>
                    <a:pt x="1665" y="3049"/>
                  </a:lnTo>
                  <a:lnTo>
                    <a:pt x="1597" y="3094"/>
                  </a:lnTo>
                  <a:lnTo>
                    <a:pt x="1525" y="3142"/>
                  </a:lnTo>
                  <a:lnTo>
                    <a:pt x="1449" y="3193"/>
                  </a:lnTo>
                  <a:lnTo>
                    <a:pt x="1368" y="3247"/>
                  </a:lnTo>
                  <a:lnTo>
                    <a:pt x="1283" y="3304"/>
                  </a:lnTo>
                  <a:lnTo>
                    <a:pt x="1193" y="3366"/>
                  </a:lnTo>
                  <a:lnTo>
                    <a:pt x="1099" y="3431"/>
                  </a:lnTo>
                  <a:lnTo>
                    <a:pt x="1074" y="3445"/>
                  </a:lnTo>
                  <a:lnTo>
                    <a:pt x="1048" y="3453"/>
                  </a:lnTo>
                  <a:lnTo>
                    <a:pt x="1021" y="3456"/>
                  </a:lnTo>
                  <a:lnTo>
                    <a:pt x="994" y="3454"/>
                  </a:lnTo>
                  <a:lnTo>
                    <a:pt x="969" y="3445"/>
                  </a:lnTo>
                  <a:lnTo>
                    <a:pt x="946" y="3433"/>
                  </a:lnTo>
                  <a:lnTo>
                    <a:pt x="924" y="3415"/>
                  </a:lnTo>
                  <a:lnTo>
                    <a:pt x="40" y="2534"/>
                  </a:lnTo>
                  <a:lnTo>
                    <a:pt x="23" y="2512"/>
                  </a:lnTo>
                  <a:lnTo>
                    <a:pt x="10" y="2488"/>
                  </a:lnTo>
                  <a:lnTo>
                    <a:pt x="3" y="2463"/>
                  </a:lnTo>
                  <a:lnTo>
                    <a:pt x="0" y="2436"/>
                  </a:lnTo>
                  <a:lnTo>
                    <a:pt x="3" y="2408"/>
                  </a:lnTo>
                  <a:lnTo>
                    <a:pt x="11" y="2383"/>
                  </a:lnTo>
                  <a:lnTo>
                    <a:pt x="25" y="2359"/>
                  </a:lnTo>
                  <a:lnTo>
                    <a:pt x="90" y="2265"/>
                  </a:lnTo>
                  <a:lnTo>
                    <a:pt x="152" y="2175"/>
                  </a:lnTo>
                  <a:lnTo>
                    <a:pt x="210" y="2090"/>
                  </a:lnTo>
                  <a:lnTo>
                    <a:pt x="264" y="2010"/>
                  </a:lnTo>
                  <a:lnTo>
                    <a:pt x="315" y="1934"/>
                  </a:lnTo>
                  <a:lnTo>
                    <a:pt x="362" y="1861"/>
                  </a:lnTo>
                  <a:lnTo>
                    <a:pt x="407" y="1794"/>
                  </a:lnTo>
                  <a:lnTo>
                    <a:pt x="449" y="1729"/>
                  </a:lnTo>
                  <a:lnTo>
                    <a:pt x="489" y="1668"/>
                  </a:lnTo>
                  <a:lnTo>
                    <a:pt x="525" y="1610"/>
                  </a:lnTo>
                  <a:lnTo>
                    <a:pt x="560" y="1556"/>
                  </a:lnTo>
                  <a:lnTo>
                    <a:pt x="593" y="1504"/>
                  </a:lnTo>
                  <a:lnTo>
                    <a:pt x="624" y="1456"/>
                  </a:lnTo>
                  <a:lnTo>
                    <a:pt x="653" y="1409"/>
                  </a:lnTo>
                  <a:lnTo>
                    <a:pt x="681" y="1365"/>
                  </a:lnTo>
                  <a:lnTo>
                    <a:pt x="718" y="1303"/>
                  </a:lnTo>
                  <a:lnTo>
                    <a:pt x="755" y="1246"/>
                  </a:lnTo>
                  <a:lnTo>
                    <a:pt x="790" y="1193"/>
                  </a:lnTo>
                  <a:lnTo>
                    <a:pt x="822" y="1142"/>
                  </a:lnTo>
                  <a:lnTo>
                    <a:pt x="855" y="1094"/>
                  </a:lnTo>
                  <a:lnTo>
                    <a:pt x="886" y="1048"/>
                  </a:lnTo>
                  <a:lnTo>
                    <a:pt x="919" y="1002"/>
                  </a:lnTo>
                  <a:lnTo>
                    <a:pt x="953" y="957"/>
                  </a:lnTo>
                  <a:lnTo>
                    <a:pt x="989" y="914"/>
                  </a:lnTo>
                  <a:lnTo>
                    <a:pt x="1027" y="868"/>
                  </a:lnTo>
                  <a:lnTo>
                    <a:pt x="1068" y="822"/>
                  </a:lnTo>
                  <a:lnTo>
                    <a:pt x="1112" y="773"/>
                  </a:lnTo>
                  <a:lnTo>
                    <a:pt x="1161" y="722"/>
                  </a:lnTo>
                  <a:lnTo>
                    <a:pt x="1215" y="667"/>
                  </a:lnTo>
                  <a:lnTo>
                    <a:pt x="1287" y="601"/>
                  </a:lnTo>
                  <a:lnTo>
                    <a:pt x="1363" y="538"/>
                  </a:lnTo>
                  <a:lnTo>
                    <a:pt x="1442" y="480"/>
                  </a:lnTo>
                  <a:lnTo>
                    <a:pt x="1527" y="427"/>
                  </a:lnTo>
                  <a:lnTo>
                    <a:pt x="1613" y="378"/>
                  </a:lnTo>
                  <a:lnTo>
                    <a:pt x="1704" y="332"/>
                  </a:lnTo>
                  <a:lnTo>
                    <a:pt x="1794" y="290"/>
                  </a:lnTo>
                  <a:lnTo>
                    <a:pt x="1889" y="252"/>
                  </a:lnTo>
                  <a:lnTo>
                    <a:pt x="1983" y="217"/>
                  </a:lnTo>
                  <a:lnTo>
                    <a:pt x="2080" y="186"/>
                  </a:lnTo>
                  <a:lnTo>
                    <a:pt x="2175" y="157"/>
                  </a:lnTo>
                  <a:lnTo>
                    <a:pt x="2272" y="131"/>
                  </a:lnTo>
                  <a:lnTo>
                    <a:pt x="2367" y="110"/>
                  </a:lnTo>
                  <a:lnTo>
                    <a:pt x="2463" y="89"/>
                  </a:lnTo>
                  <a:lnTo>
                    <a:pt x="2556" y="72"/>
                  </a:lnTo>
                  <a:lnTo>
                    <a:pt x="2648" y="57"/>
                  </a:lnTo>
                  <a:lnTo>
                    <a:pt x="2737" y="45"/>
                  </a:lnTo>
                  <a:lnTo>
                    <a:pt x="2824" y="34"/>
                  </a:lnTo>
                  <a:lnTo>
                    <a:pt x="2909" y="24"/>
                  </a:lnTo>
                  <a:lnTo>
                    <a:pt x="2988" y="17"/>
                  </a:lnTo>
                  <a:lnTo>
                    <a:pt x="3065" y="11"/>
                  </a:lnTo>
                  <a:lnTo>
                    <a:pt x="3137" y="6"/>
                  </a:lnTo>
                  <a:lnTo>
                    <a:pt x="3204" y="3"/>
                  </a:lnTo>
                  <a:lnTo>
                    <a:pt x="3265" y="1"/>
                  </a:lnTo>
                  <a:lnTo>
                    <a:pt x="332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grpSp>
      <p:grpSp>
        <p:nvGrpSpPr>
          <p:cNvPr id="31" name="Group 1036">
            <a:extLst>
              <a:ext uri="{FF2B5EF4-FFF2-40B4-BE49-F238E27FC236}">
                <a16:creationId xmlns:a16="http://schemas.microsoft.com/office/drawing/2014/main" id="{B5F85B20-893D-4856-BDFC-B13F43805610}"/>
              </a:ext>
            </a:extLst>
          </p:cNvPr>
          <p:cNvGrpSpPr>
            <a:grpSpLocks noChangeAspect="1"/>
          </p:cNvGrpSpPr>
          <p:nvPr/>
        </p:nvGrpSpPr>
        <p:grpSpPr bwMode="auto">
          <a:xfrm>
            <a:off x="1808653" y="2906090"/>
            <a:ext cx="250527" cy="249002"/>
            <a:chOff x="9876" y="-1946"/>
            <a:chExt cx="822" cy="817"/>
          </a:xfrm>
          <a:solidFill>
            <a:schemeClr val="tx1">
              <a:lumMod val="65000"/>
              <a:lumOff val="35000"/>
            </a:schemeClr>
          </a:solidFill>
        </p:grpSpPr>
        <p:sp>
          <p:nvSpPr>
            <p:cNvPr id="32" name="Freeform 1038">
              <a:extLst>
                <a:ext uri="{FF2B5EF4-FFF2-40B4-BE49-F238E27FC236}">
                  <a16:creationId xmlns:a16="http://schemas.microsoft.com/office/drawing/2014/main" id="{1B2B2135-A712-46CD-9721-E45AB6A9E493}"/>
                </a:ext>
              </a:extLst>
            </p:cNvPr>
            <p:cNvSpPr>
              <a:spLocks/>
            </p:cNvSpPr>
            <p:nvPr/>
          </p:nvSpPr>
          <p:spPr bwMode="auto">
            <a:xfrm>
              <a:off x="10016" y="-1801"/>
              <a:ext cx="356" cy="75"/>
            </a:xfrm>
            <a:custGeom>
              <a:avLst/>
              <a:gdLst>
                <a:gd name="T0" fmla="*/ 149 w 1421"/>
                <a:gd name="T1" fmla="*/ 0 h 298"/>
                <a:gd name="T2" fmla="*/ 1272 w 1421"/>
                <a:gd name="T3" fmla="*/ 0 h 298"/>
                <a:gd name="T4" fmla="*/ 1302 w 1421"/>
                <a:gd name="T5" fmla="*/ 3 h 298"/>
                <a:gd name="T6" fmla="*/ 1330 w 1421"/>
                <a:gd name="T7" fmla="*/ 12 h 298"/>
                <a:gd name="T8" fmla="*/ 1356 w 1421"/>
                <a:gd name="T9" fmla="*/ 25 h 298"/>
                <a:gd name="T10" fmla="*/ 1378 w 1421"/>
                <a:gd name="T11" fmla="*/ 44 h 298"/>
                <a:gd name="T12" fmla="*/ 1396 w 1421"/>
                <a:gd name="T13" fmla="*/ 66 h 298"/>
                <a:gd name="T14" fmla="*/ 1410 w 1421"/>
                <a:gd name="T15" fmla="*/ 91 h 298"/>
                <a:gd name="T16" fmla="*/ 1418 w 1421"/>
                <a:gd name="T17" fmla="*/ 119 h 298"/>
                <a:gd name="T18" fmla="*/ 1421 w 1421"/>
                <a:gd name="T19" fmla="*/ 149 h 298"/>
                <a:gd name="T20" fmla="*/ 1418 w 1421"/>
                <a:gd name="T21" fmla="*/ 179 h 298"/>
                <a:gd name="T22" fmla="*/ 1410 w 1421"/>
                <a:gd name="T23" fmla="*/ 206 h 298"/>
                <a:gd name="T24" fmla="*/ 1396 w 1421"/>
                <a:gd name="T25" fmla="*/ 232 h 298"/>
                <a:gd name="T26" fmla="*/ 1378 w 1421"/>
                <a:gd name="T27" fmla="*/ 254 h 298"/>
                <a:gd name="T28" fmla="*/ 1356 w 1421"/>
                <a:gd name="T29" fmla="*/ 272 h 298"/>
                <a:gd name="T30" fmla="*/ 1330 w 1421"/>
                <a:gd name="T31" fmla="*/ 285 h 298"/>
                <a:gd name="T32" fmla="*/ 1302 w 1421"/>
                <a:gd name="T33" fmla="*/ 295 h 298"/>
                <a:gd name="T34" fmla="*/ 1272 w 1421"/>
                <a:gd name="T35" fmla="*/ 298 h 298"/>
                <a:gd name="T36" fmla="*/ 149 w 1421"/>
                <a:gd name="T37" fmla="*/ 298 h 298"/>
                <a:gd name="T38" fmla="*/ 119 w 1421"/>
                <a:gd name="T39" fmla="*/ 295 h 298"/>
                <a:gd name="T40" fmla="*/ 91 w 1421"/>
                <a:gd name="T41" fmla="*/ 285 h 298"/>
                <a:gd name="T42" fmla="*/ 65 w 1421"/>
                <a:gd name="T43" fmla="*/ 272 h 298"/>
                <a:gd name="T44" fmla="*/ 44 w 1421"/>
                <a:gd name="T45" fmla="*/ 254 h 298"/>
                <a:gd name="T46" fmla="*/ 25 w 1421"/>
                <a:gd name="T47" fmla="*/ 232 h 298"/>
                <a:gd name="T48" fmla="*/ 11 w 1421"/>
                <a:gd name="T49" fmla="*/ 206 h 298"/>
                <a:gd name="T50" fmla="*/ 3 w 1421"/>
                <a:gd name="T51" fmla="*/ 179 h 298"/>
                <a:gd name="T52" fmla="*/ 0 w 1421"/>
                <a:gd name="T53" fmla="*/ 149 h 298"/>
                <a:gd name="T54" fmla="*/ 3 w 1421"/>
                <a:gd name="T55" fmla="*/ 119 h 298"/>
                <a:gd name="T56" fmla="*/ 11 w 1421"/>
                <a:gd name="T57" fmla="*/ 91 h 298"/>
                <a:gd name="T58" fmla="*/ 25 w 1421"/>
                <a:gd name="T59" fmla="*/ 66 h 298"/>
                <a:gd name="T60" fmla="*/ 44 w 1421"/>
                <a:gd name="T61" fmla="*/ 44 h 298"/>
                <a:gd name="T62" fmla="*/ 65 w 1421"/>
                <a:gd name="T63" fmla="*/ 25 h 298"/>
                <a:gd name="T64" fmla="*/ 91 w 1421"/>
                <a:gd name="T65" fmla="*/ 12 h 298"/>
                <a:gd name="T66" fmla="*/ 119 w 1421"/>
                <a:gd name="T67" fmla="*/ 3 h 298"/>
                <a:gd name="T68" fmla="*/ 149 w 1421"/>
                <a:gd name="T69"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21" h="298">
                  <a:moveTo>
                    <a:pt x="149" y="0"/>
                  </a:moveTo>
                  <a:lnTo>
                    <a:pt x="1272" y="0"/>
                  </a:lnTo>
                  <a:lnTo>
                    <a:pt x="1302" y="3"/>
                  </a:lnTo>
                  <a:lnTo>
                    <a:pt x="1330" y="12"/>
                  </a:lnTo>
                  <a:lnTo>
                    <a:pt x="1356" y="25"/>
                  </a:lnTo>
                  <a:lnTo>
                    <a:pt x="1378" y="44"/>
                  </a:lnTo>
                  <a:lnTo>
                    <a:pt x="1396" y="66"/>
                  </a:lnTo>
                  <a:lnTo>
                    <a:pt x="1410" y="91"/>
                  </a:lnTo>
                  <a:lnTo>
                    <a:pt x="1418" y="119"/>
                  </a:lnTo>
                  <a:lnTo>
                    <a:pt x="1421" y="149"/>
                  </a:lnTo>
                  <a:lnTo>
                    <a:pt x="1418" y="179"/>
                  </a:lnTo>
                  <a:lnTo>
                    <a:pt x="1410" y="206"/>
                  </a:lnTo>
                  <a:lnTo>
                    <a:pt x="1396" y="232"/>
                  </a:lnTo>
                  <a:lnTo>
                    <a:pt x="1378" y="254"/>
                  </a:lnTo>
                  <a:lnTo>
                    <a:pt x="1356" y="272"/>
                  </a:lnTo>
                  <a:lnTo>
                    <a:pt x="1330" y="285"/>
                  </a:lnTo>
                  <a:lnTo>
                    <a:pt x="1302" y="295"/>
                  </a:lnTo>
                  <a:lnTo>
                    <a:pt x="1272" y="298"/>
                  </a:lnTo>
                  <a:lnTo>
                    <a:pt x="149" y="298"/>
                  </a:lnTo>
                  <a:lnTo>
                    <a:pt x="119" y="295"/>
                  </a:lnTo>
                  <a:lnTo>
                    <a:pt x="91" y="285"/>
                  </a:lnTo>
                  <a:lnTo>
                    <a:pt x="65" y="272"/>
                  </a:lnTo>
                  <a:lnTo>
                    <a:pt x="44" y="254"/>
                  </a:lnTo>
                  <a:lnTo>
                    <a:pt x="25" y="232"/>
                  </a:lnTo>
                  <a:lnTo>
                    <a:pt x="11" y="206"/>
                  </a:lnTo>
                  <a:lnTo>
                    <a:pt x="3" y="179"/>
                  </a:lnTo>
                  <a:lnTo>
                    <a:pt x="0" y="149"/>
                  </a:lnTo>
                  <a:lnTo>
                    <a:pt x="3" y="119"/>
                  </a:lnTo>
                  <a:lnTo>
                    <a:pt x="11" y="91"/>
                  </a:lnTo>
                  <a:lnTo>
                    <a:pt x="25" y="66"/>
                  </a:lnTo>
                  <a:lnTo>
                    <a:pt x="44" y="44"/>
                  </a:lnTo>
                  <a:lnTo>
                    <a:pt x="65" y="25"/>
                  </a:lnTo>
                  <a:lnTo>
                    <a:pt x="91" y="12"/>
                  </a:lnTo>
                  <a:lnTo>
                    <a:pt x="119" y="3"/>
                  </a:lnTo>
                  <a:lnTo>
                    <a:pt x="14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33" name="Freeform 1039">
              <a:extLst>
                <a:ext uri="{FF2B5EF4-FFF2-40B4-BE49-F238E27FC236}">
                  <a16:creationId xmlns:a16="http://schemas.microsoft.com/office/drawing/2014/main" id="{70A49FC1-4F43-4410-B15B-2F1F2B9EBA4D}"/>
                </a:ext>
              </a:extLst>
            </p:cNvPr>
            <p:cNvSpPr>
              <a:spLocks/>
            </p:cNvSpPr>
            <p:nvPr/>
          </p:nvSpPr>
          <p:spPr bwMode="auto">
            <a:xfrm>
              <a:off x="10016" y="-1662"/>
              <a:ext cx="356" cy="75"/>
            </a:xfrm>
            <a:custGeom>
              <a:avLst/>
              <a:gdLst>
                <a:gd name="T0" fmla="*/ 149 w 1421"/>
                <a:gd name="T1" fmla="*/ 0 h 298"/>
                <a:gd name="T2" fmla="*/ 1272 w 1421"/>
                <a:gd name="T3" fmla="*/ 0 h 298"/>
                <a:gd name="T4" fmla="*/ 1302 w 1421"/>
                <a:gd name="T5" fmla="*/ 3 h 298"/>
                <a:gd name="T6" fmla="*/ 1330 w 1421"/>
                <a:gd name="T7" fmla="*/ 12 h 298"/>
                <a:gd name="T8" fmla="*/ 1356 w 1421"/>
                <a:gd name="T9" fmla="*/ 26 h 298"/>
                <a:gd name="T10" fmla="*/ 1378 w 1421"/>
                <a:gd name="T11" fmla="*/ 44 h 298"/>
                <a:gd name="T12" fmla="*/ 1396 w 1421"/>
                <a:gd name="T13" fmla="*/ 66 h 298"/>
                <a:gd name="T14" fmla="*/ 1410 w 1421"/>
                <a:gd name="T15" fmla="*/ 91 h 298"/>
                <a:gd name="T16" fmla="*/ 1418 w 1421"/>
                <a:gd name="T17" fmla="*/ 119 h 298"/>
                <a:gd name="T18" fmla="*/ 1421 w 1421"/>
                <a:gd name="T19" fmla="*/ 149 h 298"/>
                <a:gd name="T20" fmla="*/ 1418 w 1421"/>
                <a:gd name="T21" fmla="*/ 179 h 298"/>
                <a:gd name="T22" fmla="*/ 1410 w 1421"/>
                <a:gd name="T23" fmla="*/ 207 h 298"/>
                <a:gd name="T24" fmla="*/ 1396 w 1421"/>
                <a:gd name="T25" fmla="*/ 232 h 298"/>
                <a:gd name="T26" fmla="*/ 1378 w 1421"/>
                <a:gd name="T27" fmla="*/ 255 h 298"/>
                <a:gd name="T28" fmla="*/ 1356 w 1421"/>
                <a:gd name="T29" fmla="*/ 272 h 298"/>
                <a:gd name="T30" fmla="*/ 1330 w 1421"/>
                <a:gd name="T31" fmla="*/ 287 h 298"/>
                <a:gd name="T32" fmla="*/ 1302 w 1421"/>
                <a:gd name="T33" fmla="*/ 295 h 298"/>
                <a:gd name="T34" fmla="*/ 1272 w 1421"/>
                <a:gd name="T35" fmla="*/ 298 h 298"/>
                <a:gd name="T36" fmla="*/ 149 w 1421"/>
                <a:gd name="T37" fmla="*/ 298 h 298"/>
                <a:gd name="T38" fmla="*/ 119 w 1421"/>
                <a:gd name="T39" fmla="*/ 295 h 298"/>
                <a:gd name="T40" fmla="*/ 91 w 1421"/>
                <a:gd name="T41" fmla="*/ 287 h 298"/>
                <a:gd name="T42" fmla="*/ 65 w 1421"/>
                <a:gd name="T43" fmla="*/ 272 h 298"/>
                <a:gd name="T44" fmla="*/ 44 w 1421"/>
                <a:gd name="T45" fmla="*/ 255 h 298"/>
                <a:gd name="T46" fmla="*/ 25 w 1421"/>
                <a:gd name="T47" fmla="*/ 232 h 298"/>
                <a:gd name="T48" fmla="*/ 11 w 1421"/>
                <a:gd name="T49" fmla="*/ 207 h 298"/>
                <a:gd name="T50" fmla="*/ 3 w 1421"/>
                <a:gd name="T51" fmla="*/ 179 h 298"/>
                <a:gd name="T52" fmla="*/ 0 w 1421"/>
                <a:gd name="T53" fmla="*/ 149 h 298"/>
                <a:gd name="T54" fmla="*/ 3 w 1421"/>
                <a:gd name="T55" fmla="*/ 119 h 298"/>
                <a:gd name="T56" fmla="*/ 11 w 1421"/>
                <a:gd name="T57" fmla="*/ 91 h 298"/>
                <a:gd name="T58" fmla="*/ 25 w 1421"/>
                <a:gd name="T59" fmla="*/ 66 h 298"/>
                <a:gd name="T60" fmla="*/ 44 w 1421"/>
                <a:gd name="T61" fmla="*/ 44 h 298"/>
                <a:gd name="T62" fmla="*/ 65 w 1421"/>
                <a:gd name="T63" fmla="*/ 26 h 298"/>
                <a:gd name="T64" fmla="*/ 91 w 1421"/>
                <a:gd name="T65" fmla="*/ 12 h 298"/>
                <a:gd name="T66" fmla="*/ 119 w 1421"/>
                <a:gd name="T67" fmla="*/ 3 h 298"/>
                <a:gd name="T68" fmla="*/ 149 w 1421"/>
                <a:gd name="T69"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21" h="298">
                  <a:moveTo>
                    <a:pt x="149" y="0"/>
                  </a:moveTo>
                  <a:lnTo>
                    <a:pt x="1272" y="0"/>
                  </a:lnTo>
                  <a:lnTo>
                    <a:pt x="1302" y="3"/>
                  </a:lnTo>
                  <a:lnTo>
                    <a:pt x="1330" y="12"/>
                  </a:lnTo>
                  <a:lnTo>
                    <a:pt x="1356" y="26"/>
                  </a:lnTo>
                  <a:lnTo>
                    <a:pt x="1378" y="44"/>
                  </a:lnTo>
                  <a:lnTo>
                    <a:pt x="1396" y="66"/>
                  </a:lnTo>
                  <a:lnTo>
                    <a:pt x="1410" y="91"/>
                  </a:lnTo>
                  <a:lnTo>
                    <a:pt x="1418" y="119"/>
                  </a:lnTo>
                  <a:lnTo>
                    <a:pt x="1421" y="149"/>
                  </a:lnTo>
                  <a:lnTo>
                    <a:pt x="1418" y="179"/>
                  </a:lnTo>
                  <a:lnTo>
                    <a:pt x="1410" y="207"/>
                  </a:lnTo>
                  <a:lnTo>
                    <a:pt x="1396" y="232"/>
                  </a:lnTo>
                  <a:lnTo>
                    <a:pt x="1378" y="255"/>
                  </a:lnTo>
                  <a:lnTo>
                    <a:pt x="1356" y="272"/>
                  </a:lnTo>
                  <a:lnTo>
                    <a:pt x="1330" y="287"/>
                  </a:lnTo>
                  <a:lnTo>
                    <a:pt x="1302" y="295"/>
                  </a:lnTo>
                  <a:lnTo>
                    <a:pt x="1272" y="298"/>
                  </a:lnTo>
                  <a:lnTo>
                    <a:pt x="149" y="298"/>
                  </a:lnTo>
                  <a:lnTo>
                    <a:pt x="119" y="295"/>
                  </a:lnTo>
                  <a:lnTo>
                    <a:pt x="91" y="287"/>
                  </a:lnTo>
                  <a:lnTo>
                    <a:pt x="65" y="272"/>
                  </a:lnTo>
                  <a:lnTo>
                    <a:pt x="44" y="255"/>
                  </a:lnTo>
                  <a:lnTo>
                    <a:pt x="25" y="232"/>
                  </a:lnTo>
                  <a:lnTo>
                    <a:pt x="11" y="207"/>
                  </a:lnTo>
                  <a:lnTo>
                    <a:pt x="3" y="179"/>
                  </a:lnTo>
                  <a:lnTo>
                    <a:pt x="0" y="149"/>
                  </a:lnTo>
                  <a:lnTo>
                    <a:pt x="3" y="119"/>
                  </a:lnTo>
                  <a:lnTo>
                    <a:pt x="11" y="91"/>
                  </a:lnTo>
                  <a:lnTo>
                    <a:pt x="25" y="66"/>
                  </a:lnTo>
                  <a:lnTo>
                    <a:pt x="44" y="44"/>
                  </a:lnTo>
                  <a:lnTo>
                    <a:pt x="65" y="26"/>
                  </a:lnTo>
                  <a:lnTo>
                    <a:pt x="91" y="12"/>
                  </a:lnTo>
                  <a:lnTo>
                    <a:pt x="119" y="3"/>
                  </a:lnTo>
                  <a:lnTo>
                    <a:pt x="14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34" name="Freeform 1040">
              <a:extLst>
                <a:ext uri="{FF2B5EF4-FFF2-40B4-BE49-F238E27FC236}">
                  <a16:creationId xmlns:a16="http://schemas.microsoft.com/office/drawing/2014/main" id="{47F0F3C0-AA93-478B-9A1E-C7EC775EA922}"/>
                </a:ext>
              </a:extLst>
            </p:cNvPr>
            <p:cNvSpPr>
              <a:spLocks/>
            </p:cNvSpPr>
            <p:nvPr/>
          </p:nvSpPr>
          <p:spPr bwMode="auto">
            <a:xfrm>
              <a:off x="10016" y="-1522"/>
              <a:ext cx="215" cy="74"/>
            </a:xfrm>
            <a:custGeom>
              <a:avLst/>
              <a:gdLst>
                <a:gd name="T0" fmla="*/ 149 w 860"/>
                <a:gd name="T1" fmla="*/ 0 h 297"/>
                <a:gd name="T2" fmla="*/ 711 w 860"/>
                <a:gd name="T3" fmla="*/ 0 h 297"/>
                <a:gd name="T4" fmla="*/ 741 w 860"/>
                <a:gd name="T5" fmla="*/ 3 h 297"/>
                <a:gd name="T6" fmla="*/ 769 w 860"/>
                <a:gd name="T7" fmla="*/ 11 h 297"/>
                <a:gd name="T8" fmla="*/ 795 w 860"/>
                <a:gd name="T9" fmla="*/ 26 h 297"/>
                <a:gd name="T10" fmla="*/ 817 w 860"/>
                <a:gd name="T11" fmla="*/ 43 h 297"/>
                <a:gd name="T12" fmla="*/ 835 w 860"/>
                <a:gd name="T13" fmla="*/ 66 h 297"/>
                <a:gd name="T14" fmla="*/ 849 w 860"/>
                <a:gd name="T15" fmla="*/ 90 h 297"/>
                <a:gd name="T16" fmla="*/ 857 w 860"/>
                <a:gd name="T17" fmla="*/ 118 h 297"/>
                <a:gd name="T18" fmla="*/ 860 w 860"/>
                <a:gd name="T19" fmla="*/ 149 h 297"/>
                <a:gd name="T20" fmla="*/ 857 w 860"/>
                <a:gd name="T21" fmla="*/ 179 h 297"/>
                <a:gd name="T22" fmla="*/ 849 w 860"/>
                <a:gd name="T23" fmla="*/ 207 h 297"/>
                <a:gd name="T24" fmla="*/ 835 w 860"/>
                <a:gd name="T25" fmla="*/ 231 h 297"/>
                <a:gd name="T26" fmla="*/ 817 w 860"/>
                <a:gd name="T27" fmla="*/ 254 h 297"/>
                <a:gd name="T28" fmla="*/ 795 w 860"/>
                <a:gd name="T29" fmla="*/ 271 h 297"/>
                <a:gd name="T30" fmla="*/ 769 w 860"/>
                <a:gd name="T31" fmla="*/ 286 h 297"/>
                <a:gd name="T32" fmla="*/ 741 w 860"/>
                <a:gd name="T33" fmla="*/ 294 h 297"/>
                <a:gd name="T34" fmla="*/ 711 w 860"/>
                <a:gd name="T35" fmla="*/ 297 h 297"/>
                <a:gd name="T36" fmla="*/ 149 w 860"/>
                <a:gd name="T37" fmla="*/ 297 h 297"/>
                <a:gd name="T38" fmla="*/ 119 w 860"/>
                <a:gd name="T39" fmla="*/ 294 h 297"/>
                <a:gd name="T40" fmla="*/ 91 w 860"/>
                <a:gd name="T41" fmla="*/ 286 h 297"/>
                <a:gd name="T42" fmla="*/ 65 w 860"/>
                <a:gd name="T43" fmla="*/ 271 h 297"/>
                <a:gd name="T44" fmla="*/ 44 w 860"/>
                <a:gd name="T45" fmla="*/ 254 h 297"/>
                <a:gd name="T46" fmla="*/ 25 w 860"/>
                <a:gd name="T47" fmla="*/ 231 h 297"/>
                <a:gd name="T48" fmla="*/ 11 w 860"/>
                <a:gd name="T49" fmla="*/ 207 h 297"/>
                <a:gd name="T50" fmla="*/ 3 w 860"/>
                <a:gd name="T51" fmla="*/ 179 h 297"/>
                <a:gd name="T52" fmla="*/ 0 w 860"/>
                <a:gd name="T53" fmla="*/ 149 h 297"/>
                <a:gd name="T54" fmla="*/ 3 w 860"/>
                <a:gd name="T55" fmla="*/ 118 h 297"/>
                <a:gd name="T56" fmla="*/ 11 w 860"/>
                <a:gd name="T57" fmla="*/ 90 h 297"/>
                <a:gd name="T58" fmla="*/ 25 w 860"/>
                <a:gd name="T59" fmla="*/ 66 h 297"/>
                <a:gd name="T60" fmla="*/ 44 w 860"/>
                <a:gd name="T61" fmla="*/ 43 h 297"/>
                <a:gd name="T62" fmla="*/ 65 w 860"/>
                <a:gd name="T63" fmla="*/ 26 h 297"/>
                <a:gd name="T64" fmla="*/ 91 w 860"/>
                <a:gd name="T65" fmla="*/ 11 h 297"/>
                <a:gd name="T66" fmla="*/ 119 w 860"/>
                <a:gd name="T67" fmla="*/ 3 h 297"/>
                <a:gd name="T68" fmla="*/ 149 w 860"/>
                <a:gd name="T69" fmla="*/ 0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60" h="297">
                  <a:moveTo>
                    <a:pt x="149" y="0"/>
                  </a:moveTo>
                  <a:lnTo>
                    <a:pt x="711" y="0"/>
                  </a:lnTo>
                  <a:lnTo>
                    <a:pt x="741" y="3"/>
                  </a:lnTo>
                  <a:lnTo>
                    <a:pt x="769" y="11"/>
                  </a:lnTo>
                  <a:lnTo>
                    <a:pt x="795" y="26"/>
                  </a:lnTo>
                  <a:lnTo>
                    <a:pt x="817" y="43"/>
                  </a:lnTo>
                  <a:lnTo>
                    <a:pt x="835" y="66"/>
                  </a:lnTo>
                  <a:lnTo>
                    <a:pt x="849" y="90"/>
                  </a:lnTo>
                  <a:lnTo>
                    <a:pt x="857" y="118"/>
                  </a:lnTo>
                  <a:lnTo>
                    <a:pt x="860" y="149"/>
                  </a:lnTo>
                  <a:lnTo>
                    <a:pt x="857" y="179"/>
                  </a:lnTo>
                  <a:lnTo>
                    <a:pt x="849" y="207"/>
                  </a:lnTo>
                  <a:lnTo>
                    <a:pt x="835" y="231"/>
                  </a:lnTo>
                  <a:lnTo>
                    <a:pt x="817" y="254"/>
                  </a:lnTo>
                  <a:lnTo>
                    <a:pt x="795" y="271"/>
                  </a:lnTo>
                  <a:lnTo>
                    <a:pt x="769" y="286"/>
                  </a:lnTo>
                  <a:lnTo>
                    <a:pt x="741" y="294"/>
                  </a:lnTo>
                  <a:lnTo>
                    <a:pt x="711" y="297"/>
                  </a:lnTo>
                  <a:lnTo>
                    <a:pt x="149" y="297"/>
                  </a:lnTo>
                  <a:lnTo>
                    <a:pt x="119" y="294"/>
                  </a:lnTo>
                  <a:lnTo>
                    <a:pt x="91" y="286"/>
                  </a:lnTo>
                  <a:lnTo>
                    <a:pt x="65" y="271"/>
                  </a:lnTo>
                  <a:lnTo>
                    <a:pt x="44" y="254"/>
                  </a:lnTo>
                  <a:lnTo>
                    <a:pt x="25" y="231"/>
                  </a:lnTo>
                  <a:lnTo>
                    <a:pt x="11" y="207"/>
                  </a:lnTo>
                  <a:lnTo>
                    <a:pt x="3" y="179"/>
                  </a:lnTo>
                  <a:lnTo>
                    <a:pt x="0" y="149"/>
                  </a:lnTo>
                  <a:lnTo>
                    <a:pt x="3" y="118"/>
                  </a:lnTo>
                  <a:lnTo>
                    <a:pt x="11" y="90"/>
                  </a:lnTo>
                  <a:lnTo>
                    <a:pt x="25" y="66"/>
                  </a:lnTo>
                  <a:lnTo>
                    <a:pt x="44" y="43"/>
                  </a:lnTo>
                  <a:lnTo>
                    <a:pt x="65" y="26"/>
                  </a:lnTo>
                  <a:lnTo>
                    <a:pt x="91" y="11"/>
                  </a:lnTo>
                  <a:lnTo>
                    <a:pt x="119" y="3"/>
                  </a:lnTo>
                  <a:lnTo>
                    <a:pt x="14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35" name="Freeform 1041">
              <a:extLst>
                <a:ext uri="{FF2B5EF4-FFF2-40B4-BE49-F238E27FC236}">
                  <a16:creationId xmlns:a16="http://schemas.microsoft.com/office/drawing/2014/main" id="{1CDC15E6-AB12-4BB9-97BA-6530EE933F3D}"/>
                </a:ext>
              </a:extLst>
            </p:cNvPr>
            <p:cNvSpPr>
              <a:spLocks/>
            </p:cNvSpPr>
            <p:nvPr/>
          </p:nvSpPr>
          <p:spPr bwMode="auto">
            <a:xfrm>
              <a:off x="9876" y="-1946"/>
              <a:ext cx="636" cy="817"/>
            </a:xfrm>
            <a:custGeom>
              <a:avLst/>
              <a:gdLst>
                <a:gd name="T0" fmla="*/ 150 w 2545"/>
                <a:gd name="T1" fmla="*/ 0 h 3271"/>
                <a:gd name="T2" fmla="*/ 2395 w 2545"/>
                <a:gd name="T3" fmla="*/ 0 h 3271"/>
                <a:gd name="T4" fmla="*/ 2425 w 2545"/>
                <a:gd name="T5" fmla="*/ 3 h 3271"/>
                <a:gd name="T6" fmla="*/ 2453 w 2545"/>
                <a:gd name="T7" fmla="*/ 11 h 3271"/>
                <a:gd name="T8" fmla="*/ 2479 w 2545"/>
                <a:gd name="T9" fmla="*/ 26 h 3271"/>
                <a:gd name="T10" fmla="*/ 2501 w 2545"/>
                <a:gd name="T11" fmla="*/ 43 h 3271"/>
                <a:gd name="T12" fmla="*/ 2520 w 2545"/>
                <a:gd name="T13" fmla="*/ 66 h 3271"/>
                <a:gd name="T14" fmla="*/ 2533 w 2545"/>
                <a:gd name="T15" fmla="*/ 90 h 3271"/>
                <a:gd name="T16" fmla="*/ 2542 w 2545"/>
                <a:gd name="T17" fmla="*/ 118 h 3271"/>
                <a:gd name="T18" fmla="*/ 2545 w 2545"/>
                <a:gd name="T19" fmla="*/ 148 h 3271"/>
                <a:gd name="T20" fmla="*/ 2545 w 2545"/>
                <a:gd name="T21" fmla="*/ 369 h 3271"/>
                <a:gd name="T22" fmla="*/ 2246 w 2545"/>
                <a:gd name="T23" fmla="*/ 885 h 3271"/>
                <a:gd name="T24" fmla="*/ 2246 w 2545"/>
                <a:gd name="T25" fmla="*/ 297 h 3271"/>
                <a:gd name="T26" fmla="*/ 300 w 2545"/>
                <a:gd name="T27" fmla="*/ 297 h 3271"/>
                <a:gd name="T28" fmla="*/ 300 w 2545"/>
                <a:gd name="T29" fmla="*/ 2973 h 3271"/>
                <a:gd name="T30" fmla="*/ 2246 w 2545"/>
                <a:gd name="T31" fmla="*/ 2973 h 3271"/>
                <a:gd name="T32" fmla="*/ 2246 w 2545"/>
                <a:gd name="T33" fmla="*/ 2603 h 3271"/>
                <a:gd name="T34" fmla="*/ 2403 w 2545"/>
                <a:gd name="T35" fmla="*/ 2500 h 3271"/>
                <a:gd name="T36" fmla="*/ 2430 w 2545"/>
                <a:gd name="T37" fmla="*/ 2478 h 3271"/>
                <a:gd name="T38" fmla="*/ 2454 w 2545"/>
                <a:gd name="T39" fmla="*/ 2453 h 3271"/>
                <a:gd name="T40" fmla="*/ 2474 w 2545"/>
                <a:gd name="T41" fmla="*/ 2425 h 3271"/>
                <a:gd name="T42" fmla="*/ 2545 w 2545"/>
                <a:gd name="T43" fmla="*/ 2302 h 3271"/>
                <a:gd name="T44" fmla="*/ 2545 w 2545"/>
                <a:gd name="T45" fmla="*/ 3122 h 3271"/>
                <a:gd name="T46" fmla="*/ 2542 w 2545"/>
                <a:gd name="T47" fmla="*/ 3151 h 3271"/>
                <a:gd name="T48" fmla="*/ 2533 w 2545"/>
                <a:gd name="T49" fmla="*/ 3179 h 3271"/>
                <a:gd name="T50" fmla="*/ 2520 w 2545"/>
                <a:gd name="T51" fmla="*/ 3205 h 3271"/>
                <a:gd name="T52" fmla="*/ 2501 w 2545"/>
                <a:gd name="T53" fmla="*/ 3226 h 3271"/>
                <a:gd name="T54" fmla="*/ 2479 w 2545"/>
                <a:gd name="T55" fmla="*/ 3245 h 3271"/>
                <a:gd name="T56" fmla="*/ 2453 w 2545"/>
                <a:gd name="T57" fmla="*/ 3258 h 3271"/>
                <a:gd name="T58" fmla="*/ 2425 w 2545"/>
                <a:gd name="T59" fmla="*/ 3268 h 3271"/>
                <a:gd name="T60" fmla="*/ 2395 w 2545"/>
                <a:gd name="T61" fmla="*/ 3271 h 3271"/>
                <a:gd name="T62" fmla="*/ 150 w 2545"/>
                <a:gd name="T63" fmla="*/ 3271 h 3271"/>
                <a:gd name="T64" fmla="*/ 120 w 2545"/>
                <a:gd name="T65" fmla="*/ 3268 h 3271"/>
                <a:gd name="T66" fmla="*/ 92 w 2545"/>
                <a:gd name="T67" fmla="*/ 3258 h 3271"/>
                <a:gd name="T68" fmla="*/ 66 w 2545"/>
                <a:gd name="T69" fmla="*/ 3245 h 3271"/>
                <a:gd name="T70" fmla="*/ 44 w 2545"/>
                <a:gd name="T71" fmla="*/ 3226 h 3271"/>
                <a:gd name="T72" fmla="*/ 26 w 2545"/>
                <a:gd name="T73" fmla="*/ 3205 h 3271"/>
                <a:gd name="T74" fmla="*/ 12 w 2545"/>
                <a:gd name="T75" fmla="*/ 3179 h 3271"/>
                <a:gd name="T76" fmla="*/ 3 w 2545"/>
                <a:gd name="T77" fmla="*/ 3151 h 3271"/>
                <a:gd name="T78" fmla="*/ 0 w 2545"/>
                <a:gd name="T79" fmla="*/ 3122 h 3271"/>
                <a:gd name="T80" fmla="*/ 0 w 2545"/>
                <a:gd name="T81" fmla="*/ 148 h 3271"/>
                <a:gd name="T82" fmla="*/ 3 w 2545"/>
                <a:gd name="T83" fmla="*/ 118 h 3271"/>
                <a:gd name="T84" fmla="*/ 12 w 2545"/>
                <a:gd name="T85" fmla="*/ 90 h 3271"/>
                <a:gd name="T86" fmla="*/ 26 w 2545"/>
                <a:gd name="T87" fmla="*/ 66 h 3271"/>
                <a:gd name="T88" fmla="*/ 44 w 2545"/>
                <a:gd name="T89" fmla="*/ 43 h 3271"/>
                <a:gd name="T90" fmla="*/ 66 w 2545"/>
                <a:gd name="T91" fmla="*/ 26 h 3271"/>
                <a:gd name="T92" fmla="*/ 92 w 2545"/>
                <a:gd name="T93" fmla="*/ 11 h 3271"/>
                <a:gd name="T94" fmla="*/ 120 w 2545"/>
                <a:gd name="T95" fmla="*/ 3 h 3271"/>
                <a:gd name="T96" fmla="*/ 150 w 2545"/>
                <a:gd name="T97" fmla="*/ 0 h 3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545" h="3271">
                  <a:moveTo>
                    <a:pt x="150" y="0"/>
                  </a:moveTo>
                  <a:lnTo>
                    <a:pt x="2395" y="0"/>
                  </a:lnTo>
                  <a:lnTo>
                    <a:pt x="2425" y="3"/>
                  </a:lnTo>
                  <a:lnTo>
                    <a:pt x="2453" y="11"/>
                  </a:lnTo>
                  <a:lnTo>
                    <a:pt x="2479" y="26"/>
                  </a:lnTo>
                  <a:lnTo>
                    <a:pt x="2501" y="43"/>
                  </a:lnTo>
                  <a:lnTo>
                    <a:pt x="2520" y="66"/>
                  </a:lnTo>
                  <a:lnTo>
                    <a:pt x="2533" y="90"/>
                  </a:lnTo>
                  <a:lnTo>
                    <a:pt x="2542" y="118"/>
                  </a:lnTo>
                  <a:lnTo>
                    <a:pt x="2545" y="148"/>
                  </a:lnTo>
                  <a:lnTo>
                    <a:pt x="2545" y="369"/>
                  </a:lnTo>
                  <a:lnTo>
                    <a:pt x="2246" y="885"/>
                  </a:lnTo>
                  <a:lnTo>
                    <a:pt x="2246" y="297"/>
                  </a:lnTo>
                  <a:lnTo>
                    <a:pt x="300" y="297"/>
                  </a:lnTo>
                  <a:lnTo>
                    <a:pt x="300" y="2973"/>
                  </a:lnTo>
                  <a:lnTo>
                    <a:pt x="2246" y="2973"/>
                  </a:lnTo>
                  <a:lnTo>
                    <a:pt x="2246" y="2603"/>
                  </a:lnTo>
                  <a:lnTo>
                    <a:pt x="2403" y="2500"/>
                  </a:lnTo>
                  <a:lnTo>
                    <a:pt x="2430" y="2478"/>
                  </a:lnTo>
                  <a:lnTo>
                    <a:pt x="2454" y="2453"/>
                  </a:lnTo>
                  <a:lnTo>
                    <a:pt x="2474" y="2425"/>
                  </a:lnTo>
                  <a:lnTo>
                    <a:pt x="2545" y="2302"/>
                  </a:lnTo>
                  <a:lnTo>
                    <a:pt x="2545" y="3122"/>
                  </a:lnTo>
                  <a:lnTo>
                    <a:pt x="2542" y="3151"/>
                  </a:lnTo>
                  <a:lnTo>
                    <a:pt x="2533" y="3179"/>
                  </a:lnTo>
                  <a:lnTo>
                    <a:pt x="2520" y="3205"/>
                  </a:lnTo>
                  <a:lnTo>
                    <a:pt x="2501" y="3226"/>
                  </a:lnTo>
                  <a:lnTo>
                    <a:pt x="2479" y="3245"/>
                  </a:lnTo>
                  <a:lnTo>
                    <a:pt x="2453" y="3258"/>
                  </a:lnTo>
                  <a:lnTo>
                    <a:pt x="2425" y="3268"/>
                  </a:lnTo>
                  <a:lnTo>
                    <a:pt x="2395" y="3271"/>
                  </a:lnTo>
                  <a:lnTo>
                    <a:pt x="150" y="3271"/>
                  </a:lnTo>
                  <a:lnTo>
                    <a:pt x="120" y="3268"/>
                  </a:lnTo>
                  <a:lnTo>
                    <a:pt x="92" y="3258"/>
                  </a:lnTo>
                  <a:lnTo>
                    <a:pt x="66" y="3245"/>
                  </a:lnTo>
                  <a:lnTo>
                    <a:pt x="44" y="3226"/>
                  </a:lnTo>
                  <a:lnTo>
                    <a:pt x="26" y="3205"/>
                  </a:lnTo>
                  <a:lnTo>
                    <a:pt x="12" y="3179"/>
                  </a:lnTo>
                  <a:lnTo>
                    <a:pt x="3" y="3151"/>
                  </a:lnTo>
                  <a:lnTo>
                    <a:pt x="0" y="3122"/>
                  </a:lnTo>
                  <a:lnTo>
                    <a:pt x="0" y="148"/>
                  </a:lnTo>
                  <a:lnTo>
                    <a:pt x="3" y="118"/>
                  </a:lnTo>
                  <a:lnTo>
                    <a:pt x="12" y="90"/>
                  </a:lnTo>
                  <a:lnTo>
                    <a:pt x="26" y="66"/>
                  </a:lnTo>
                  <a:lnTo>
                    <a:pt x="44" y="43"/>
                  </a:lnTo>
                  <a:lnTo>
                    <a:pt x="66" y="26"/>
                  </a:lnTo>
                  <a:lnTo>
                    <a:pt x="92" y="11"/>
                  </a:lnTo>
                  <a:lnTo>
                    <a:pt x="120" y="3"/>
                  </a:lnTo>
                  <a:lnTo>
                    <a:pt x="15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dirty="0">
                <a:solidFill>
                  <a:schemeClr val="bg1"/>
                </a:solidFill>
              </a:endParaRPr>
            </a:p>
          </p:txBody>
        </p:sp>
        <p:sp>
          <p:nvSpPr>
            <p:cNvPr id="36" name="Freeform 1042">
              <a:extLst>
                <a:ext uri="{FF2B5EF4-FFF2-40B4-BE49-F238E27FC236}">
                  <a16:creationId xmlns:a16="http://schemas.microsoft.com/office/drawing/2014/main" id="{FAE8D5B5-CC2B-4817-A099-2396198E76F3}"/>
                </a:ext>
              </a:extLst>
            </p:cNvPr>
            <p:cNvSpPr>
              <a:spLocks noEditPoints="1"/>
            </p:cNvSpPr>
            <p:nvPr/>
          </p:nvSpPr>
          <p:spPr bwMode="auto">
            <a:xfrm>
              <a:off x="10305" y="-1855"/>
              <a:ext cx="393" cy="586"/>
            </a:xfrm>
            <a:custGeom>
              <a:avLst/>
              <a:gdLst>
                <a:gd name="T0" fmla="*/ 130 w 1574"/>
                <a:gd name="T1" fmla="*/ 1973 h 2342"/>
                <a:gd name="T2" fmla="*/ 221 w 1574"/>
                <a:gd name="T3" fmla="*/ 2017 h 2342"/>
                <a:gd name="T4" fmla="*/ 305 w 1574"/>
                <a:gd name="T5" fmla="*/ 2073 h 2342"/>
                <a:gd name="T6" fmla="*/ 434 w 1574"/>
                <a:gd name="T7" fmla="*/ 1957 h 2342"/>
                <a:gd name="T8" fmla="*/ 385 w 1574"/>
                <a:gd name="T9" fmla="*/ 1912 h 2342"/>
                <a:gd name="T10" fmla="*/ 311 w 1574"/>
                <a:gd name="T11" fmla="*/ 1861 h 2342"/>
                <a:gd name="T12" fmla="*/ 242 w 1574"/>
                <a:gd name="T13" fmla="*/ 1827 h 2342"/>
                <a:gd name="T14" fmla="*/ 186 w 1574"/>
                <a:gd name="T15" fmla="*/ 1808 h 2342"/>
                <a:gd name="T16" fmla="*/ 140 w 1574"/>
                <a:gd name="T17" fmla="*/ 1799 h 2342"/>
                <a:gd name="T18" fmla="*/ 1106 w 1574"/>
                <a:gd name="T19" fmla="*/ 0 h 2342"/>
                <a:gd name="T20" fmla="*/ 1161 w 1574"/>
                <a:gd name="T21" fmla="*/ 7 h 2342"/>
                <a:gd name="T22" fmla="*/ 1227 w 1574"/>
                <a:gd name="T23" fmla="*/ 25 h 2342"/>
                <a:gd name="T24" fmla="*/ 1305 w 1574"/>
                <a:gd name="T25" fmla="*/ 56 h 2342"/>
                <a:gd name="T26" fmla="*/ 1391 w 1574"/>
                <a:gd name="T27" fmla="*/ 107 h 2342"/>
                <a:gd name="T28" fmla="*/ 1462 w 1574"/>
                <a:gd name="T29" fmla="*/ 161 h 2342"/>
                <a:gd name="T30" fmla="*/ 1512 w 1574"/>
                <a:gd name="T31" fmla="*/ 213 h 2342"/>
                <a:gd name="T32" fmla="*/ 1544 w 1574"/>
                <a:gd name="T33" fmla="*/ 258 h 2342"/>
                <a:gd name="T34" fmla="*/ 1562 w 1574"/>
                <a:gd name="T35" fmla="*/ 294 h 2342"/>
                <a:gd name="T36" fmla="*/ 1571 w 1574"/>
                <a:gd name="T37" fmla="*/ 316 h 2342"/>
                <a:gd name="T38" fmla="*/ 1574 w 1574"/>
                <a:gd name="T39" fmla="*/ 340 h 2342"/>
                <a:gd name="T40" fmla="*/ 1563 w 1574"/>
                <a:gd name="T41" fmla="*/ 375 h 2342"/>
                <a:gd name="T42" fmla="*/ 618 w 1574"/>
                <a:gd name="T43" fmla="*/ 1998 h 2342"/>
                <a:gd name="T44" fmla="*/ 115 w 1574"/>
                <a:gd name="T45" fmla="*/ 2330 h 2342"/>
                <a:gd name="T46" fmla="*/ 77 w 1574"/>
                <a:gd name="T47" fmla="*/ 2342 h 2342"/>
                <a:gd name="T48" fmla="*/ 36 w 1574"/>
                <a:gd name="T49" fmla="*/ 2332 h 2342"/>
                <a:gd name="T50" fmla="*/ 13 w 1574"/>
                <a:gd name="T51" fmla="*/ 2311 h 2342"/>
                <a:gd name="T52" fmla="*/ 0 w 1574"/>
                <a:gd name="T53" fmla="*/ 2280 h 2342"/>
                <a:gd name="T54" fmla="*/ 34 w 1574"/>
                <a:gd name="T55" fmla="*/ 1683 h 2342"/>
                <a:gd name="T56" fmla="*/ 45 w 1574"/>
                <a:gd name="T57" fmla="*/ 1651 h 2342"/>
                <a:gd name="T58" fmla="*/ 991 w 1574"/>
                <a:gd name="T59" fmla="*/ 27 h 2342"/>
                <a:gd name="T60" fmla="*/ 1023 w 1574"/>
                <a:gd name="T61" fmla="*/ 7 h 2342"/>
                <a:gd name="T62" fmla="*/ 1036 w 1574"/>
                <a:gd name="T63" fmla="*/ 4 h 2342"/>
                <a:gd name="T64" fmla="*/ 1064 w 1574"/>
                <a:gd name="T65" fmla="*/ 0 h 2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574" h="2342">
                  <a:moveTo>
                    <a:pt x="140" y="1799"/>
                  </a:moveTo>
                  <a:lnTo>
                    <a:pt x="130" y="1973"/>
                  </a:lnTo>
                  <a:lnTo>
                    <a:pt x="175" y="1993"/>
                  </a:lnTo>
                  <a:lnTo>
                    <a:pt x="221" y="2017"/>
                  </a:lnTo>
                  <a:lnTo>
                    <a:pt x="264" y="2043"/>
                  </a:lnTo>
                  <a:lnTo>
                    <a:pt x="305" y="2073"/>
                  </a:lnTo>
                  <a:lnTo>
                    <a:pt x="451" y="1976"/>
                  </a:lnTo>
                  <a:lnTo>
                    <a:pt x="434" y="1957"/>
                  </a:lnTo>
                  <a:lnTo>
                    <a:pt x="412" y="1935"/>
                  </a:lnTo>
                  <a:lnTo>
                    <a:pt x="385" y="1912"/>
                  </a:lnTo>
                  <a:lnTo>
                    <a:pt x="351" y="1887"/>
                  </a:lnTo>
                  <a:lnTo>
                    <a:pt x="311" y="1861"/>
                  </a:lnTo>
                  <a:lnTo>
                    <a:pt x="276" y="1843"/>
                  </a:lnTo>
                  <a:lnTo>
                    <a:pt x="242" y="1827"/>
                  </a:lnTo>
                  <a:lnTo>
                    <a:pt x="212" y="1816"/>
                  </a:lnTo>
                  <a:lnTo>
                    <a:pt x="186" y="1808"/>
                  </a:lnTo>
                  <a:lnTo>
                    <a:pt x="162" y="1803"/>
                  </a:lnTo>
                  <a:lnTo>
                    <a:pt x="140" y="1799"/>
                  </a:lnTo>
                  <a:close/>
                  <a:moveTo>
                    <a:pt x="1083" y="0"/>
                  </a:moveTo>
                  <a:lnTo>
                    <a:pt x="1106" y="0"/>
                  </a:lnTo>
                  <a:lnTo>
                    <a:pt x="1132" y="2"/>
                  </a:lnTo>
                  <a:lnTo>
                    <a:pt x="1161" y="7"/>
                  </a:lnTo>
                  <a:lnTo>
                    <a:pt x="1192" y="14"/>
                  </a:lnTo>
                  <a:lnTo>
                    <a:pt x="1227" y="25"/>
                  </a:lnTo>
                  <a:lnTo>
                    <a:pt x="1264" y="39"/>
                  </a:lnTo>
                  <a:lnTo>
                    <a:pt x="1305" y="56"/>
                  </a:lnTo>
                  <a:lnTo>
                    <a:pt x="1347" y="80"/>
                  </a:lnTo>
                  <a:lnTo>
                    <a:pt x="1391" y="107"/>
                  </a:lnTo>
                  <a:lnTo>
                    <a:pt x="1430" y="135"/>
                  </a:lnTo>
                  <a:lnTo>
                    <a:pt x="1462" y="161"/>
                  </a:lnTo>
                  <a:lnTo>
                    <a:pt x="1489" y="188"/>
                  </a:lnTo>
                  <a:lnTo>
                    <a:pt x="1512" y="213"/>
                  </a:lnTo>
                  <a:lnTo>
                    <a:pt x="1529" y="236"/>
                  </a:lnTo>
                  <a:lnTo>
                    <a:pt x="1544" y="258"/>
                  </a:lnTo>
                  <a:lnTo>
                    <a:pt x="1554" y="277"/>
                  </a:lnTo>
                  <a:lnTo>
                    <a:pt x="1562" y="294"/>
                  </a:lnTo>
                  <a:lnTo>
                    <a:pt x="1567" y="307"/>
                  </a:lnTo>
                  <a:lnTo>
                    <a:pt x="1571" y="316"/>
                  </a:lnTo>
                  <a:lnTo>
                    <a:pt x="1572" y="322"/>
                  </a:lnTo>
                  <a:lnTo>
                    <a:pt x="1574" y="340"/>
                  </a:lnTo>
                  <a:lnTo>
                    <a:pt x="1571" y="359"/>
                  </a:lnTo>
                  <a:lnTo>
                    <a:pt x="1563" y="375"/>
                  </a:lnTo>
                  <a:lnTo>
                    <a:pt x="628" y="1985"/>
                  </a:lnTo>
                  <a:lnTo>
                    <a:pt x="618" y="1998"/>
                  </a:lnTo>
                  <a:lnTo>
                    <a:pt x="605" y="2009"/>
                  </a:lnTo>
                  <a:lnTo>
                    <a:pt x="115" y="2330"/>
                  </a:lnTo>
                  <a:lnTo>
                    <a:pt x="97" y="2339"/>
                  </a:lnTo>
                  <a:lnTo>
                    <a:pt x="77" y="2342"/>
                  </a:lnTo>
                  <a:lnTo>
                    <a:pt x="56" y="2340"/>
                  </a:lnTo>
                  <a:lnTo>
                    <a:pt x="36" y="2332"/>
                  </a:lnTo>
                  <a:lnTo>
                    <a:pt x="23" y="2323"/>
                  </a:lnTo>
                  <a:lnTo>
                    <a:pt x="13" y="2311"/>
                  </a:lnTo>
                  <a:lnTo>
                    <a:pt x="5" y="2296"/>
                  </a:lnTo>
                  <a:lnTo>
                    <a:pt x="0" y="2280"/>
                  </a:lnTo>
                  <a:lnTo>
                    <a:pt x="0" y="2263"/>
                  </a:lnTo>
                  <a:lnTo>
                    <a:pt x="34" y="1683"/>
                  </a:lnTo>
                  <a:lnTo>
                    <a:pt x="38" y="1666"/>
                  </a:lnTo>
                  <a:lnTo>
                    <a:pt x="45" y="1651"/>
                  </a:lnTo>
                  <a:lnTo>
                    <a:pt x="981" y="41"/>
                  </a:lnTo>
                  <a:lnTo>
                    <a:pt x="991" y="27"/>
                  </a:lnTo>
                  <a:lnTo>
                    <a:pt x="1005" y="15"/>
                  </a:lnTo>
                  <a:lnTo>
                    <a:pt x="1023" y="7"/>
                  </a:lnTo>
                  <a:lnTo>
                    <a:pt x="1027" y="6"/>
                  </a:lnTo>
                  <a:lnTo>
                    <a:pt x="1036" y="4"/>
                  </a:lnTo>
                  <a:lnTo>
                    <a:pt x="1049" y="2"/>
                  </a:lnTo>
                  <a:lnTo>
                    <a:pt x="1064" y="0"/>
                  </a:lnTo>
                  <a:lnTo>
                    <a:pt x="108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37" name="Freeform 1043">
              <a:extLst>
                <a:ext uri="{FF2B5EF4-FFF2-40B4-BE49-F238E27FC236}">
                  <a16:creationId xmlns:a16="http://schemas.microsoft.com/office/drawing/2014/main" id="{247CD1F1-2EED-4CEC-9D06-B7C0A24BFC56}"/>
                </a:ext>
              </a:extLst>
            </p:cNvPr>
            <p:cNvSpPr>
              <a:spLocks/>
            </p:cNvSpPr>
            <p:nvPr/>
          </p:nvSpPr>
          <p:spPr bwMode="auto">
            <a:xfrm>
              <a:off x="9995" y="-1385"/>
              <a:ext cx="286" cy="146"/>
            </a:xfrm>
            <a:custGeom>
              <a:avLst/>
              <a:gdLst>
                <a:gd name="T0" fmla="*/ 551 w 1143"/>
                <a:gd name="T1" fmla="*/ 5 h 585"/>
                <a:gd name="T2" fmla="*/ 577 w 1143"/>
                <a:gd name="T3" fmla="*/ 28 h 585"/>
                <a:gd name="T4" fmla="*/ 585 w 1143"/>
                <a:gd name="T5" fmla="*/ 110 h 585"/>
                <a:gd name="T6" fmla="*/ 554 w 1143"/>
                <a:gd name="T7" fmla="*/ 197 h 585"/>
                <a:gd name="T8" fmla="*/ 563 w 1143"/>
                <a:gd name="T9" fmla="*/ 239 h 585"/>
                <a:gd name="T10" fmla="*/ 581 w 1143"/>
                <a:gd name="T11" fmla="*/ 267 h 585"/>
                <a:gd name="T12" fmla="*/ 631 w 1143"/>
                <a:gd name="T13" fmla="*/ 275 h 585"/>
                <a:gd name="T14" fmla="*/ 674 w 1143"/>
                <a:gd name="T15" fmla="*/ 319 h 585"/>
                <a:gd name="T16" fmla="*/ 685 w 1143"/>
                <a:gd name="T17" fmla="*/ 353 h 585"/>
                <a:gd name="T18" fmla="*/ 838 w 1143"/>
                <a:gd name="T19" fmla="*/ 347 h 585"/>
                <a:gd name="T20" fmla="*/ 986 w 1143"/>
                <a:gd name="T21" fmla="*/ 362 h 585"/>
                <a:gd name="T22" fmla="*/ 1106 w 1143"/>
                <a:gd name="T23" fmla="*/ 369 h 585"/>
                <a:gd name="T24" fmla="*/ 1137 w 1143"/>
                <a:gd name="T25" fmla="*/ 396 h 585"/>
                <a:gd name="T26" fmla="*/ 1142 w 1143"/>
                <a:gd name="T27" fmla="*/ 436 h 585"/>
                <a:gd name="T28" fmla="*/ 1119 w 1143"/>
                <a:gd name="T29" fmla="*/ 470 h 585"/>
                <a:gd name="T30" fmla="*/ 1055 w 1143"/>
                <a:gd name="T31" fmla="*/ 477 h 585"/>
                <a:gd name="T32" fmla="*/ 946 w 1143"/>
                <a:gd name="T33" fmla="*/ 461 h 585"/>
                <a:gd name="T34" fmla="*/ 834 w 1143"/>
                <a:gd name="T35" fmla="*/ 447 h 585"/>
                <a:gd name="T36" fmla="*/ 730 w 1143"/>
                <a:gd name="T37" fmla="*/ 456 h 585"/>
                <a:gd name="T38" fmla="*/ 672 w 1143"/>
                <a:gd name="T39" fmla="*/ 481 h 585"/>
                <a:gd name="T40" fmla="*/ 630 w 1143"/>
                <a:gd name="T41" fmla="*/ 486 h 585"/>
                <a:gd name="T42" fmla="*/ 596 w 1143"/>
                <a:gd name="T43" fmla="*/ 472 h 585"/>
                <a:gd name="T44" fmla="*/ 571 w 1143"/>
                <a:gd name="T45" fmla="*/ 449 h 585"/>
                <a:gd name="T46" fmla="*/ 565 w 1143"/>
                <a:gd name="T47" fmla="*/ 403 h 585"/>
                <a:gd name="T48" fmla="*/ 531 w 1143"/>
                <a:gd name="T49" fmla="*/ 452 h 585"/>
                <a:gd name="T50" fmla="*/ 490 w 1143"/>
                <a:gd name="T51" fmla="*/ 465 h 585"/>
                <a:gd name="T52" fmla="*/ 450 w 1143"/>
                <a:gd name="T53" fmla="*/ 451 h 585"/>
                <a:gd name="T54" fmla="*/ 435 w 1143"/>
                <a:gd name="T55" fmla="*/ 414 h 585"/>
                <a:gd name="T56" fmla="*/ 445 w 1143"/>
                <a:gd name="T57" fmla="*/ 385 h 585"/>
                <a:gd name="T58" fmla="*/ 454 w 1143"/>
                <a:gd name="T59" fmla="*/ 365 h 585"/>
                <a:gd name="T60" fmla="*/ 417 w 1143"/>
                <a:gd name="T61" fmla="*/ 400 h 585"/>
                <a:gd name="T62" fmla="*/ 375 w 1143"/>
                <a:gd name="T63" fmla="*/ 423 h 585"/>
                <a:gd name="T64" fmla="*/ 331 w 1143"/>
                <a:gd name="T65" fmla="*/ 412 h 585"/>
                <a:gd name="T66" fmla="*/ 311 w 1143"/>
                <a:gd name="T67" fmla="*/ 375 h 585"/>
                <a:gd name="T68" fmla="*/ 360 w 1143"/>
                <a:gd name="T69" fmla="*/ 285 h 585"/>
                <a:gd name="T70" fmla="*/ 250 w 1143"/>
                <a:gd name="T71" fmla="*/ 388 h 585"/>
                <a:gd name="T72" fmla="*/ 95 w 1143"/>
                <a:gd name="T73" fmla="*/ 574 h 585"/>
                <a:gd name="T74" fmla="*/ 49 w 1143"/>
                <a:gd name="T75" fmla="*/ 584 h 585"/>
                <a:gd name="T76" fmla="*/ 9 w 1143"/>
                <a:gd name="T77" fmla="*/ 562 h 585"/>
                <a:gd name="T78" fmla="*/ 2 w 1143"/>
                <a:gd name="T79" fmla="*/ 521 h 585"/>
                <a:gd name="T80" fmla="*/ 137 w 1143"/>
                <a:gd name="T81" fmla="*/ 347 h 585"/>
                <a:gd name="T82" fmla="*/ 341 w 1143"/>
                <a:gd name="T83" fmla="*/ 122 h 585"/>
                <a:gd name="T84" fmla="*/ 395 w 1143"/>
                <a:gd name="T85" fmla="*/ 70 h 585"/>
                <a:gd name="T86" fmla="*/ 458 w 1143"/>
                <a:gd name="T87" fmla="*/ 20 h 585"/>
                <a:gd name="T88" fmla="*/ 528 w 1143"/>
                <a:gd name="T89" fmla="*/ 0 h 5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43" h="585">
                  <a:moveTo>
                    <a:pt x="528" y="0"/>
                  </a:moveTo>
                  <a:lnTo>
                    <a:pt x="539" y="2"/>
                  </a:lnTo>
                  <a:lnTo>
                    <a:pt x="551" y="5"/>
                  </a:lnTo>
                  <a:lnTo>
                    <a:pt x="561" y="10"/>
                  </a:lnTo>
                  <a:lnTo>
                    <a:pt x="571" y="18"/>
                  </a:lnTo>
                  <a:lnTo>
                    <a:pt x="577" y="28"/>
                  </a:lnTo>
                  <a:lnTo>
                    <a:pt x="585" y="53"/>
                  </a:lnTo>
                  <a:lnTo>
                    <a:pt x="587" y="81"/>
                  </a:lnTo>
                  <a:lnTo>
                    <a:pt x="585" y="110"/>
                  </a:lnTo>
                  <a:lnTo>
                    <a:pt x="578" y="139"/>
                  </a:lnTo>
                  <a:lnTo>
                    <a:pt x="567" y="168"/>
                  </a:lnTo>
                  <a:lnTo>
                    <a:pt x="554" y="197"/>
                  </a:lnTo>
                  <a:lnTo>
                    <a:pt x="537" y="227"/>
                  </a:lnTo>
                  <a:lnTo>
                    <a:pt x="551" y="232"/>
                  </a:lnTo>
                  <a:lnTo>
                    <a:pt x="563" y="239"/>
                  </a:lnTo>
                  <a:lnTo>
                    <a:pt x="573" y="252"/>
                  </a:lnTo>
                  <a:lnTo>
                    <a:pt x="577" y="260"/>
                  </a:lnTo>
                  <a:lnTo>
                    <a:pt x="581" y="267"/>
                  </a:lnTo>
                  <a:lnTo>
                    <a:pt x="597" y="266"/>
                  </a:lnTo>
                  <a:lnTo>
                    <a:pt x="614" y="269"/>
                  </a:lnTo>
                  <a:lnTo>
                    <a:pt x="631" y="275"/>
                  </a:lnTo>
                  <a:lnTo>
                    <a:pt x="646" y="286"/>
                  </a:lnTo>
                  <a:lnTo>
                    <a:pt x="661" y="300"/>
                  </a:lnTo>
                  <a:lnTo>
                    <a:pt x="674" y="319"/>
                  </a:lnTo>
                  <a:lnTo>
                    <a:pt x="681" y="334"/>
                  </a:lnTo>
                  <a:lnTo>
                    <a:pt x="684" y="345"/>
                  </a:lnTo>
                  <a:lnTo>
                    <a:pt x="685" y="353"/>
                  </a:lnTo>
                  <a:lnTo>
                    <a:pt x="738" y="347"/>
                  </a:lnTo>
                  <a:lnTo>
                    <a:pt x="789" y="346"/>
                  </a:lnTo>
                  <a:lnTo>
                    <a:pt x="838" y="347"/>
                  </a:lnTo>
                  <a:lnTo>
                    <a:pt x="887" y="351"/>
                  </a:lnTo>
                  <a:lnTo>
                    <a:pt x="936" y="356"/>
                  </a:lnTo>
                  <a:lnTo>
                    <a:pt x="986" y="362"/>
                  </a:lnTo>
                  <a:lnTo>
                    <a:pt x="1036" y="365"/>
                  </a:lnTo>
                  <a:lnTo>
                    <a:pt x="1089" y="367"/>
                  </a:lnTo>
                  <a:lnTo>
                    <a:pt x="1106" y="369"/>
                  </a:lnTo>
                  <a:lnTo>
                    <a:pt x="1119" y="375"/>
                  </a:lnTo>
                  <a:lnTo>
                    <a:pt x="1130" y="384"/>
                  </a:lnTo>
                  <a:lnTo>
                    <a:pt x="1137" y="396"/>
                  </a:lnTo>
                  <a:lnTo>
                    <a:pt x="1142" y="408"/>
                  </a:lnTo>
                  <a:lnTo>
                    <a:pt x="1143" y="422"/>
                  </a:lnTo>
                  <a:lnTo>
                    <a:pt x="1142" y="436"/>
                  </a:lnTo>
                  <a:lnTo>
                    <a:pt x="1137" y="449"/>
                  </a:lnTo>
                  <a:lnTo>
                    <a:pt x="1130" y="460"/>
                  </a:lnTo>
                  <a:lnTo>
                    <a:pt x="1119" y="470"/>
                  </a:lnTo>
                  <a:lnTo>
                    <a:pt x="1106" y="476"/>
                  </a:lnTo>
                  <a:lnTo>
                    <a:pt x="1089" y="478"/>
                  </a:lnTo>
                  <a:lnTo>
                    <a:pt x="1055" y="477"/>
                  </a:lnTo>
                  <a:lnTo>
                    <a:pt x="1020" y="473"/>
                  </a:lnTo>
                  <a:lnTo>
                    <a:pt x="983" y="467"/>
                  </a:lnTo>
                  <a:lnTo>
                    <a:pt x="946" y="461"/>
                  </a:lnTo>
                  <a:lnTo>
                    <a:pt x="909" y="455"/>
                  </a:lnTo>
                  <a:lnTo>
                    <a:pt x="872" y="450"/>
                  </a:lnTo>
                  <a:lnTo>
                    <a:pt x="834" y="447"/>
                  </a:lnTo>
                  <a:lnTo>
                    <a:pt x="798" y="446"/>
                  </a:lnTo>
                  <a:lnTo>
                    <a:pt x="763" y="449"/>
                  </a:lnTo>
                  <a:lnTo>
                    <a:pt x="730" y="456"/>
                  </a:lnTo>
                  <a:lnTo>
                    <a:pt x="698" y="469"/>
                  </a:lnTo>
                  <a:lnTo>
                    <a:pt x="685" y="475"/>
                  </a:lnTo>
                  <a:lnTo>
                    <a:pt x="672" y="481"/>
                  </a:lnTo>
                  <a:lnTo>
                    <a:pt x="657" y="486"/>
                  </a:lnTo>
                  <a:lnTo>
                    <a:pt x="644" y="488"/>
                  </a:lnTo>
                  <a:lnTo>
                    <a:pt x="630" y="486"/>
                  </a:lnTo>
                  <a:lnTo>
                    <a:pt x="619" y="482"/>
                  </a:lnTo>
                  <a:lnTo>
                    <a:pt x="608" y="477"/>
                  </a:lnTo>
                  <a:lnTo>
                    <a:pt x="596" y="472"/>
                  </a:lnTo>
                  <a:lnTo>
                    <a:pt x="586" y="465"/>
                  </a:lnTo>
                  <a:lnTo>
                    <a:pt x="578" y="458"/>
                  </a:lnTo>
                  <a:lnTo>
                    <a:pt x="571" y="449"/>
                  </a:lnTo>
                  <a:lnTo>
                    <a:pt x="566" y="437"/>
                  </a:lnTo>
                  <a:lnTo>
                    <a:pt x="565" y="418"/>
                  </a:lnTo>
                  <a:lnTo>
                    <a:pt x="565" y="403"/>
                  </a:lnTo>
                  <a:lnTo>
                    <a:pt x="554" y="422"/>
                  </a:lnTo>
                  <a:lnTo>
                    <a:pt x="542" y="441"/>
                  </a:lnTo>
                  <a:lnTo>
                    <a:pt x="531" y="452"/>
                  </a:lnTo>
                  <a:lnTo>
                    <a:pt x="519" y="460"/>
                  </a:lnTo>
                  <a:lnTo>
                    <a:pt x="504" y="464"/>
                  </a:lnTo>
                  <a:lnTo>
                    <a:pt x="490" y="465"/>
                  </a:lnTo>
                  <a:lnTo>
                    <a:pt x="475" y="463"/>
                  </a:lnTo>
                  <a:lnTo>
                    <a:pt x="462" y="458"/>
                  </a:lnTo>
                  <a:lnTo>
                    <a:pt x="450" y="451"/>
                  </a:lnTo>
                  <a:lnTo>
                    <a:pt x="441" y="441"/>
                  </a:lnTo>
                  <a:lnTo>
                    <a:pt x="436" y="428"/>
                  </a:lnTo>
                  <a:lnTo>
                    <a:pt x="435" y="414"/>
                  </a:lnTo>
                  <a:lnTo>
                    <a:pt x="439" y="398"/>
                  </a:lnTo>
                  <a:lnTo>
                    <a:pt x="442" y="391"/>
                  </a:lnTo>
                  <a:lnTo>
                    <a:pt x="445" y="385"/>
                  </a:lnTo>
                  <a:lnTo>
                    <a:pt x="445" y="385"/>
                  </a:lnTo>
                  <a:lnTo>
                    <a:pt x="444" y="385"/>
                  </a:lnTo>
                  <a:lnTo>
                    <a:pt x="454" y="365"/>
                  </a:lnTo>
                  <a:lnTo>
                    <a:pt x="440" y="374"/>
                  </a:lnTo>
                  <a:lnTo>
                    <a:pt x="428" y="385"/>
                  </a:lnTo>
                  <a:lnTo>
                    <a:pt x="417" y="400"/>
                  </a:lnTo>
                  <a:lnTo>
                    <a:pt x="405" y="412"/>
                  </a:lnTo>
                  <a:lnTo>
                    <a:pt x="390" y="420"/>
                  </a:lnTo>
                  <a:lnTo>
                    <a:pt x="375" y="423"/>
                  </a:lnTo>
                  <a:lnTo>
                    <a:pt x="359" y="423"/>
                  </a:lnTo>
                  <a:lnTo>
                    <a:pt x="345" y="419"/>
                  </a:lnTo>
                  <a:lnTo>
                    <a:pt x="331" y="412"/>
                  </a:lnTo>
                  <a:lnTo>
                    <a:pt x="321" y="402"/>
                  </a:lnTo>
                  <a:lnTo>
                    <a:pt x="314" y="389"/>
                  </a:lnTo>
                  <a:lnTo>
                    <a:pt x="311" y="375"/>
                  </a:lnTo>
                  <a:lnTo>
                    <a:pt x="313" y="360"/>
                  </a:lnTo>
                  <a:lnTo>
                    <a:pt x="320" y="343"/>
                  </a:lnTo>
                  <a:lnTo>
                    <a:pt x="360" y="285"/>
                  </a:lnTo>
                  <a:lnTo>
                    <a:pt x="400" y="224"/>
                  </a:lnTo>
                  <a:lnTo>
                    <a:pt x="323" y="305"/>
                  </a:lnTo>
                  <a:lnTo>
                    <a:pt x="250" y="388"/>
                  </a:lnTo>
                  <a:lnTo>
                    <a:pt x="177" y="475"/>
                  </a:lnTo>
                  <a:lnTo>
                    <a:pt x="108" y="562"/>
                  </a:lnTo>
                  <a:lnTo>
                    <a:pt x="95" y="574"/>
                  </a:lnTo>
                  <a:lnTo>
                    <a:pt x="80" y="582"/>
                  </a:lnTo>
                  <a:lnTo>
                    <a:pt x="64" y="585"/>
                  </a:lnTo>
                  <a:lnTo>
                    <a:pt x="49" y="584"/>
                  </a:lnTo>
                  <a:lnTo>
                    <a:pt x="33" y="580"/>
                  </a:lnTo>
                  <a:lnTo>
                    <a:pt x="21" y="572"/>
                  </a:lnTo>
                  <a:lnTo>
                    <a:pt x="9" y="562"/>
                  </a:lnTo>
                  <a:lnTo>
                    <a:pt x="2" y="550"/>
                  </a:lnTo>
                  <a:lnTo>
                    <a:pt x="0" y="535"/>
                  </a:lnTo>
                  <a:lnTo>
                    <a:pt x="2" y="521"/>
                  </a:lnTo>
                  <a:lnTo>
                    <a:pt x="12" y="506"/>
                  </a:lnTo>
                  <a:lnTo>
                    <a:pt x="74" y="426"/>
                  </a:lnTo>
                  <a:lnTo>
                    <a:pt x="137" y="347"/>
                  </a:lnTo>
                  <a:lnTo>
                    <a:pt x="202" y="270"/>
                  </a:lnTo>
                  <a:lnTo>
                    <a:pt x="270" y="194"/>
                  </a:lnTo>
                  <a:lnTo>
                    <a:pt x="341" y="122"/>
                  </a:lnTo>
                  <a:lnTo>
                    <a:pt x="357" y="106"/>
                  </a:lnTo>
                  <a:lnTo>
                    <a:pt x="376" y="88"/>
                  </a:lnTo>
                  <a:lnTo>
                    <a:pt x="395" y="70"/>
                  </a:lnTo>
                  <a:lnTo>
                    <a:pt x="414" y="51"/>
                  </a:lnTo>
                  <a:lnTo>
                    <a:pt x="435" y="35"/>
                  </a:lnTo>
                  <a:lnTo>
                    <a:pt x="458" y="20"/>
                  </a:lnTo>
                  <a:lnTo>
                    <a:pt x="480" y="9"/>
                  </a:lnTo>
                  <a:lnTo>
                    <a:pt x="504" y="2"/>
                  </a:lnTo>
                  <a:lnTo>
                    <a:pt x="52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grpSp>
      <p:sp>
        <p:nvSpPr>
          <p:cNvPr id="38" name="Freeform 1171">
            <a:extLst>
              <a:ext uri="{FF2B5EF4-FFF2-40B4-BE49-F238E27FC236}">
                <a16:creationId xmlns:a16="http://schemas.microsoft.com/office/drawing/2014/main" id="{207D7A5F-5344-4508-B99F-3963965CFD71}"/>
              </a:ext>
            </a:extLst>
          </p:cNvPr>
          <p:cNvSpPr>
            <a:spLocks/>
          </p:cNvSpPr>
          <p:nvPr/>
        </p:nvSpPr>
        <p:spPr bwMode="auto">
          <a:xfrm>
            <a:off x="8038259" y="2964937"/>
            <a:ext cx="315835" cy="236852"/>
          </a:xfrm>
          <a:custGeom>
            <a:avLst/>
            <a:gdLst>
              <a:gd name="T0" fmla="*/ 6189 w 6231"/>
              <a:gd name="T1" fmla="*/ 0 h 4673"/>
              <a:gd name="T2" fmla="*/ 6206 w 6231"/>
              <a:gd name="T3" fmla="*/ 6 h 4673"/>
              <a:gd name="T4" fmla="*/ 6219 w 6231"/>
              <a:gd name="T5" fmla="*/ 17 h 4673"/>
              <a:gd name="T6" fmla="*/ 6229 w 6231"/>
              <a:gd name="T7" fmla="*/ 34 h 4673"/>
              <a:gd name="T8" fmla="*/ 6231 w 6231"/>
              <a:gd name="T9" fmla="*/ 53 h 4673"/>
              <a:gd name="T10" fmla="*/ 6223 w 6231"/>
              <a:gd name="T11" fmla="*/ 72 h 4673"/>
              <a:gd name="T12" fmla="*/ 3477 w 6231"/>
              <a:gd name="T13" fmla="*/ 4603 h 4673"/>
              <a:gd name="T14" fmla="*/ 3455 w 6231"/>
              <a:gd name="T15" fmla="*/ 4631 h 4673"/>
              <a:gd name="T16" fmla="*/ 3428 w 6231"/>
              <a:gd name="T17" fmla="*/ 4652 h 4673"/>
              <a:gd name="T18" fmla="*/ 3398 w 6231"/>
              <a:gd name="T19" fmla="*/ 4665 h 4673"/>
              <a:gd name="T20" fmla="*/ 3366 w 6231"/>
              <a:gd name="T21" fmla="*/ 4673 h 4673"/>
              <a:gd name="T22" fmla="*/ 3332 w 6231"/>
              <a:gd name="T23" fmla="*/ 4673 h 4673"/>
              <a:gd name="T24" fmla="*/ 3300 w 6231"/>
              <a:gd name="T25" fmla="*/ 4664 h 4673"/>
              <a:gd name="T26" fmla="*/ 3269 w 6231"/>
              <a:gd name="T27" fmla="*/ 4648 h 4673"/>
              <a:gd name="T28" fmla="*/ 2513 w 6231"/>
              <a:gd name="T29" fmla="*/ 4132 h 4673"/>
              <a:gd name="T30" fmla="*/ 1745 w 6231"/>
              <a:gd name="T31" fmla="*/ 4641 h 4673"/>
              <a:gd name="T32" fmla="*/ 1717 w 6231"/>
              <a:gd name="T33" fmla="*/ 4654 h 4673"/>
              <a:gd name="T34" fmla="*/ 1690 w 6231"/>
              <a:gd name="T35" fmla="*/ 4656 h 4673"/>
              <a:gd name="T36" fmla="*/ 1664 w 6231"/>
              <a:gd name="T37" fmla="*/ 4650 h 4673"/>
              <a:gd name="T38" fmla="*/ 1639 w 6231"/>
              <a:gd name="T39" fmla="*/ 4639 h 4673"/>
              <a:gd name="T40" fmla="*/ 1621 w 6231"/>
              <a:gd name="T41" fmla="*/ 4618 h 4673"/>
              <a:gd name="T42" fmla="*/ 1609 w 6231"/>
              <a:gd name="T43" fmla="*/ 4595 h 4673"/>
              <a:gd name="T44" fmla="*/ 1603 w 6231"/>
              <a:gd name="T45" fmla="*/ 4565 h 4673"/>
              <a:gd name="T46" fmla="*/ 1603 w 6231"/>
              <a:gd name="T47" fmla="*/ 3511 h 4673"/>
              <a:gd name="T48" fmla="*/ 5090 w 6231"/>
              <a:gd name="T49" fmla="*/ 905 h 4673"/>
              <a:gd name="T50" fmla="*/ 972 w 6231"/>
              <a:gd name="T51" fmla="*/ 3077 h 4673"/>
              <a:gd name="T52" fmla="*/ 64 w 6231"/>
              <a:gd name="T53" fmla="*/ 2459 h 4673"/>
              <a:gd name="T54" fmla="*/ 36 w 6231"/>
              <a:gd name="T55" fmla="*/ 2434 h 4673"/>
              <a:gd name="T56" fmla="*/ 15 w 6231"/>
              <a:gd name="T57" fmla="*/ 2404 h 4673"/>
              <a:gd name="T58" fmla="*/ 4 w 6231"/>
              <a:gd name="T59" fmla="*/ 2370 h 4673"/>
              <a:gd name="T60" fmla="*/ 0 w 6231"/>
              <a:gd name="T61" fmla="*/ 2335 h 4673"/>
              <a:gd name="T62" fmla="*/ 0 w 6231"/>
              <a:gd name="T63" fmla="*/ 2335 h 4673"/>
              <a:gd name="T64" fmla="*/ 4 w 6231"/>
              <a:gd name="T65" fmla="*/ 2301 h 4673"/>
              <a:gd name="T66" fmla="*/ 17 w 6231"/>
              <a:gd name="T67" fmla="*/ 2269 h 4673"/>
              <a:gd name="T68" fmla="*/ 36 w 6231"/>
              <a:gd name="T69" fmla="*/ 2241 h 4673"/>
              <a:gd name="T70" fmla="*/ 62 w 6231"/>
              <a:gd name="T71" fmla="*/ 2216 h 4673"/>
              <a:gd name="T72" fmla="*/ 96 w 6231"/>
              <a:gd name="T73" fmla="*/ 2199 h 4673"/>
              <a:gd name="T74" fmla="*/ 6168 w 6231"/>
              <a:gd name="T75" fmla="*/ 4 h 4673"/>
              <a:gd name="T76" fmla="*/ 6189 w 6231"/>
              <a:gd name="T77" fmla="*/ 0 h 46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231" h="4673">
                <a:moveTo>
                  <a:pt x="6189" y="0"/>
                </a:moveTo>
                <a:lnTo>
                  <a:pt x="6206" y="6"/>
                </a:lnTo>
                <a:lnTo>
                  <a:pt x="6219" y="17"/>
                </a:lnTo>
                <a:lnTo>
                  <a:pt x="6229" y="34"/>
                </a:lnTo>
                <a:lnTo>
                  <a:pt x="6231" y="53"/>
                </a:lnTo>
                <a:lnTo>
                  <a:pt x="6223" y="72"/>
                </a:lnTo>
                <a:lnTo>
                  <a:pt x="3477" y="4603"/>
                </a:lnTo>
                <a:lnTo>
                  <a:pt x="3455" y="4631"/>
                </a:lnTo>
                <a:lnTo>
                  <a:pt x="3428" y="4652"/>
                </a:lnTo>
                <a:lnTo>
                  <a:pt x="3398" y="4665"/>
                </a:lnTo>
                <a:lnTo>
                  <a:pt x="3366" y="4673"/>
                </a:lnTo>
                <a:lnTo>
                  <a:pt x="3332" y="4673"/>
                </a:lnTo>
                <a:lnTo>
                  <a:pt x="3300" y="4664"/>
                </a:lnTo>
                <a:lnTo>
                  <a:pt x="3269" y="4648"/>
                </a:lnTo>
                <a:lnTo>
                  <a:pt x="2513" y="4132"/>
                </a:lnTo>
                <a:lnTo>
                  <a:pt x="1745" y="4641"/>
                </a:lnTo>
                <a:lnTo>
                  <a:pt x="1717" y="4654"/>
                </a:lnTo>
                <a:lnTo>
                  <a:pt x="1690" y="4656"/>
                </a:lnTo>
                <a:lnTo>
                  <a:pt x="1664" y="4650"/>
                </a:lnTo>
                <a:lnTo>
                  <a:pt x="1639" y="4639"/>
                </a:lnTo>
                <a:lnTo>
                  <a:pt x="1621" y="4618"/>
                </a:lnTo>
                <a:lnTo>
                  <a:pt x="1609" y="4595"/>
                </a:lnTo>
                <a:lnTo>
                  <a:pt x="1603" y="4565"/>
                </a:lnTo>
                <a:lnTo>
                  <a:pt x="1603" y="3511"/>
                </a:lnTo>
                <a:lnTo>
                  <a:pt x="5090" y="905"/>
                </a:lnTo>
                <a:lnTo>
                  <a:pt x="972" y="3077"/>
                </a:lnTo>
                <a:lnTo>
                  <a:pt x="64" y="2459"/>
                </a:lnTo>
                <a:lnTo>
                  <a:pt x="36" y="2434"/>
                </a:lnTo>
                <a:lnTo>
                  <a:pt x="15" y="2404"/>
                </a:lnTo>
                <a:lnTo>
                  <a:pt x="4" y="2370"/>
                </a:lnTo>
                <a:lnTo>
                  <a:pt x="0" y="2335"/>
                </a:lnTo>
                <a:lnTo>
                  <a:pt x="0" y="2335"/>
                </a:lnTo>
                <a:lnTo>
                  <a:pt x="4" y="2301"/>
                </a:lnTo>
                <a:lnTo>
                  <a:pt x="17" y="2269"/>
                </a:lnTo>
                <a:lnTo>
                  <a:pt x="36" y="2241"/>
                </a:lnTo>
                <a:lnTo>
                  <a:pt x="62" y="2216"/>
                </a:lnTo>
                <a:lnTo>
                  <a:pt x="96" y="2199"/>
                </a:lnTo>
                <a:lnTo>
                  <a:pt x="6168" y="4"/>
                </a:lnTo>
                <a:lnTo>
                  <a:pt x="6189"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grpSp>
        <p:nvGrpSpPr>
          <p:cNvPr id="39" name="Group 28">
            <a:extLst>
              <a:ext uri="{FF2B5EF4-FFF2-40B4-BE49-F238E27FC236}">
                <a16:creationId xmlns:a16="http://schemas.microsoft.com/office/drawing/2014/main" id="{4FD85577-1ADC-4169-AB60-1DF3EAED3259}"/>
              </a:ext>
            </a:extLst>
          </p:cNvPr>
          <p:cNvGrpSpPr>
            <a:grpSpLocks noChangeAspect="1"/>
          </p:cNvGrpSpPr>
          <p:nvPr/>
        </p:nvGrpSpPr>
        <p:grpSpPr bwMode="auto">
          <a:xfrm>
            <a:off x="10181552" y="2977229"/>
            <a:ext cx="246125" cy="245341"/>
            <a:chOff x="5025" y="2169"/>
            <a:chExt cx="314" cy="313"/>
          </a:xfrm>
          <a:solidFill>
            <a:schemeClr val="tx1">
              <a:lumMod val="65000"/>
              <a:lumOff val="35000"/>
            </a:schemeClr>
          </a:solidFill>
        </p:grpSpPr>
        <p:sp>
          <p:nvSpPr>
            <p:cNvPr id="40" name="Freeform 30">
              <a:extLst>
                <a:ext uri="{FF2B5EF4-FFF2-40B4-BE49-F238E27FC236}">
                  <a16:creationId xmlns:a16="http://schemas.microsoft.com/office/drawing/2014/main" id="{C9041E4A-1ACF-422A-B4D7-172DABB2E913}"/>
                </a:ext>
              </a:extLst>
            </p:cNvPr>
            <p:cNvSpPr>
              <a:spLocks/>
            </p:cNvSpPr>
            <p:nvPr/>
          </p:nvSpPr>
          <p:spPr bwMode="auto">
            <a:xfrm>
              <a:off x="5110" y="2272"/>
              <a:ext cx="137" cy="122"/>
            </a:xfrm>
            <a:custGeom>
              <a:avLst/>
              <a:gdLst>
                <a:gd name="T0" fmla="*/ 51 w 1506"/>
                <a:gd name="T1" fmla="*/ 0 h 1351"/>
                <a:gd name="T2" fmla="*/ 419 w 1506"/>
                <a:gd name="T3" fmla="*/ 0 h 1351"/>
                <a:gd name="T4" fmla="*/ 635 w 1506"/>
                <a:gd name="T5" fmla="*/ 195 h 1351"/>
                <a:gd name="T6" fmla="*/ 1456 w 1506"/>
                <a:gd name="T7" fmla="*/ 195 h 1351"/>
                <a:gd name="T8" fmla="*/ 1471 w 1506"/>
                <a:gd name="T9" fmla="*/ 198 h 1351"/>
                <a:gd name="T10" fmla="*/ 1485 w 1506"/>
                <a:gd name="T11" fmla="*/ 204 h 1351"/>
                <a:gd name="T12" fmla="*/ 1496 w 1506"/>
                <a:gd name="T13" fmla="*/ 216 h 1351"/>
                <a:gd name="T14" fmla="*/ 1504 w 1506"/>
                <a:gd name="T15" fmla="*/ 229 h 1351"/>
                <a:gd name="T16" fmla="*/ 1506 w 1506"/>
                <a:gd name="T17" fmla="*/ 246 h 1351"/>
                <a:gd name="T18" fmla="*/ 1506 w 1506"/>
                <a:gd name="T19" fmla="*/ 307 h 1351"/>
                <a:gd name="T20" fmla="*/ 294 w 1506"/>
                <a:gd name="T21" fmla="*/ 307 h 1351"/>
                <a:gd name="T22" fmla="*/ 90 w 1506"/>
                <a:gd name="T23" fmla="*/ 1351 h 1351"/>
                <a:gd name="T24" fmla="*/ 51 w 1506"/>
                <a:gd name="T25" fmla="*/ 1351 h 1351"/>
                <a:gd name="T26" fmla="*/ 35 w 1506"/>
                <a:gd name="T27" fmla="*/ 1349 h 1351"/>
                <a:gd name="T28" fmla="*/ 21 w 1506"/>
                <a:gd name="T29" fmla="*/ 1342 h 1351"/>
                <a:gd name="T30" fmla="*/ 10 w 1506"/>
                <a:gd name="T31" fmla="*/ 1330 h 1351"/>
                <a:gd name="T32" fmla="*/ 3 w 1506"/>
                <a:gd name="T33" fmla="*/ 1317 h 1351"/>
                <a:gd name="T34" fmla="*/ 0 w 1506"/>
                <a:gd name="T35" fmla="*/ 1300 h 1351"/>
                <a:gd name="T36" fmla="*/ 0 w 1506"/>
                <a:gd name="T37" fmla="*/ 50 h 1351"/>
                <a:gd name="T38" fmla="*/ 3 w 1506"/>
                <a:gd name="T39" fmla="*/ 34 h 1351"/>
                <a:gd name="T40" fmla="*/ 10 w 1506"/>
                <a:gd name="T41" fmla="*/ 21 h 1351"/>
                <a:gd name="T42" fmla="*/ 21 w 1506"/>
                <a:gd name="T43" fmla="*/ 9 h 1351"/>
                <a:gd name="T44" fmla="*/ 35 w 1506"/>
                <a:gd name="T45" fmla="*/ 2 h 1351"/>
                <a:gd name="T46" fmla="*/ 51 w 1506"/>
                <a:gd name="T47" fmla="*/ 0 h 1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506" h="1351">
                  <a:moveTo>
                    <a:pt x="51" y="0"/>
                  </a:moveTo>
                  <a:lnTo>
                    <a:pt x="419" y="0"/>
                  </a:lnTo>
                  <a:lnTo>
                    <a:pt x="635" y="195"/>
                  </a:lnTo>
                  <a:lnTo>
                    <a:pt x="1456" y="195"/>
                  </a:lnTo>
                  <a:lnTo>
                    <a:pt x="1471" y="198"/>
                  </a:lnTo>
                  <a:lnTo>
                    <a:pt x="1485" y="204"/>
                  </a:lnTo>
                  <a:lnTo>
                    <a:pt x="1496" y="216"/>
                  </a:lnTo>
                  <a:lnTo>
                    <a:pt x="1504" y="229"/>
                  </a:lnTo>
                  <a:lnTo>
                    <a:pt x="1506" y="246"/>
                  </a:lnTo>
                  <a:lnTo>
                    <a:pt x="1506" y="307"/>
                  </a:lnTo>
                  <a:lnTo>
                    <a:pt x="294" y="307"/>
                  </a:lnTo>
                  <a:lnTo>
                    <a:pt x="90" y="1351"/>
                  </a:lnTo>
                  <a:lnTo>
                    <a:pt x="51" y="1351"/>
                  </a:lnTo>
                  <a:lnTo>
                    <a:pt x="35" y="1349"/>
                  </a:lnTo>
                  <a:lnTo>
                    <a:pt x="21" y="1342"/>
                  </a:lnTo>
                  <a:lnTo>
                    <a:pt x="10" y="1330"/>
                  </a:lnTo>
                  <a:lnTo>
                    <a:pt x="3" y="1317"/>
                  </a:lnTo>
                  <a:lnTo>
                    <a:pt x="0" y="1300"/>
                  </a:lnTo>
                  <a:lnTo>
                    <a:pt x="0" y="50"/>
                  </a:lnTo>
                  <a:lnTo>
                    <a:pt x="3" y="34"/>
                  </a:lnTo>
                  <a:lnTo>
                    <a:pt x="10" y="21"/>
                  </a:lnTo>
                  <a:lnTo>
                    <a:pt x="21" y="9"/>
                  </a:lnTo>
                  <a:lnTo>
                    <a:pt x="35" y="2"/>
                  </a:lnTo>
                  <a:lnTo>
                    <a:pt x="5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1" name="Freeform 31">
              <a:extLst>
                <a:ext uri="{FF2B5EF4-FFF2-40B4-BE49-F238E27FC236}">
                  <a16:creationId xmlns:a16="http://schemas.microsoft.com/office/drawing/2014/main" id="{5B2039D3-C0ED-46A2-9F9F-898863F8CEEB}"/>
                </a:ext>
              </a:extLst>
            </p:cNvPr>
            <p:cNvSpPr>
              <a:spLocks noEditPoints="1"/>
            </p:cNvSpPr>
            <p:nvPr/>
          </p:nvSpPr>
          <p:spPr bwMode="auto">
            <a:xfrm>
              <a:off x="5025" y="2169"/>
              <a:ext cx="314" cy="313"/>
            </a:xfrm>
            <a:custGeom>
              <a:avLst/>
              <a:gdLst>
                <a:gd name="T0" fmla="*/ 914 w 3454"/>
                <a:gd name="T1" fmla="*/ 962 h 3443"/>
                <a:gd name="T2" fmla="*/ 824 w 3454"/>
                <a:gd name="T3" fmla="*/ 1017 h 3443"/>
                <a:gd name="T4" fmla="*/ 767 w 3454"/>
                <a:gd name="T5" fmla="*/ 1107 h 3443"/>
                <a:gd name="T6" fmla="*/ 756 w 3454"/>
                <a:gd name="T7" fmla="*/ 2429 h 3443"/>
                <a:gd name="T8" fmla="*/ 782 w 3454"/>
                <a:gd name="T9" fmla="*/ 2534 h 3443"/>
                <a:gd name="T10" fmla="*/ 850 w 3454"/>
                <a:gd name="T11" fmla="*/ 2615 h 3443"/>
                <a:gd name="T12" fmla="*/ 948 w 3454"/>
                <a:gd name="T13" fmla="*/ 2655 h 3443"/>
                <a:gd name="T14" fmla="*/ 2391 w 3454"/>
                <a:gd name="T15" fmla="*/ 2658 h 3443"/>
                <a:gd name="T16" fmla="*/ 2428 w 3454"/>
                <a:gd name="T17" fmla="*/ 2654 h 3443"/>
                <a:gd name="T18" fmla="*/ 2521 w 3454"/>
                <a:gd name="T19" fmla="*/ 2615 h 3443"/>
                <a:gd name="T20" fmla="*/ 2588 w 3454"/>
                <a:gd name="T21" fmla="*/ 2539 h 3443"/>
                <a:gd name="T22" fmla="*/ 2617 w 3454"/>
                <a:gd name="T23" fmla="*/ 2441 h 3443"/>
                <a:gd name="T24" fmla="*/ 2620 w 3454"/>
                <a:gd name="T25" fmla="*/ 1375 h 3443"/>
                <a:gd name="T26" fmla="*/ 2595 w 3454"/>
                <a:gd name="T27" fmla="*/ 1270 h 3443"/>
                <a:gd name="T28" fmla="*/ 2526 w 3454"/>
                <a:gd name="T29" fmla="*/ 1189 h 3443"/>
                <a:gd name="T30" fmla="*/ 2427 w 3454"/>
                <a:gd name="T31" fmla="*/ 1149 h 3443"/>
                <a:gd name="T32" fmla="*/ 1423 w 3454"/>
                <a:gd name="T33" fmla="*/ 950 h 3443"/>
                <a:gd name="T34" fmla="*/ 1832 w 3454"/>
                <a:gd name="T35" fmla="*/ 3 h 3443"/>
                <a:gd name="T36" fmla="*/ 2137 w 3454"/>
                <a:gd name="T37" fmla="*/ 49 h 3443"/>
                <a:gd name="T38" fmla="*/ 2422 w 3454"/>
                <a:gd name="T39" fmla="*/ 145 h 3443"/>
                <a:gd name="T40" fmla="*/ 2683 w 3454"/>
                <a:gd name="T41" fmla="*/ 287 h 3443"/>
                <a:gd name="T42" fmla="*/ 2913 w 3454"/>
                <a:gd name="T43" fmla="*/ 471 h 3443"/>
                <a:gd name="T44" fmla="*/ 3109 w 3454"/>
                <a:gd name="T45" fmla="*/ 689 h 3443"/>
                <a:gd name="T46" fmla="*/ 3266 w 3454"/>
                <a:gd name="T47" fmla="*/ 939 h 3443"/>
                <a:gd name="T48" fmla="*/ 3379 w 3454"/>
                <a:gd name="T49" fmla="*/ 1215 h 3443"/>
                <a:gd name="T50" fmla="*/ 3441 w 3454"/>
                <a:gd name="T51" fmla="*/ 1514 h 3443"/>
                <a:gd name="T52" fmla="*/ 3451 w 3454"/>
                <a:gd name="T53" fmla="*/ 1826 h 3443"/>
                <a:gd name="T54" fmla="*/ 3405 w 3454"/>
                <a:gd name="T55" fmla="*/ 2130 h 3443"/>
                <a:gd name="T56" fmla="*/ 3309 w 3454"/>
                <a:gd name="T57" fmla="*/ 2414 h 3443"/>
                <a:gd name="T58" fmla="*/ 3166 w 3454"/>
                <a:gd name="T59" fmla="*/ 2674 h 3443"/>
                <a:gd name="T60" fmla="*/ 2982 w 3454"/>
                <a:gd name="T61" fmla="*/ 2904 h 3443"/>
                <a:gd name="T62" fmla="*/ 2763 w 3454"/>
                <a:gd name="T63" fmla="*/ 3099 h 3443"/>
                <a:gd name="T64" fmla="*/ 2512 w 3454"/>
                <a:gd name="T65" fmla="*/ 3255 h 3443"/>
                <a:gd name="T66" fmla="*/ 2235 w 3454"/>
                <a:gd name="T67" fmla="*/ 3368 h 3443"/>
                <a:gd name="T68" fmla="*/ 1935 w 3454"/>
                <a:gd name="T69" fmla="*/ 3430 h 3443"/>
                <a:gd name="T70" fmla="*/ 1621 w 3454"/>
                <a:gd name="T71" fmla="*/ 3440 h 3443"/>
                <a:gd name="T72" fmla="*/ 1317 w 3454"/>
                <a:gd name="T73" fmla="*/ 3394 h 3443"/>
                <a:gd name="T74" fmla="*/ 1032 w 3454"/>
                <a:gd name="T75" fmla="*/ 3298 h 3443"/>
                <a:gd name="T76" fmla="*/ 771 w 3454"/>
                <a:gd name="T77" fmla="*/ 3156 h 3443"/>
                <a:gd name="T78" fmla="*/ 541 w 3454"/>
                <a:gd name="T79" fmla="*/ 2972 h 3443"/>
                <a:gd name="T80" fmla="*/ 345 w 3454"/>
                <a:gd name="T81" fmla="*/ 2754 h 3443"/>
                <a:gd name="T82" fmla="*/ 188 w 3454"/>
                <a:gd name="T83" fmla="*/ 2504 h 3443"/>
                <a:gd name="T84" fmla="*/ 75 w 3454"/>
                <a:gd name="T85" fmla="*/ 2228 h 3443"/>
                <a:gd name="T86" fmla="*/ 13 w 3454"/>
                <a:gd name="T87" fmla="*/ 1929 h 3443"/>
                <a:gd name="T88" fmla="*/ 3 w 3454"/>
                <a:gd name="T89" fmla="*/ 1616 h 3443"/>
                <a:gd name="T90" fmla="*/ 49 w 3454"/>
                <a:gd name="T91" fmla="*/ 1313 h 3443"/>
                <a:gd name="T92" fmla="*/ 145 w 3454"/>
                <a:gd name="T93" fmla="*/ 1029 h 3443"/>
                <a:gd name="T94" fmla="*/ 288 w 3454"/>
                <a:gd name="T95" fmla="*/ 769 h 3443"/>
                <a:gd name="T96" fmla="*/ 472 w 3454"/>
                <a:gd name="T97" fmla="*/ 539 h 3443"/>
                <a:gd name="T98" fmla="*/ 691 w 3454"/>
                <a:gd name="T99" fmla="*/ 344 h 3443"/>
                <a:gd name="T100" fmla="*/ 942 w 3454"/>
                <a:gd name="T101" fmla="*/ 188 h 3443"/>
                <a:gd name="T102" fmla="*/ 1219 w 3454"/>
                <a:gd name="T103" fmla="*/ 75 h 3443"/>
                <a:gd name="T104" fmla="*/ 1519 w 3454"/>
                <a:gd name="T105" fmla="*/ 13 h 3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454" h="3443">
                  <a:moveTo>
                    <a:pt x="986" y="950"/>
                  </a:moveTo>
                  <a:lnTo>
                    <a:pt x="949" y="953"/>
                  </a:lnTo>
                  <a:lnTo>
                    <a:pt x="914" y="962"/>
                  </a:lnTo>
                  <a:lnTo>
                    <a:pt x="880" y="976"/>
                  </a:lnTo>
                  <a:lnTo>
                    <a:pt x="850" y="994"/>
                  </a:lnTo>
                  <a:lnTo>
                    <a:pt x="824" y="1017"/>
                  </a:lnTo>
                  <a:lnTo>
                    <a:pt x="801" y="1044"/>
                  </a:lnTo>
                  <a:lnTo>
                    <a:pt x="782" y="1074"/>
                  </a:lnTo>
                  <a:lnTo>
                    <a:pt x="767" y="1107"/>
                  </a:lnTo>
                  <a:lnTo>
                    <a:pt x="759" y="1142"/>
                  </a:lnTo>
                  <a:lnTo>
                    <a:pt x="756" y="1179"/>
                  </a:lnTo>
                  <a:lnTo>
                    <a:pt x="756" y="2429"/>
                  </a:lnTo>
                  <a:lnTo>
                    <a:pt x="759" y="2466"/>
                  </a:lnTo>
                  <a:lnTo>
                    <a:pt x="767" y="2502"/>
                  </a:lnTo>
                  <a:lnTo>
                    <a:pt x="782" y="2534"/>
                  </a:lnTo>
                  <a:lnTo>
                    <a:pt x="801" y="2565"/>
                  </a:lnTo>
                  <a:lnTo>
                    <a:pt x="824" y="2592"/>
                  </a:lnTo>
                  <a:lnTo>
                    <a:pt x="850" y="2615"/>
                  </a:lnTo>
                  <a:lnTo>
                    <a:pt x="880" y="2633"/>
                  </a:lnTo>
                  <a:lnTo>
                    <a:pt x="914" y="2647"/>
                  </a:lnTo>
                  <a:lnTo>
                    <a:pt x="948" y="2655"/>
                  </a:lnTo>
                  <a:lnTo>
                    <a:pt x="986" y="2658"/>
                  </a:lnTo>
                  <a:lnTo>
                    <a:pt x="2284" y="2658"/>
                  </a:lnTo>
                  <a:lnTo>
                    <a:pt x="2391" y="2658"/>
                  </a:lnTo>
                  <a:lnTo>
                    <a:pt x="2392" y="2658"/>
                  </a:lnTo>
                  <a:lnTo>
                    <a:pt x="2394" y="2658"/>
                  </a:lnTo>
                  <a:lnTo>
                    <a:pt x="2428" y="2654"/>
                  </a:lnTo>
                  <a:lnTo>
                    <a:pt x="2462" y="2646"/>
                  </a:lnTo>
                  <a:lnTo>
                    <a:pt x="2493" y="2632"/>
                  </a:lnTo>
                  <a:lnTo>
                    <a:pt x="2521" y="2615"/>
                  </a:lnTo>
                  <a:lnTo>
                    <a:pt x="2548" y="2593"/>
                  </a:lnTo>
                  <a:lnTo>
                    <a:pt x="2570" y="2568"/>
                  </a:lnTo>
                  <a:lnTo>
                    <a:pt x="2588" y="2539"/>
                  </a:lnTo>
                  <a:lnTo>
                    <a:pt x="2602" y="2509"/>
                  </a:lnTo>
                  <a:lnTo>
                    <a:pt x="2611" y="2476"/>
                  </a:lnTo>
                  <a:lnTo>
                    <a:pt x="2617" y="2441"/>
                  </a:lnTo>
                  <a:lnTo>
                    <a:pt x="2826" y="1436"/>
                  </a:lnTo>
                  <a:lnTo>
                    <a:pt x="2620" y="1436"/>
                  </a:lnTo>
                  <a:lnTo>
                    <a:pt x="2620" y="1375"/>
                  </a:lnTo>
                  <a:lnTo>
                    <a:pt x="2618" y="1338"/>
                  </a:lnTo>
                  <a:lnTo>
                    <a:pt x="2608" y="1302"/>
                  </a:lnTo>
                  <a:lnTo>
                    <a:pt x="2595" y="1270"/>
                  </a:lnTo>
                  <a:lnTo>
                    <a:pt x="2576" y="1239"/>
                  </a:lnTo>
                  <a:lnTo>
                    <a:pt x="2553" y="1212"/>
                  </a:lnTo>
                  <a:lnTo>
                    <a:pt x="2526" y="1189"/>
                  </a:lnTo>
                  <a:lnTo>
                    <a:pt x="2496" y="1171"/>
                  </a:lnTo>
                  <a:lnTo>
                    <a:pt x="2463" y="1157"/>
                  </a:lnTo>
                  <a:lnTo>
                    <a:pt x="2427" y="1149"/>
                  </a:lnTo>
                  <a:lnTo>
                    <a:pt x="2391" y="1146"/>
                  </a:lnTo>
                  <a:lnTo>
                    <a:pt x="1639" y="1146"/>
                  </a:lnTo>
                  <a:lnTo>
                    <a:pt x="1423" y="950"/>
                  </a:lnTo>
                  <a:lnTo>
                    <a:pt x="986" y="950"/>
                  </a:lnTo>
                  <a:close/>
                  <a:moveTo>
                    <a:pt x="1726" y="0"/>
                  </a:moveTo>
                  <a:lnTo>
                    <a:pt x="1832" y="3"/>
                  </a:lnTo>
                  <a:lnTo>
                    <a:pt x="1935" y="13"/>
                  </a:lnTo>
                  <a:lnTo>
                    <a:pt x="2038" y="28"/>
                  </a:lnTo>
                  <a:lnTo>
                    <a:pt x="2137" y="49"/>
                  </a:lnTo>
                  <a:lnTo>
                    <a:pt x="2235" y="75"/>
                  </a:lnTo>
                  <a:lnTo>
                    <a:pt x="2330" y="107"/>
                  </a:lnTo>
                  <a:lnTo>
                    <a:pt x="2422" y="145"/>
                  </a:lnTo>
                  <a:lnTo>
                    <a:pt x="2512" y="188"/>
                  </a:lnTo>
                  <a:lnTo>
                    <a:pt x="2599" y="235"/>
                  </a:lnTo>
                  <a:lnTo>
                    <a:pt x="2683" y="287"/>
                  </a:lnTo>
                  <a:lnTo>
                    <a:pt x="2763" y="344"/>
                  </a:lnTo>
                  <a:lnTo>
                    <a:pt x="2840" y="405"/>
                  </a:lnTo>
                  <a:lnTo>
                    <a:pt x="2913" y="471"/>
                  </a:lnTo>
                  <a:lnTo>
                    <a:pt x="2982" y="539"/>
                  </a:lnTo>
                  <a:lnTo>
                    <a:pt x="3048" y="612"/>
                  </a:lnTo>
                  <a:lnTo>
                    <a:pt x="3109" y="689"/>
                  </a:lnTo>
                  <a:lnTo>
                    <a:pt x="3166" y="769"/>
                  </a:lnTo>
                  <a:lnTo>
                    <a:pt x="3219" y="852"/>
                  </a:lnTo>
                  <a:lnTo>
                    <a:pt x="3266" y="939"/>
                  </a:lnTo>
                  <a:lnTo>
                    <a:pt x="3309" y="1029"/>
                  </a:lnTo>
                  <a:lnTo>
                    <a:pt x="3346" y="1121"/>
                  </a:lnTo>
                  <a:lnTo>
                    <a:pt x="3379" y="1215"/>
                  </a:lnTo>
                  <a:lnTo>
                    <a:pt x="3405" y="1313"/>
                  </a:lnTo>
                  <a:lnTo>
                    <a:pt x="3426" y="1412"/>
                  </a:lnTo>
                  <a:lnTo>
                    <a:pt x="3441" y="1514"/>
                  </a:lnTo>
                  <a:lnTo>
                    <a:pt x="3451" y="1616"/>
                  </a:lnTo>
                  <a:lnTo>
                    <a:pt x="3454" y="1720"/>
                  </a:lnTo>
                  <a:lnTo>
                    <a:pt x="3451" y="1826"/>
                  </a:lnTo>
                  <a:lnTo>
                    <a:pt x="3441" y="1929"/>
                  </a:lnTo>
                  <a:lnTo>
                    <a:pt x="3426" y="2031"/>
                  </a:lnTo>
                  <a:lnTo>
                    <a:pt x="3405" y="2130"/>
                  </a:lnTo>
                  <a:lnTo>
                    <a:pt x="3379" y="2228"/>
                  </a:lnTo>
                  <a:lnTo>
                    <a:pt x="3346" y="2322"/>
                  </a:lnTo>
                  <a:lnTo>
                    <a:pt x="3309" y="2414"/>
                  </a:lnTo>
                  <a:lnTo>
                    <a:pt x="3266" y="2504"/>
                  </a:lnTo>
                  <a:lnTo>
                    <a:pt x="3219" y="2591"/>
                  </a:lnTo>
                  <a:lnTo>
                    <a:pt x="3166" y="2674"/>
                  </a:lnTo>
                  <a:lnTo>
                    <a:pt x="3109" y="2754"/>
                  </a:lnTo>
                  <a:lnTo>
                    <a:pt x="3048" y="2831"/>
                  </a:lnTo>
                  <a:lnTo>
                    <a:pt x="2982" y="2904"/>
                  </a:lnTo>
                  <a:lnTo>
                    <a:pt x="2913" y="2972"/>
                  </a:lnTo>
                  <a:lnTo>
                    <a:pt x="2840" y="3038"/>
                  </a:lnTo>
                  <a:lnTo>
                    <a:pt x="2763" y="3099"/>
                  </a:lnTo>
                  <a:lnTo>
                    <a:pt x="2683" y="3156"/>
                  </a:lnTo>
                  <a:lnTo>
                    <a:pt x="2599" y="3208"/>
                  </a:lnTo>
                  <a:lnTo>
                    <a:pt x="2512" y="3255"/>
                  </a:lnTo>
                  <a:lnTo>
                    <a:pt x="2422" y="3298"/>
                  </a:lnTo>
                  <a:lnTo>
                    <a:pt x="2330" y="3336"/>
                  </a:lnTo>
                  <a:lnTo>
                    <a:pt x="2235" y="3368"/>
                  </a:lnTo>
                  <a:lnTo>
                    <a:pt x="2137" y="3394"/>
                  </a:lnTo>
                  <a:lnTo>
                    <a:pt x="2038" y="3415"/>
                  </a:lnTo>
                  <a:lnTo>
                    <a:pt x="1935" y="3430"/>
                  </a:lnTo>
                  <a:lnTo>
                    <a:pt x="1832" y="3440"/>
                  </a:lnTo>
                  <a:lnTo>
                    <a:pt x="1726" y="3443"/>
                  </a:lnTo>
                  <a:lnTo>
                    <a:pt x="1621" y="3440"/>
                  </a:lnTo>
                  <a:lnTo>
                    <a:pt x="1519" y="3430"/>
                  </a:lnTo>
                  <a:lnTo>
                    <a:pt x="1416" y="3415"/>
                  </a:lnTo>
                  <a:lnTo>
                    <a:pt x="1317" y="3394"/>
                  </a:lnTo>
                  <a:lnTo>
                    <a:pt x="1219" y="3368"/>
                  </a:lnTo>
                  <a:lnTo>
                    <a:pt x="1124" y="3336"/>
                  </a:lnTo>
                  <a:lnTo>
                    <a:pt x="1032" y="3298"/>
                  </a:lnTo>
                  <a:lnTo>
                    <a:pt x="942" y="3255"/>
                  </a:lnTo>
                  <a:lnTo>
                    <a:pt x="855" y="3208"/>
                  </a:lnTo>
                  <a:lnTo>
                    <a:pt x="771" y="3156"/>
                  </a:lnTo>
                  <a:lnTo>
                    <a:pt x="691" y="3099"/>
                  </a:lnTo>
                  <a:lnTo>
                    <a:pt x="614" y="3038"/>
                  </a:lnTo>
                  <a:lnTo>
                    <a:pt x="541" y="2972"/>
                  </a:lnTo>
                  <a:lnTo>
                    <a:pt x="472" y="2904"/>
                  </a:lnTo>
                  <a:lnTo>
                    <a:pt x="406" y="2831"/>
                  </a:lnTo>
                  <a:lnTo>
                    <a:pt x="345" y="2754"/>
                  </a:lnTo>
                  <a:lnTo>
                    <a:pt x="288" y="2674"/>
                  </a:lnTo>
                  <a:lnTo>
                    <a:pt x="236" y="2591"/>
                  </a:lnTo>
                  <a:lnTo>
                    <a:pt x="188" y="2504"/>
                  </a:lnTo>
                  <a:lnTo>
                    <a:pt x="145" y="2414"/>
                  </a:lnTo>
                  <a:lnTo>
                    <a:pt x="108" y="2322"/>
                  </a:lnTo>
                  <a:lnTo>
                    <a:pt x="75" y="2228"/>
                  </a:lnTo>
                  <a:lnTo>
                    <a:pt x="49" y="2130"/>
                  </a:lnTo>
                  <a:lnTo>
                    <a:pt x="28" y="2031"/>
                  </a:lnTo>
                  <a:lnTo>
                    <a:pt x="13" y="1929"/>
                  </a:lnTo>
                  <a:lnTo>
                    <a:pt x="3" y="1826"/>
                  </a:lnTo>
                  <a:lnTo>
                    <a:pt x="0" y="1720"/>
                  </a:lnTo>
                  <a:lnTo>
                    <a:pt x="3" y="1616"/>
                  </a:lnTo>
                  <a:lnTo>
                    <a:pt x="13" y="1514"/>
                  </a:lnTo>
                  <a:lnTo>
                    <a:pt x="28" y="1412"/>
                  </a:lnTo>
                  <a:lnTo>
                    <a:pt x="49" y="1313"/>
                  </a:lnTo>
                  <a:lnTo>
                    <a:pt x="75" y="1215"/>
                  </a:lnTo>
                  <a:lnTo>
                    <a:pt x="108" y="1121"/>
                  </a:lnTo>
                  <a:lnTo>
                    <a:pt x="145" y="1029"/>
                  </a:lnTo>
                  <a:lnTo>
                    <a:pt x="188" y="939"/>
                  </a:lnTo>
                  <a:lnTo>
                    <a:pt x="236" y="852"/>
                  </a:lnTo>
                  <a:lnTo>
                    <a:pt x="288" y="769"/>
                  </a:lnTo>
                  <a:lnTo>
                    <a:pt x="345" y="689"/>
                  </a:lnTo>
                  <a:lnTo>
                    <a:pt x="406" y="612"/>
                  </a:lnTo>
                  <a:lnTo>
                    <a:pt x="472" y="539"/>
                  </a:lnTo>
                  <a:lnTo>
                    <a:pt x="541" y="471"/>
                  </a:lnTo>
                  <a:lnTo>
                    <a:pt x="614" y="405"/>
                  </a:lnTo>
                  <a:lnTo>
                    <a:pt x="691" y="344"/>
                  </a:lnTo>
                  <a:lnTo>
                    <a:pt x="771" y="287"/>
                  </a:lnTo>
                  <a:lnTo>
                    <a:pt x="855" y="235"/>
                  </a:lnTo>
                  <a:lnTo>
                    <a:pt x="942" y="188"/>
                  </a:lnTo>
                  <a:lnTo>
                    <a:pt x="1032" y="145"/>
                  </a:lnTo>
                  <a:lnTo>
                    <a:pt x="1124" y="107"/>
                  </a:lnTo>
                  <a:lnTo>
                    <a:pt x="1219" y="75"/>
                  </a:lnTo>
                  <a:lnTo>
                    <a:pt x="1317" y="49"/>
                  </a:lnTo>
                  <a:lnTo>
                    <a:pt x="1416" y="28"/>
                  </a:lnTo>
                  <a:lnTo>
                    <a:pt x="1519" y="13"/>
                  </a:lnTo>
                  <a:lnTo>
                    <a:pt x="1621" y="3"/>
                  </a:lnTo>
                  <a:lnTo>
                    <a:pt x="172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44" name="TextBox 43">
            <a:extLst>
              <a:ext uri="{FF2B5EF4-FFF2-40B4-BE49-F238E27FC236}">
                <a16:creationId xmlns:a16="http://schemas.microsoft.com/office/drawing/2014/main" id="{CEEBC0DD-B8A1-4533-A612-6BE7FFFB2FEA}"/>
              </a:ext>
            </a:extLst>
          </p:cNvPr>
          <p:cNvSpPr txBox="1"/>
          <p:nvPr/>
        </p:nvSpPr>
        <p:spPr>
          <a:xfrm>
            <a:off x="4636404" y="480993"/>
            <a:ext cx="2919197" cy="584775"/>
          </a:xfrm>
          <a:prstGeom prst="rect">
            <a:avLst/>
          </a:prstGeom>
          <a:noFill/>
        </p:spPr>
        <p:txBody>
          <a:bodyPr wrap="none" rtlCol="0">
            <a:spAutoFit/>
          </a:bodyPr>
          <a:lstStyle/>
          <a:p>
            <a:pPr algn="ctr"/>
            <a:r>
              <a:rPr lang="en-US" sz="3200" dirty="0">
                <a:solidFill>
                  <a:schemeClr val="tx1">
                    <a:lumMod val="65000"/>
                    <a:lumOff val="35000"/>
                  </a:schemeClr>
                </a:solidFill>
              </a:rPr>
              <a:t>Our Infographic!</a:t>
            </a:r>
          </a:p>
        </p:txBody>
      </p:sp>
      <p:sp>
        <p:nvSpPr>
          <p:cNvPr id="45" name="TextBox 44">
            <a:extLst>
              <a:ext uri="{FF2B5EF4-FFF2-40B4-BE49-F238E27FC236}">
                <a16:creationId xmlns:a16="http://schemas.microsoft.com/office/drawing/2014/main" id="{54E24B16-86BE-4DC7-81F8-FABB086302A8}"/>
              </a:ext>
            </a:extLst>
          </p:cNvPr>
          <p:cNvSpPr txBox="1"/>
          <p:nvPr/>
        </p:nvSpPr>
        <p:spPr>
          <a:xfrm>
            <a:off x="5052637" y="1057959"/>
            <a:ext cx="2086725" cy="276999"/>
          </a:xfrm>
          <a:prstGeom prst="rect">
            <a:avLst/>
          </a:prstGeom>
          <a:noFill/>
        </p:spPr>
        <p:txBody>
          <a:bodyPr wrap="none" rtlCol="0">
            <a:spAutoFit/>
          </a:bodyPr>
          <a:lstStyle/>
          <a:p>
            <a:pPr algn="ctr"/>
            <a:r>
              <a:rPr lang="en-US" sz="1200" dirty="0">
                <a:solidFill>
                  <a:schemeClr val="tx1">
                    <a:lumMod val="65000"/>
                    <a:lumOff val="35000"/>
                  </a:schemeClr>
                </a:solidFill>
              </a:rPr>
              <a:t>/ This is the place for subtitle /</a:t>
            </a:r>
          </a:p>
        </p:txBody>
      </p:sp>
      <p:sp>
        <p:nvSpPr>
          <p:cNvPr id="46" name="Circle: Hollow 45">
            <a:extLst>
              <a:ext uri="{FF2B5EF4-FFF2-40B4-BE49-F238E27FC236}">
                <a16:creationId xmlns:a16="http://schemas.microsoft.com/office/drawing/2014/main" id="{4DBE0721-0AFD-4796-A5C7-EC0E227F24C0}"/>
              </a:ext>
            </a:extLst>
          </p:cNvPr>
          <p:cNvSpPr/>
          <p:nvPr/>
        </p:nvSpPr>
        <p:spPr>
          <a:xfrm>
            <a:off x="-317674" y="-351684"/>
            <a:ext cx="2047019" cy="2047019"/>
          </a:xfrm>
          <a:prstGeom prst="donu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47" name="Group 46">
            <a:extLst>
              <a:ext uri="{FF2B5EF4-FFF2-40B4-BE49-F238E27FC236}">
                <a16:creationId xmlns:a16="http://schemas.microsoft.com/office/drawing/2014/main" id="{49321BD4-3060-4DCA-B086-C1AFBECCD9E4}"/>
              </a:ext>
            </a:extLst>
          </p:cNvPr>
          <p:cNvGrpSpPr/>
          <p:nvPr/>
        </p:nvGrpSpPr>
        <p:grpSpPr>
          <a:xfrm>
            <a:off x="0" y="5010130"/>
            <a:ext cx="370413" cy="1345647"/>
            <a:chOff x="-972" y="5510679"/>
            <a:chExt cx="370413" cy="1345647"/>
          </a:xfrm>
        </p:grpSpPr>
        <p:sp>
          <p:nvSpPr>
            <p:cNvPr id="48" name="Rectangle 47">
              <a:extLst>
                <a:ext uri="{FF2B5EF4-FFF2-40B4-BE49-F238E27FC236}">
                  <a16:creationId xmlns:a16="http://schemas.microsoft.com/office/drawing/2014/main" id="{1B3196B2-5E0E-43E7-BFB8-5D42CE45FCB7}"/>
                </a:ext>
              </a:extLst>
            </p:cNvPr>
            <p:cNvSpPr/>
            <p:nvPr/>
          </p:nvSpPr>
          <p:spPr>
            <a:xfrm>
              <a:off x="-972" y="5510679"/>
              <a:ext cx="370413" cy="134564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TextBox 53">
              <a:extLst>
                <a:ext uri="{FF2B5EF4-FFF2-40B4-BE49-F238E27FC236}">
                  <a16:creationId xmlns:a16="http://schemas.microsoft.com/office/drawing/2014/main" id="{5854EB93-7CAD-493D-9593-6AE7E03A3582}"/>
                </a:ext>
              </a:extLst>
            </p:cNvPr>
            <p:cNvSpPr txBox="1"/>
            <p:nvPr/>
          </p:nvSpPr>
          <p:spPr>
            <a:xfrm rot="16200000">
              <a:off x="-206256" y="6029615"/>
              <a:ext cx="780984" cy="307777"/>
            </a:xfrm>
            <a:prstGeom prst="rect">
              <a:avLst/>
            </a:prstGeom>
            <a:noFill/>
          </p:spPr>
          <p:txBody>
            <a:bodyPr wrap="none" rtlCol="0">
              <a:spAutoFit/>
            </a:bodyPr>
            <a:lstStyle/>
            <a:p>
              <a:pPr algn="ctr"/>
              <a:r>
                <a:rPr lang="en-US" sz="1400" dirty="0">
                  <a:solidFill>
                    <a:schemeClr val="bg1"/>
                  </a:solidFill>
                </a:rPr>
                <a:t>creative</a:t>
              </a:r>
            </a:p>
          </p:txBody>
        </p:sp>
      </p:grpSp>
    </p:spTree>
    <p:extLst>
      <p:ext uri="{BB962C8B-B14F-4D97-AF65-F5344CB8AC3E}">
        <p14:creationId xmlns:p14="http://schemas.microsoft.com/office/powerpoint/2010/main" val="354290394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p:cNvSpPr/>
          <p:nvPr/>
        </p:nvSpPr>
        <p:spPr>
          <a:xfrm>
            <a:off x="1616362" y="2018186"/>
            <a:ext cx="652743" cy="369332"/>
          </a:xfrm>
          <a:prstGeom prst="rect">
            <a:avLst/>
          </a:prstGeom>
        </p:spPr>
        <p:txBody>
          <a:bodyPr wrap="none">
            <a:spAutoFit/>
          </a:bodyPr>
          <a:lstStyle/>
          <a:p>
            <a:pPr algn="ctr" defTabSz="1219170"/>
            <a:r>
              <a:rPr lang="en-US" dirty="0">
                <a:solidFill>
                  <a:schemeClr val="tx1">
                    <a:lumMod val="65000"/>
                    <a:lumOff val="35000"/>
                  </a:schemeClr>
                </a:solidFill>
                <a:ea typeface="Questrial" pitchFamily="2" charset="0"/>
              </a:rPr>
              <a:t>2013</a:t>
            </a:r>
          </a:p>
        </p:txBody>
      </p:sp>
      <p:cxnSp>
        <p:nvCxnSpPr>
          <p:cNvPr id="35" name="Straight Connector 34"/>
          <p:cNvCxnSpPr/>
          <p:nvPr/>
        </p:nvCxnSpPr>
        <p:spPr>
          <a:xfrm flipH="1" flipV="1">
            <a:off x="1942734" y="2955677"/>
            <a:ext cx="0" cy="508000"/>
          </a:xfrm>
          <a:prstGeom prst="line">
            <a:avLst/>
          </a:prstGeom>
          <a:noFill/>
          <a:ln w="12700" cap="flat" cmpd="sng" algn="ctr">
            <a:solidFill>
              <a:schemeClr val="accent1"/>
            </a:solidFill>
            <a:prstDash val="solid"/>
          </a:ln>
          <a:effectLst/>
        </p:spPr>
      </p:cxnSp>
      <p:sp>
        <p:nvSpPr>
          <p:cNvPr id="36" name="Chevron 35"/>
          <p:cNvSpPr/>
          <p:nvPr/>
        </p:nvSpPr>
        <p:spPr>
          <a:xfrm>
            <a:off x="879016" y="2434973"/>
            <a:ext cx="2127437" cy="557131"/>
          </a:xfrm>
          <a:prstGeom prst="chevron">
            <a:avLst>
              <a:gd name="adj" fmla="val 32323"/>
            </a:avLst>
          </a:prstGeom>
          <a:solidFill>
            <a:schemeClr val="accent1"/>
          </a:solidFill>
          <a:ln w="38100" cap="flat" cmpd="sng" algn="ctr">
            <a:noFill/>
            <a:prstDash val="solid"/>
          </a:ln>
          <a:effectLst/>
        </p:spPr>
        <p:txBody>
          <a:bodyPr lIns="91440" tIns="45720" rIns="91440" bIns="45720" rtlCol="0"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37" name="Oval 36"/>
          <p:cNvSpPr/>
          <p:nvPr/>
        </p:nvSpPr>
        <p:spPr>
          <a:xfrm>
            <a:off x="1885005" y="2655809"/>
            <a:ext cx="115459" cy="115459"/>
          </a:xfrm>
          <a:prstGeom prst="ellipse">
            <a:avLst/>
          </a:prstGeom>
          <a:solidFill>
            <a:sysClr val="window" lastClr="FFFFFF"/>
          </a:solidFill>
          <a:ln w="9525" cap="flat" cmpd="sng" algn="ctr">
            <a:noFill/>
            <a:prstDash val="solid"/>
          </a:ln>
          <a:effectLst/>
        </p:spPr>
        <p:txBody>
          <a:bodyPr lIns="91440" tIns="45720" rIns="91440" bIns="45720" rtlCol="0"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38" name="Oval 37"/>
          <p:cNvSpPr/>
          <p:nvPr/>
        </p:nvSpPr>
        <p:spPr>
          <a:xfrm>
            <a:off x="1485534" y="3463677"/>
            <a:ext cx="914400" cy="9144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dirty="0">
              <a:solidFill>
                <a:schemeClr val="tx1">
                  <a:lumMod val="65000"/>
                  <a:lumOff val="35000"/>
                </a:schemeClr>
              </a:solidFill>
            </a:endParaRPr>
          </a:p>
        </p:txBody>
      </p:sp>
      <p:sp>
        <p:nvSpPr>
          <p:cNvPr id="48" name="Chevron 47"/>
          <p:cNvSpPr/>
          <p:nvPr/>
        </p:nvSpPr>
        <p:spPr>
          <a:xfrm>
            <a:off x="2962089" y="2434973"/>
            <a:ext cx="2127437" cy="557131"/>
          </a:xfrm>
          <a:prstGeom prst="chevron">
            <a:avLst>
              <a:gd name="adj" fmla="val 32323"/>
            </a:avLst>
          </a:prstGeom>
          <a:solidFill>
            <a:schemeClr val="accent2"/>
          </a:solidFill>
          <a:ln w="38100" cap="flat" cmpd="sng" algn="ctr">
            <a:noFill/>
            <a:prstDash val="solid"/>
          </a:ln>
          <a:effectLst/>
        </p:spPr>
        <p:txBody>
          <a:bodyPr lIns="91440" tIns="45720" rIns="91440" bIns="45720" rtlCol="0"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49" name="Oval 48"/>
          <p:cNvSpPr/>
          <p:nvPr/>
        </p:nvSpPr>
        <p:spPr>
          <a:xfrm>
            <a:off x="3968078" y="2655809"/>
            <a:ext cx="115459" cy="115459"/>
          </a:xfrm>
          <a:prstGeom prst="ellipse">
            <a:avLst/>
          </a:prstGeom>
          <a:solidFill>
            <a:sysClr val="window" lastClr="FFFFFF"/>
          </a:solidFill>
          <a:ln w="9525" cap="flat" cmpd="sng" algn="ctr">
            <a:noFill/>
            <a:prstDash val="solid"/>
          </a:ln>
          <a:effectLst/>
        </p:spPr>
        <p:txBody>
          <a:bodyPr lIns="91440" tIns="45720" rIns="91440" bIns="45720" rtlCol="0"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50" name="Rectangle 49"/>
          <p:cNvSpPr/>
          <p:nvPr/>
        </p:nvSpPr>
        <p:spPr>
          <a:xfrm>
            <a:off x="3699436" y="2018186"/>
            <a:ext cx="652743" cy="369332"/>
          </a:xfrm>
          <a:prstGeom prst="rect">
            <a:avLst/>
          </a:prstGeom>
        </p:spPr>
        <p:txBody>
          <a:bodyPr wrap="none">
            <a:spAutoFit/>
          </a:bodyPr>
          <a:lstStyle/>
          <a:p>
            <a:pPr algn="ctr" defTabSz="1219170"/>
            <a:r>
              <a:rPr lang="en-US" dirty="0">
                <a:solidFill>
                  <a:schemeClr val="tx1">
                    <a:lumMod val="65000"/>
                    <a:lumOff val="35000"/>
                  </a:schemeClr>
                </a:solidFill>
                <a:ea typeface="Questrial" pitchFamily="2" charset="0"/>
              </a:rPr>
              <a:t>2014</a:t>
            </a:r>
          </a:p>
        </p:txBody>
      </p:sp>
      <p:cxnSp>
        <p:nvCxnSpPr>
          <p:cNvPr id="51" name="Straight Connector 50"/>
          <p:cNvCxnSpPr/>
          <p:nvPr/>
        </p:nvCxnSpPr>
        <p:spPr>
          <a:xfrm flipH="1" flipV="1">
            <a:off x="4025807" y="2955677"/>
            <a:ext cx="0" cy="508000"/>
          </a:xfrm>
          <a:prstGeom prst="line">
            <a:avLst/>
          </a:prstGeom>
          <a:noFill/>
          <a:ln w="12700" cap="flat" cmpd="sng" algn="ctr">
            <a:solidFill>
              <a:schemeClr val="accent1"/>
            </a:solidFill>
            <a:prstDash val="solid"/>
          </a:ln>
          <a:effectLst/>
        </p:spPr>
      </p:cxnSp>
      <p:sp>
        <p:nvSpPr>
          <p:cNvPr id="52" name="Oval 51"/>
          <p:cNvSpPr/>
          <p:nvPr/>
        </p:nvSpPr>
        <p:spPr>
          <a:xfrm>
            <a:off x="3568607" y="3463677"/>
            <a:ext cx="914400" cy="9144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dirty="0">
              <a:solidFill>
                <a:schemeClr val="tx1">
                  <a:lumMod val="65000"/>
                  <a:lumOff val="35000"/>
                </a:schemeClr>
              </a:solidFill>
            </a:endParaRPr>
          </a:p>
        </p:txBody>
      </p:sp>
      <p:sp>
        <p:nvSpPr>
          <p:cNvPr id="53" name="Chevron 52"/>
          <p:cNvSpPr/>
          <p:nvPr/>
        </p:nvSpPr>
        <p:spPr>
          <a:xfrm>
            <a:off x="5045162" y="2434973"/>
            <a:ext cx="2127437" cy="557131"/>
          </a:xfrm>
          <a:prstGeom prst="chevron">
            <a:avLst>
              <a:gd name="adj" fmla="val 32323"/>
            </a:avLst>
          </a:prstGeom>
          <a:solidFill>
            <a:schemeClr val="accent3"/>
          </a:solidFill>
          <a:ln w="38100" cap="flat" cmpd="sng" algn="ctr">
            <a:noFill/>
            <a:prstDash val="solid"/>
          </a:ln>
          <a:effectLst/>
        </p:spPr>
        <p:txBody>
          <a:bodyPr lIns="91440" tIns="45720" rIns="91440" bIns="45720" rtlCol="0"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54" name="Oval 53"/>
          <p:cNvSpPr/>
          <p:nvPr/>
        </p:nvSpPr>
        <p:spPr>
          <a:xfrm>
            <a:off x="6051151" y="2655809"/>
            <a:ext cx="115459" cy="115459"/>
          </a:xfrm>
          <a:prstGeom prst="ellipse">
            <a:avLst/>
          </a:prstGeom>
          <a:solidFill>
            <a:sysClr val="window" lastClr="FFFFFF"/>
          </a:solidFill>
          <a:ln w="9525" cap="flat" cmpd="sng" algn="ctr">
            <a:noFill/>
            <a:prstDash val="solid"/>
          </a:ln>
          <a:effectLst/>
        </p:spPr>
        <p:txBody>
          <a:bodyPr lIns="91440" tIns="45720" rIns="91440" bIns="45720" rtlCol="0"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57" name="Rectangle 56"/>
          <p:cNvSpPr/>
          <p:nvPr/>
        </p:nvSpPr>
        <p:spPr>
          <a:xfrm>
            <a:off x="5782509" y="2018186"/>
            <a:ext cx="652743" cy="369332"/>
          </a:xfrm>
          <a:prstGeom prst="rect">
            <a:avLst/>
          </a:prstGeom>
        </p:spPr>
        <p:txBody>
          <a:bodyPr wrap="none">
            <a:spAutoFit/>
          </a:bodyPr>
          <a:lstStyle/>
          <a:p>
            <a:pPr algn="ctr" defTabSz="1219170"/>
            <a:r>
              <a:rPr lang="en-US" dirty="0">
                <a:solidFill>
                  <a:schemeClr val="tx1">
                    <a:lumMod val="65000"/>
                    <a:lumOff val="35000"/>
                  </a:schemeClr>
                </a:solidFill>
                <a:ea typeface="Questrial" pitchFamily="2" charset="0"/>
              </a:rPr>
              <a:t>2015</a:t>
            </a:r>
          </a:p>
        </p:txBody>
      </p:sp>
      <p:cxnSp>
        <p:nvCxnSpPr>
          <p:cNvPr id="58" name="Straight Connector 57"/>
          <p:cNvCxnSpPr/>
          <p:nvPr/>
        </p:nvCxnSpPr>
        <p:spPr>
          <a:xfrm flipH="1" flipV="1">
            <a:off x="6108880" y="2955677"/>
            <a:ext cx="0" cy="508000"/>
          </a:xfrm>
          <a:prstGeom prst="line">
            <a:avLst/>
          </a:prstGeom>
          <a:noFill/>
          <a:ln w="12700" cap="flat" cmpd="sng" algn="ctr">
            <a:solidFill>
              <a:schemeClr val="accent3"/>
            </a:solidFill>
            <a:prstDash val="solid"/>
          </a:ln>
          <a:effectLst/>
        </p:spPr>
      </p:cxnSp>
      <p:sp>
        <p:nvSpPr>
          <p:cNvPr id="60" name="Oval 59"/>
          <p:cNvSpPr/>
          <p:nvPr/>
        </p:nvSpPr>
        <p:spPr>
          <a:xfrm>
            <a:off x="5651680" y="3463677"/>
            <a:ext cx="914400" cy="9144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dirty="0">
              <a:solidFill>
                <a:schemeClr val="tx1">
                  <a:lumMod val="65000"/>
                  <a:lumOff val="35000"/>
                </a:schemeClr>
              </a:solidFill>
            </a:endParaRPr>
          </a:p>
        </p:txBody>
      </p:sp>
      <p:sp>
        <p:nvSpPr>
          <p:cNvPr id="63" name="Chevron 62"/>
          <p:cNvSpPr/>
          <p:nvPr/>
        </p:nvSpPr>
        <p:spPr>
          <a:xfrm>
            <a:off x="7128235" y="2434973"/>
            <a:ext cx="2127437" cy="557131"/>
          </a:xfrm>
          <a:prstGeom prst="chevron">
            <a:avLst>
              <a:gd name="adj" fmla="val 32323"/>
            </a:avLst>
          </a:prstGeom>
          <a:solidFill>
            <a:schemeClr val="accent4"/>
          </a:solidFill>
          <a:ln w="38100" cap="flat" cmpd="sng" algn="ctr">
            <a:noFill/>
            <a:prstDash val="solid"/>
          </a:ln>
          <a:effectLst/>
        </p:spPr>
        <p:txBody>
          <a:bodyPr lIns="91440" tIns="45720" rIns="91440" bIns="45720" rtlCol="0"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80" name="Oval 79"/>
          <p:cNvSpPr/>
          <p:nvPr/>
        </p:nvSpPr>
        <p:spPr>
          <a:xfrm>
            <a:off x="8134224" y="2655809"/>
            <a:ext cx="115459" cy="115459"/>
          </a:xfrm>
          <a:prstGeom prst="ellipse">
            <a:avLst/>
          </a:prstGeom>
          <a:solidFill>
            <a:sysClr val="window" lastClr="FFFFFF"/>
          </a:solidFill>
          <a:ln w="9525" cap="flat" cmpd="sng" algn="ctr">
            <a:noFill/>
            <a:prstDash val="solid"/>
          </a:ln>
          <a:effectLst/>
        </p:spPr>
        <p:txBody>
          <a:bodyPr lIns="91440" tIns="45720" rIns="91440" bIns="45720" rtlCol="0"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81" name="Rectangle 80"/>
          <p:cNvSpPr/>
          <p:nvPr/>
        </p:nvSpPr>
        <p:spPr>
          <a:xfrm>
            <a:off x="7865582" y="2018186"/>
            <a:ext cx="652743" cy="369332"/>
          </a:xfrm>
          <a:prstGeom prst="rect">
            <a:avLst/>
          </a:prstGeom>
        </p:spPr>
        <p:txBody>
          <a:bodyPr wrap="none">
            <a:spAutoFit/>
          </a:bodyPr>
          <a:lstStyle/>
          <a:p>
            <a:pPr algn="ctr" defTabSz="1219170"/>
            <a:r>
              <a:rPr lang="en-US" dirty="0">
                <a:solidFill>
                  <a:schemeClr val="tx1">
                    <a:lumMod val="65000"/>
                    <a:lumOff val="35000"/>
                  </a:schemeClr>
                </a:solidFill>
                <a:ea typeface="Questrial" pitchFamily="2" charset="0"/>
              </a:rPr>
              <a:t>2016</a:t>
            </a:r>
          </a:p>
        </p:txBody>
      </p:sp>
      <p:cxnSp>
        <p:nvCxnSpPr>
          <p:cNvPr id="82" name="Straight Connector 81"/>
          <p:cNvCxnSpPr/>
          <p:nvPr/>
        </p:nvCxnSpPr>
        <p:spPr>
          <a:xfrm flipH="1" flipV="1">
            <a:off x="8191953" y="2955677"/>
            <a:ext cx="0" cy="508000"/>
          </a:xfrm>
          <a:prstGeom prst="line">
            <a:avLst/>
          </a:prstGeom>
          <a:noFill/>
          <a:ln w="12700" cap="flat" cmpd="sng" algn="ctr">
            <a:solidFill>
              <a:schemeClr val="accent5"/>
            </a:solidFill>
            <a:prstDash val="solid"/>
          </a:ln>
          <a:effectLst/>
        </p:spPr>
      </p:cxnSp>
      <p:sp>
        <p:nvSpPr>
          <p:cNvPr id="83" name="Oval 82"/>
          <p:cNvSpPr/>
          <p:nvPr/>
        </p:nvSpPr>
        <p:spPr>
          <a:xfrm>
            <a:off x="7734753" y="3463677"/>
            <a:ext cx="914400" cy="9144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dirty="0">
              <a:solidFill>
                <a:schemeClr val="tx1">
                  <a:lumMod val="65000"/>
                  <a:lumOff val="35000"/>
                </a:schemeClr>
              </a:solidFill>
            </a:endParaRPr>
          </a:p>
        </p:txBody>
      </p:sp>
      <p:sp>
        <p:nvSpPr>
          <p:cNvPr id="84" name="Chevron 83"/>
          <p:cNvSpPr/>
          <p:nvPr/>
        </p:nvSpPr>
        <p:spPr>
          <a:xfrm>
            <a:off x="9211307" y="2434973"/>
            <a:ext cx="2127437" cy="557131"/>
          </a:xfrm>
          <a:prstGeom prst="chevron">
            <a:avLst>
              <a:gd name="adj" fmla="val 32323"/>
            </a:avLst>
          </a:prstGeom>
          <a:solidFill>
            <a:schemeClr val="accent3"/>
          </a:solidFill>
          <a:ln w="38100" cap="flat" cmpd="sng" algn="ctr">
            <a:noFill/>
            <a:prstDash val="solid"/>
          </a:ln>
          <a:effectLst/>
        </p:spPr>
        <p:txBody>
          <a:bodyPr lIns="91440" tIns="45720" rIns="91440" bIns="45720" rtlCol="0"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85" name="Oval 84"/>
          <p:cNvSpPr/>
          <p:nvPr/>
        </p:nvSpPr>
        <p:spPr>
          <a:xfrm>
            <a:off x="10217296" y="2655809"/>
            <a:ext cx="115459" cy="115459"/>
          </a:xfrm>
          <a:prstGeom prst="ellipse">
            <a:avLst/>
          </a:prstGeom>
          <a:solidFill>
            <a:sysClr val="window" lastClr="FFFFFF"/>
          </a:solidFill>
          <a:ln w="9525" cap="flat" cmpd="sng" algn="ctr">
            <a:noFill/>
            <a:prstDash val="solid"/>
          </a:ln>
          <a:effectLst/>
        </p:spPr>
        <p:txBody>
          <a:bodyPr lIns="91440" tIns="45720" rIns="91440" bIns="45720" rtlCol="0"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86" name="Rectangle 85"/>
          <p:cNvSpPr/>
          <p:nvPr/>
        </p:nvSpPr>
        <p:spPr>
          <a:xfrm>
            <a:off x="9948653" y="2018186"/>
            <a:ext cx="652743" cy="369332"/>
          </a:xfrm>
          <a:prstGeom prst="rect">
            <a:avLst/>
          </a:prstGeom>
        </p:spPr>
        <p:txBody>
          <a:bodyPr wrap="none">
            <a:spAutoFit/>
          </a:bodyPr>
          <a:lstStyle/>
          <a:p>
            <a:pPr algn="ctr" defTabSz="1219170"/>
            <a:r>
              <a:rPr lang="en-US" dirty="0">
                <a:solidFill>
                  <a:schemeClr val="tx1">
                    <a:lumMod val="65000"/>
                    <a:lumOff val="35000"/>
                  </a:schemeClr>
                </a:solidFill>
                <a:ea typeface="Questrial" pitchFamily="2" charset="0"/>
              </a:rPr>
              <a:t>2017</a:t>
            </a:r>
          </a:p>
        </p:txBody>
      </p:sp>
      <p:cxnSp>
        <p:nvCxnSpPr>
          <p:cNvPr id="87" name="Straight Connector 86"/>
          <p:cNvCxnSpPr/>
          <p:nvPr/>
        </p:nvCxnSpPr>
        <p:spPr>
          <a:xfrm flipH="1" flipV="1">
            <a:off x="10275025" y="2955677"/>
            <a:ext cx="0" cy="508000"/>
          </a:xfrm>
          <a:prstGeom prst="line">
            <a:avLst/>
          </a:prstGeom>
          <a:noFill/>
          <a:ln w="12700" cap="flat" cmpd="sng" algn="ctr">
            <a:solidFill>
              <a:schemeClr val="accent6"/>
            </a:solidFill>
            <a:prstDash val="solid"/>
          </a:ln>
          <a:effectLst/>
        </p:spPr>
      </p:cxnSp>
      <p:sp>
        <p:nvSpPr>
          <p:cNvPr id="88" name="Oval 87"/>
          <p:cNvSpPr/>
          <p:nvPr/>
        </p:nvSpPr>
        <p:spPr>
          <a:xfrm>
            <a:off x="9817825" y="3463677"/>
            <a:ext cx="914400" cy="9144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dirty="0">
              <a:solidFill>
                <a:schemeClr val="tx1">
                  <a:lumMod val="65000"/>
                  <a:lumOff val="35000"/>
                </a:schemeClr>
              </a:solidFill>
            </a:endParaRPr>
          </a:p>
        </p:txBody>
      </p:sp>
      <p:sp>
        <p:nvSpPr>
          <p:cNvPr id="100" name="TextBox 99"/>
          <p:cNvSpPr txBox="1"/>
          <p:nvPr/>
        </p:nvSpPr>
        <p:spPr>
          <a:xfrm>
            <a:off x="1363894" y="4544705"/>
            <a:ext cx="1047083" cy="338554"/>
          </a:xfrm>
          <a:prstGeom prst="rect">
            <a:avLst/>
          </a:prstGeom>
          <a:noFill/>
        </p:spPr>
        <p:txBody>
          <a:bodyPr wrap="none" rtlCol="0">
            <a:spAutoFit/>
          </a:bodyPr>
          <a:lstStyle>
            <a:defPPr>
              <a:defRPr lang="en-US"/>
            </a:defPPr>
            <a:lvl1pPr algn="ctr">
              <a:defRPr sz="1600">
                <a:solidFill>
                  <a:schemeClr val="bg1"/>
                </a:solidFill>
                <a:latin typeface="+mj-lt"/>
              </a:defRPr>
            </a:lvl1pPr>
          </a:lstStyle>
          <a:p>
            <a:r>
              <a:rPr lang="en-US" dirty="0">
                <a:solidFill>
                  <a:schemeClr val="tx1">
                    <a:lumMod val="65000"/>
                    <a:lumOff val="35000"/>
                  </a:schemeClr>
                </a:solidFill>
                <a:latin typeface="+mn-lt"/>
              </a:rPr>
              <a:t>Insert title</a:t>
            </a:r>
          </a:p>
        </p:txBody>
      </p:sp>
      <p:sp>
        <p:nvSpPr>
          <p:cNvPr id="101" name="TextBox 100"/>
          <p:cNvSpPr txBox="1"/>
          <p:nvPr/>
        </p:nvSpPr>
        <p:spPr>
          <a:xfrm>
            <a:off x="3467751" y="4544705"/>
            <a:ext cx="1047083" cy="338554"/>
          </a:xfrm>
          <a:prstGeom prst="rect">
            <a:avLst/>
          </a:prstGeom>
          <a:noFill/>
        </p:spPr>
        <p:txBody>
          <a:bodyPr wrap="none" rtlCol="0">
            <a:spAutoFit/>
          </a:bodyPr>
          <a:lstStyle>
            <a:defPPr>
              <a:defRPr lang="en-US"/>
            </a:defPPr>
            <a:lvl1pPr algn="ctr">
              <a:defRPr sz="1600">
                <a:solidFill>
                  <a:schemeClr val="bg1"/>
                </a:solidFill>
                <a:latin typeface="+mj-lt"/>
              </a:defRPr>
            </a:lvl1pPr>
          </a:lstStyle>
          <a:p>
            <a:r>
              <a:rPr lang="en-US" dirty="0">
                <a:solidFill>
                  <a:schemeClr val="tx1">
                    <a:lumMod val="65000"/>
                    <a:lumOff val="35000"/>
                  </a:schemeClr>
                </a:solidFill>
                <a:latin typeface="+mn-lt"/>
              </a:rPr>
              <a:t>Insert title</a:t>
            </a:r>
          </a:p>
        </p:txBody>
      </p:sp>
      <p:sp>
        <p:nvSpPr>
          <p:cNvPr id="102" name="TextBox 101"/>
          <p:cNvSpPr txBox="1"/>
          <p:nvPr/>
        </p:nvSpPr>
        <p:spPr>
          <a:xfrm>
            <a:off x="5573309" y="4544705"/>
            <a:ext cx="1047083" cy="338554"/>
          </a:xfrm>
          <a:prstGeom prst="rect">
            <a:avLst/>
          </a:prstGeom>
          <a:noFill/>
        </p:spPr>
        <p:txBody>
          <a:bodyPr wrap="none" rtlCol="0">
            <a:spAutoFit/>
          </a:bodyPr>
          <a:lstStyle>
            <a:defPPr>
              <a:defRPr lang="en-US"/>
            </a:defPPr>
            <a:lvl1pPr algn="ctr">
              <a:defRPr sz="1600">
                <a:solidFill>
                  <a:schemeClr val="bg1"/>
                </a:solidFill>
                <a:latin typeface="+mj-lt"/>
              </a:defRPr>
            </a:lvl1pPr>
          </a:lstStyle>
          <a:p>
            <a:r>
              <a:rPr lang="en-US" dirty="0">
                <a:solidFill>
                  <a:schemeClr val="tx1">
                    <a:lumMod val="65000"/>
                    <a:lumOff val="35000"/>
                  </a:schemeClr>
                </a:solidFill>
                <a:latin typeface="+mn-lt"/>
              </a:rPr>
              <a:t>Insert title</a:t>
            </a:r>
          </a:p>
        </p:txBody>
      </p:sp>
      <p:sp>
        <p:nvSpPr>
          <p:cNvPr id="103" name="TextBox 102"/>
          <p:cNvSpPr txBox="1"/>
          <p:nvPr/>
        </p:nvSpPr>
        <p:spPr>
          <a:xfrm>
            <a:off x="7675466" y="4544705"/>
            <a:ext cx="1047083" cy="338554"/>
          </a:xfrm>
          <a:prstGeom prst="rect">
            <a:avLst/>
          </a:prstGeom>
          <a:noFill/>
        </p:spPr>
        <p:txBody>
          <a:bodyPr wrap="none" rtlCol="0">
            <a:spAutoFit/>
          </a:bodyPr>
          <a:lstStyle>
            <a:defPPr>
              <a:defRPr lang="en-US"/>
            </a:defPPr>
            <a:lvl1pPr algn="ctr">
              <a:defRPr sz="1600">
                <a:solidFill>
                  <a:schemeClr val="bg1"/>
                </a:solidFill>
                <a:latin typeface="+mj-lt"/>
              </a:defRPr>
            </a:lvl1pPr>
          </a:lstStyle>
          <a:p>
            <a:r>
              <a:rPr lang="en-US" dirty="0">
                <a:solidFill>
                  <a:schemeClr val="tx1">
                    <a:lumMod val="65000"/>
                    <a:lumOff val="35000"/>
                  </a:schemeClr>
                </a:solidFill>
                <a:latin typeface="+mn-lt"/>
              </a:rPr>
              <a:t>Insert title</a:t>
            </a:r>
          </a:p>
        </p:txBody>
      </p:sp>
      <p:sp>
        <p:nvSpPr>
          <p:cNvPr id="104" name="TextBox 103"/>
          <p:cNvSpPr txBox="1"/>
          <p:nvPr/>
        </p:nvSpPr>
        <p:spPr>
          <a:xfrm>
            <a:off x="9781023" y="4544705"/>
            <a:ext cx="1047083" cy="338554"/>
          </a:xfrm>
          <a:prstGeom prst="rect">
            <a:avLst/>
          </a:prstGeom>
          <a:noFill/>
        </p:spPr>
        <p:txBody>
          <a:bodyPr wrap="none" rtlCol="0">
            <a:spAutoFit/>
          </a:bodyPr>
          <a:lstStyle>
            <a:defPPr>
              <a:defRPr lang="en-US"/>
            </a:defPPr>
            <a:lvl1pPr algn="ctr">
              <a:defRPr sz="1600">
                <a:solidFill>
                  <a:schemeClr val="bg1"/>
                </a:solidFill>
                <a:latin typeface="+mj-lt"/>
              </a:defRPr>
            </a:lvl1pPr>
          </a:lstStyle>
          <a:p>
            <a:r>
              <a:rPr lang="en-US" dirty="0">
                <a:solidFill>
                  <a:schemeClr val="tx1">
                    <a:lumMod val="65000"/>
                    <a:lumOff val="35000"/>
                  </a:schemeClr>
                </a:solidFill>
                <a:latin typeface="+mn-lt"/>
              </a:rPr>
              <a:t>Insert title</a:t>
            </a:r>
          </a:p>
        </p:txBody>
      </p:sp>
      <p:sp>
        <p:nvSpPr>
          <p:cNvPr id="105" name="TextBox 104"/>
          <p:cNvSpPr txBox="1"/>
          <p:nvPr/>
        </p:nvSpPr>
        <p:spPr>
          <a:xfrm>
            <a:off x="946075" y="4893090"/>
            <a:ext cx="1882720" cy="701731"/>
          </a:xfrm>
          <a:prstGeom prst="rect">
            <a:avLst/>
          </a:prstGeom>
          <a:noFill/>
        </p:spPr>
        <p:txBody>
          <a:bodyPr wrap="square" rtlCol="0">
            <a:spAutoFit/>
          </a:bodyPr>
          <a:lstStyle/>
          <a:p>
            <a:pPr algn="ctr">
              <a:lnSpc>
                <a:spcPct val="110000"/>
              </a:lnSpc>
            </a:pPr>
            <a:r>
              <a:rPr lang="en-US" sz="1200" dirty="0">
                <a:solidFill>
                  <a:schemeClr val="tx1">
                    <a:lumMod val="65000"/>
                    <a:lumOff val="35000"/>
                  </a:schemeClr>
                </a:solidFill>
              </a:rPr>
              <a:t>Sed ut perspiciatis unde voluptatem accusantium rem aperiam.</a:t>
            </a:r>
          </a:p>
        </p:txBody>
      </p:sp>
      <p:sp>
        <p:nvSpPr>
          <p:cNvPr id="106" name="TextBox 105"/>
          <p:cNvSpPr txBox="1"/>
          <p:nvPr/>
        </p:nvSpPr>
        <p:spPr>
          <a:xfrm>
            <a:off x="3049932" y="4893090"/>
            <a:ext cx="1882720" cy="701731"/>
          </a:xfrm>
          <a:prstGeom prst="rect">
            <a:avLst/>
          </a:prstGeom>
          <a:noFill/>
        </p:spPr>
        <p:txBody>
          <a:bodyPr wrap="square" rtlCol="0">
            <a:spAutoFit/>
          </a:bodyPr>
          <a:lstStyle/>
          <a:p>
            <a:pPr algn="ctr">
              <a:lnSpc>
                <a:spcPct val="110000"/>
              </a:lnSpc>
            </a:pPr>
            <a:r>
              <a:rPr lang="en-US" sz="1200" dirty="0">
                <a:solidFill>
                  <a:schemeClr val="tx1">
                    <a:lumMod val="65000"/>
                    <a:lumOff val="35000"/>
                  </a:schemeClr>
                </a:solidFill>
              </a:rPr>
              <a:t>Sed ut perspiciatis unde voluptatem accusantium rem aperiam.</a:t>
            </a:r>
          </a:p>
        </p:txBody>
      </p:sp>
      <p:sp>
        <p:nvSpPr>
          <p:cNvPr id="107" name="TextBox 106"/>
          <p:cNvSpPr txBox="1"/>
          <p:nvPr/>
        </p:nvSpPr>
        <p:spPr>
          <a:xfrm>
            <a:off x="5155490" y="4893090"/>
            <a:ext cx="1882720" cy="701731"/>
          </a:xfrm>
          <a:prstGeom prst="rect">
            <a:avLst/>
          </a:prstGeom>
          <a:noFill/>
        </p:spPr>
        <p:txBody>
          <a:bodyPr wrap="square" rtlCol="0">
            <a:spAutoFit/>
          </a:bodyPr>
          <a:lstStyle/>
          <a:p>
            <a:pPr algn="ctr">
              <a:lnSpc>
                <a:spcPct val="110000"/>
              </a:lnSpc>
            </a:pPr>
            <a:r>
              <a:rPr lang="en-US" sz="1200" dirty="0">
                <a:solidFill>
                  <a:schemeClr val="tx1">
                    <a:lumMod val="65000"/>
                    <a:lumOff val="35000"/>
                  </a:schemeClr>
                </a:solidFill>
              </a:rPr>
              <a:t>Sed ut perspiciatis unde voluptatem accusantium rem aperiam.</a:t>
            </a:r>
          </a:p>
        </p:txBody>
      </p:sp>
      <p:sp>
        <p:nvSpPr>
          <p:cNvPr id="108" name="TextBox 107"/>
          <p:cNvSpPr txBox="1"/>
          <p:nvPr/>
        </p:nvSpPr>
        <p:spPr>
          <a:xfrm>
            <a:off x="7257647" y="4893090"/>
            <a:ext cx="1882720" cy="701731"/>
          </a:xfrm>
          <a:prstGeom prst="rect">
            <a:avLst/>
          </a:prstGeom>
          <a:noFill/>
        </p:spPr>
        <p:txBody>
          <a:bodyPr wrap="square" rtlCol="0">
            <a:spAutoFit/>
          </a:bodyPr>
          <a:lstStyle/>
          <a:p>
            <a:pPr algn="ctr">
              <a:lnSpc>
                <a:spcPct val="110000"/>
              </a:lnSpc>
            </a:pPr>
            <a:r>
              <a:rPr lang="en-US" sz="1200" dirty="0">
                <a:solidFill>
                  <a:schemeClr val="tx1">
                    <a:lumMod val="65000"/>
                    <a:lumOff val="35000"/>
                  </a:schemeClr>
                </a:solidFill>
              </a:rPr>
              <a:t>Sed ut perspiciatis unde voluptatem accusantium rem aperiam.</a:t>
            </a:r>
          </a:p>
        </p:txBody>
      </p:sp>
      <p:sp>
        <p:nvSpPr>
          <p:cNvPr id="109" name="TextBox 108"/>
          <p:cNvSpPr txBox="1"/>
          <p:nvPr/>
        </p:nvSpPr>
        <p:spPr>
          <a:xfrm>
            <a:off x="9363204" y="4893090"/>
            <a:ext cx="1882720" cy="701731"/>
          </a:xfrm>
          <a:prstGeom prst="rect">
            <a:avLst/>
          </a:prstGeom>
          <a:noFill/>
        </p:spPr>
        <p:txBody>
          <a:bodyPr wrap="square" rtlCol="0">
            <a:spAutoFit/>
          </a:bodyPr>
          <a:lstStyle/>
          <a:p>
            <a:pPr algn="ctr">
              <a:lnSpc>
                <a:spcPct val="110000"/>
              </a:lnSpc>
            </a:pPr>
            <a:r>
              <a:rPr lang="en-US" sz="1200" dirty="0">
                <a:solidFill>
                  <a:schemeClr val="tx1">
                    <a:lumMod val="65000"/>
                    <a:lumOff val="35000"/>
                  </a:schemeClr>
                </a:solidFill>
              </a:rPr>
              <a:t>Sed ut perspiciatis unde voluptatem accusantium rem aperiam.</a:t>
            </a:r>
          </a:p>
        </p:txBody>
      </p:sp>
      <p:sp>
        <p:nvSpPr>
          <p:cNvPr id="44" name="Rectangle 43">
            <a:extLst>
              <a:ext uri="{FF2B5EF4-FFF2-40B4-BE49-F238E27FC236}">
                <a16:creationId xmlns:a16="http://schemas.microsoft.com/office/drawing/2014/main" id="{E34030D9-AE92-4BA6-8E23-7DC7B064DAF3}"/>
              </a:ext>
            </a:extLst>
          </p:cNvPr>
          <p:cNvSpPr/>
          <p:nvPr/>
        </p:nvSpPr>
        <p:spPr>
          <a:xfrm>
            <a:off x="1616362" y="3756723"/>
            <a:ext cx="652743" cy="369332"/>
          </a:xfrm>
          <a:prstGeom prst="rect">
            <a:avLst/>
          </a:prstGeom>
        </p:spPr>
        <p:txBody>
          <a:bodyPr wrap="none">
            <a:spAutoFit/>
          </a:bodyPr>
          <a:lstStyle/>
          <a:p>
            <a:pPr algn="ctr" defTabSz="1219170"/>
            <a:r>
              <a:rPr lang="en-US" dirty="0">
                <a:solidFill>
                  <a:schemeClr val="bg1"/>
                </a:solidFill>
                <a:ea typeface="Questrial" pitchFamily="2" charset="0"/>
              </a:rPr>
              <a:t>2013</a:t>
            </a:r>
          </a:p>
        </p:txBody>
      </p:sp>
      <p:sp>
        <p:nvSpPr>
          <p:cNvPr id="45" name="Rectangle 44">
            <a:extLst>
              <a:ext uri="{FF2B5EF4-FFF2-40B4-BE49-F238E27FC236}">
                <a16:creationId xmlns:a16="http://schemas.microsoft.com/office/drawing/2014/main" id="{79483020-379D-4C53-9845-64C1C56950DA}"/>
              </a:ext>
            </a:extLst>
          </p:cNvPr>
          <p:cNvSpPr/>
          <p:nvPr/>
        </p:nvSpPr>
        <p:spPr>
          <a:xfrm>
            <a:off x="3699436" y="3756723"/>
            <a:ext cx="652743" cy="369332"/>
          </a:xfrm>
          <a:prstGeom prst="rect">
            <a:avLst/>
          </a:prstGeom>
        </p:spPr>
        <p:txBody>
          <a:bodyPr wrap="none">
            <a:spAutoFit/>
          </a:bodyPr>
          <a:lstStyle/>
          <a:p>
            <a:pPr algn="ctr" defTabSz="1219170"/>
            <a:r>
              <a:rPr lang="en-US" dirty="0">
                <a:solidFill>
                  <a:schemeClr val="bg1"/>
                </a:solidFill>
                <a:ea typeface="Questrial" pitchFamily="2" charset="0"/>
              </a:rPr>
              <a:t>2014</a:t>
            </a:r>
          </a:p>
        </p:txBody>
      </p:sp>
      <p:sp>
        <p:nvSpPr>
          <p:cNvPr id="46" name="Rectangle 45">
            <a:extLst>
              <a:ext uri="{FF2B5EF4-FFF2-40B4-BE49-F238E27FC236}">
                <a16:creationId xmlns:a16="http://schemas.microsoft.com/office/drawing/2014/main" id="{EC844F4C-D7EE-479D-AE14-EBDCFBA00A98}"/>
              </a:ext>
            </a:extLst>
          </p:cNvPr>
          <p:cNvSpPr/>
          <p:nvPr/>
        </p:nvSpPr>
        <p:spPr>
          <a:xfrm>
            <a:off x="5782509" y="3756723"/>
            <a:ext cx="652743" cy="369332"/>
          </a:xfrm>
          <a:prstGeom prst="rect">
            <a:avLst/>
          </a:prstGeom>
        </p:spPr>
        <p:txBody>
          <a:bodyPr wrap="none">
            <a:spAutoFit/>
          </a:bodyPr>
          <a:lstStyle/>
          <a:p>
            <a:pPr algn="ctr" defTabSz="1219170"/>
            <a:r>
              <a:rPr lang="en-US" dirty="0">
                <a:solidFill>
                  <a:schemeClr val="bg1"/>
                </a:solidFill>
                <a:ea typeface="Questrial" pitchFamily="2" charset="0"/>
              </a:rPr>
              <a:t>2015</a:t>
            </a:r>
          </a:p>
        </p:txBody>
      </p:sp>
      <p:sp>
        <p:nvSpPr>
          <p:cNvPr id="47" name="Rectangle 46">
            <a:extLst>
              <a:ext uri="{FF2B5EF4-FFF2-40B4-BE49-F238E27FC236}">
                <a16:creationId xmlns:a16="http://schemas.microsoft.com/office/drawing/2014/main" id="{C7341C97-CF00-4EE5-88CF-E96448B2A2B1}"/>
              </a:ext>
            </a:extLst>
          </p:cNvPr>
          <p:cNvSpPr/>
          <p:nvPr/>
        </p:nvSpPr>
        <p:spPr>
          <a:xfrm>
            <a:off x="7865582" y="3756723"/>
            <a:ext cx="652743" cy="369332"/>
          </a:xfrm>
          <a:prstGeom prst="rect">
            <a:avLst/>
          </a:prstGeom>
        </p:spPr>
        <p:txBody>
          <a:bodyPr wrap="none">
            <a:spAutoFit/>
          </a:bodyPr>
          <a:lstStyle/>
          <a:p>
            <a:pPr algn="ctr" defTabSz="1219170"/>
            <a:r>
              <a:rPr lang="en-US" dirty="0">
                <a:solidFill>
                  <a:schemeClr val="bg1"/>
                </a:solidFill>
                <a:ea typeface="Questrial" pitchFamily="2" charset="0"/>
              </a:rPr>
              <a:t>2016</a:t>
            </a:r>
          </a:p>
        </p:txBody>
      </p:sp>
      <p:sp>
        <p:nvSpPr>
          <p:cNvPr id="55" name="Rectangle 54">
            <a:extLst>
              <a:ext uri="{FF2B5EF4-FFF2-40B4-BE49-F238E27FC236}">
                <a16:creationId xmlns:a16="http://schemas.microsoft.com/office/drawing/2014/main" id="{554CFA95-C5A3-434F-A02A-A2F9988FFB88}"/>
              </a:ext>
            </a:extLst>
          </p:cNvPr>
          <p:cNvSpPr/>
          <p:nvPr/>
        </p:nvSpPr>
        <p:spPr>
          <a:xfrm>
            <a:off x="9948653" y="3756723"/>
            <a:ext cx="652743" cy="369332"/>
          </a:xfrm>
          <a:prstGeom prst="rect">
            <a:avLst/>
          </a:prstGeom>
        </p:spPr>
        <p:txBody>
          <a:bodyPr wrap="none">
            <a:spAutoFit/>
          </a:bodyPr>
          <a:lstStyle/>
          <a:p>
            <a:pPr algn="ctr" defTabSz="1219170"/>
            <a:r>
              <a:rPr lang="en-US" dirty="0">
                <a:solidFill>
                  <a:schemeClr val="bg1"/>
                </a:solidFill>
                <a:ea typeface="Questrial" pitchFamily="2" charset="0"/>
              </a:rPr>
              <a:t>2017</a:t>
            </a:r>
          </a:p>
        </p:txBody>
      </p:sp>
      <p:sp>
        <p:nvSpPr>
          <p:cNvPr id="56" name="TextBox 55">
            <a:extLst>
              <a:ext uri="{FF2B5EF4-FFF2-40B4-BE49-F238E27FC236}">
                <a16:creationId xmlns:a16="http://schemas.microsoft.com/office/drawing/2014/main" id="{6BE4CF0C-F39F-41E3-A0C7-28D732171F39}"/>
              </a:ext>
            </a:extLst>
          </p:cNvPr>
          <p:cNvSpPr txBox="1"/>
          <p:nvPr/>
        </p:nvSpPr>
        <p:spPr>
          <a:xfrm>
            <a:off x="4636404" y="480993"/>
            <a:ext cx="2919197" cy="584775"/>
          </a:xfrm>
          <a:prstGeom prst="rect">
            <a:avLst/>
          </a:prstGeom>
          <a:noFill/>
        </p:spPr>
        <p:txBody>
          <a:bodyPr wrap="none" rtlCol="0">
            <a:spAutoFit/>
          </a:bodyPr>
          <a:lstStyle/>
          <a:p>
            <a:pPr algn="ctr"/>
            <a:r>
              <a:rPr lang="en-US" sz="3200" dirty="0">
                <a:solidFill>
                  <a:schemeClr val="tx1">
                    <a:lumMod val="65000"/>
                    <a:lumOff val="35000"/>
                  </a:schemeClr>
                </a:solidFill>
              </a:rPr>
              <a:t>Our Infographic!</a:t>
            </a:r>
          </a:p>
        </p:txBody>
      </p:sp>
      <p:sp>
        <p:nvSpPr>
          <p:cNvPr id="59" name="TextBox 58">
            <a:extLst>
              <a:ext uri="{FF2B5EF4-FFF2-40B4-BE49-F238E27FC236}">
                <a16:creationId xmlns:a16="http://schemas.microsoft.com/office/drawing/2014/main" id="{365F5F0A-8F86-4A45-AAEE-ABA87CDA6ADD}"/>
              </a:ext>
            </a:extLst>
          </p:cNvPr>
          <p:cNvSpPr txBox="1"/>
          <p:nvPr/>
        </p:nvSpPr>
        <p:spPr>
          <a:xfrm>
            <a:off x="5052637" y="1057959"/>
            <a:ext cx="2086725" cy="276999"/>
          </a:xfrm>
          <a:prstGeom prst="rect">
            <a:avLst/>
          </a:prstGeom>
          <a:noFill/>
        </p:spPr>
        <p:txBody>
          <a:bodyPr wrap="none" rtlCol="0">
            <a:spAutoFit/>
          </a:bodyPr>
          <a:lstStyle/>
          <a:p>
            <a:pPr algn="ctr"/>
            <a:r>
              <a:rPr lang="en-US" sz="1200" dirty="0">
                <a:solidFill>
                  <a:schemeClr val="tx1">
                    <a:lumMod val="65000"/>
                    <a:lumOff val="35000"/>
                  </a:schemeClr>
                </a:solidFill>
              </a:rPr>
              <a:t>/ This is the place for subtitle /</a:t>
            </a:r>
          </a:p>
        </p:txBody>
      </p:sp>
      <p:sp>
        <p:nvSpPr>
          <p:cNvPr id="61" name="Circle: Hollow 60">
            <a:extLst>
              <a:ext uri="{FF2B5EF4-FFF2-40B4-BE49-F238E27FC236}">
                <a16:creationId xmlns:a16="http://schemas.microsoft.com/office/drawing/2014/main" id="{9C8AB2D8-B325-4048-8C9E-C4D710132F21}"/>
              </a:ext>
            </a:extLst>
          </p:cNvPr>
          <p:cNvSpPr/>
          <p:nvPr/>
        </p:nvSpPr>
        <p:spPr>
          <a:xfrm>
            <a:off x="-317674" y="-351684"/>
            <a:ext cx="2047019" cy="2047019"/>
          </a:xfrm>
          <a:prstGeom prst="donu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65" name="Group 64">
            <a:extLst>
              <a:ext uri="{FF2B5EF4-FFF2-40B4-BE49-F238E27FC236}">
                <a16:creationId xmlns:a16="http://schemas.microsoft.com/office/drawing/2014/main" id="{F14B624D-8E1F-446C-B377-BB5DDD22517E}"/>
              </a:ext>
            </a:extLst>
          </p:cNvPr>
          <p:cNvGrpSpPr/>
          <p:nvPr/>
        </p:nvGrpSpPr>
        <p:grpSpPr>
          <a:xfrm>
            <a:off x="0" y="5010130"/>
            <a:ext cx="370413" cy="1345647"/>
            <a:chOff x="-972" y="5510679"/>
            <a:chExt cx="370413" cy="1345647"/>
          </a:xfrm>
        </p:grpSpPr>
        <p:sp>
          <p:nvSpPr>
            <p:cNvPr id="66" name="Rectangle 65">
              <a:extLst>
                <a:ext uri="{FF2B5EF4-FFF2-40B4-BE49-F238E27FC236}">
                  <a16:creationId xmlns:a16="http://schemas.microsoft.com/office/drawing/2014/main" id="{B626AC46-88BB-4F27-95BC-09182037CB9A}"/>
                </a:ext>
              </a:extLst>
            </p:cNvPr>
            <p:cNvSpPr/>
            <p:nvPr/>
          </p:nvSpPr>
          <p:spPr>
            <a:xfrm>
              <a:off x="-972" y="5510679"/>
              <a:ext cx="370413" cy="134564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TextBox 66">
              <a:extLst>
                <a:ext uri="{FF2B5EF4-FFF2-40B4-BE49-F238E27FC236}">
                  <a16:creationId xmlns:a16="http://schemas.microsoft.com/office/drawing/2014/main" id="{FD9CB13E-71D1-41CB-B4DD-44DE70B234EE}"/>
                </a:ext>
              </a:extLst>
            </p:cNvPr>
            <p:cNvSpPr txBox="1"/>
            <p:nvPr/>
          </p:nvSpPr>
          <p:spPr>
            <a:xfrm rot="16200000">
              <a:off x="-206256" y="6029615"/>
              <a:ext cx="780984" cy="307777"/>
            </a:xfrm>
            <a:prstGeom prst="rect">
              <a:avLst/>
            </a:prstGeom>
            <a:noFill/>
          </p:spPr>
          <p:txBody>
            <a:bodyPr wrap="none" rtlCol="0">
              <a:spAutoFit/>
            </a:bodyPr>
            <a:lstStyle/>
            <a:p>
              <a:pPr algn="ctr"/>
              <a:r>
                <a:rPr lang="en-US" sz="1400" dirty="0">
                  <a:solidFill>
                    <a:schemeClr val="bg1"/>
                  </a:solidFill>
                </a:rPr>
                <a:t>creative</a:t>
              </a:r>
            </a:p>
          </p:txBody>
        </p:sp>
      </p:grpSp>
    </p:spTree>
    <p:extLst>
      <p:ext uri="{BB962C8B-B14F-4D97-AF65-F5344CB8AC3E}">
        <p14:creationId xmlns:p14="http://schemas.microsoft.com/office/powerpoint/2010/main" val="31040515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3"/>
          <p:cNvSpPr>
            <a:spLocks noChangeAspect="1" noChangeArrowheads="1" noTextEdit="1"/>
          </p:cNvSpPr>
          <p:nvPr/>
        </p:nvSpPr>
        <p:spPr bwMode="auto">
          <a:xfrm rot="10800000">
            <a:off x="243093" y="-2451302"/>
            <a:ext cx="4978400" cy="52228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20" name="Group 19">
            <a:extLst>
              <a:ext uri="{FF2B5EF4-FFF2-40B4-BE49-F238E27FC236}">
                <a16:creationId xmlns:a16="http://schemas.microsoft.com/office/drawing/2014/main" id="{4015D39E-BF21-4808-88EE-CE9093DA2012}"/>
              </a:ext>
            </a:extLst>
          </p:cNvPr>
          <p:cNvGrpSpPr/>
          <p:nvPr/>
        </p:nvGrpSpPr>
        <p:grpSpPr>
          <a:xfrm>
            <a:off x="2822598" y="2027911"/>
            <a:ext cx="6546805" cy="2568757"/>
            <a:chOff x="2822598" y="1679618"/>
            <a:chExt cx="6546805" cy="3095626"/>
          </a:xfrm>
        </p:grpSpPr>
        <p:sp>
          <p:nvSpPr>
            <p:cNvPr id="8" name="Freeform 9"/>
            <p:cNvSpPr>
              <a:spLocks/>
            </p:cNvSpPr>
            <p:nvPr/>
          </p:nvSpPr>
          <p:spPr bwMode="auto">
            <a:xfrm rot="5400000">
              <a:off x="3375360" y="1126856"/>
              <a:ext cx="2384425" cy="3489949"/>
            </a:xfrm>
            <a:custGeom>
              <a:avLst/>
              <a:gdLst>
                <a:gd name="T0" fmla="*/ 1502 w 1502"/>
                <a:gd name="T1" fmla="*/ 1754 h 1754"/>
                <a:gd name="T2" fmla="*/ 1484 w 1502"/>
                <a:gd name="T3" fmla="*/ 1754 h 1754"/>
                <a:gd name="T4" fmla="*/ 1362 w 1502"/>
                <a:gd name="T5" fmla="*/ 1742 h 1754"/>
                <a:gd name="T6" fmla="*/ 1266 w 1502"/>
                <a:gd name="T7" fmla="*/ 1726 h 1754"/>
                <a:gd name="T8" fmla="*/ 1152 w 1502"/>
                <a:gd name="T9" fmla="*/ 1702 h 1754"/>
                <a:gd name="T10" fmla="*/ 1026 w 1502"/>
                <a:gd name="T11" fmla="*/ 1664 h 1754"/>
                <a:gd name="T12" fmla="*/ 892 w 1502"/>
                <a:gd name="T13" fmla="*/ 1612 h 1754"/>
                <a:gd name="T14" fmla="*/ 754 w 1502"/>
                <a:gd name="T15" fmla="*/ 1542 h 1754"/>
                <a:gd name="T16" fmla="*/ 720 w 1502"/>
                <a:gd name="T17" fmla="*/ 1522 h 1754"/>
                <a:gd name="T18" fmla="*/ 656 w 1502"/>
                <a:gd name="T19" fmla="*/ 1476 h 1754"/>
                <a:gd name="T20" fmla="*/ 596 w 1502"/>
                <a:gd name="T21" fmla="*/ 1426 h 1754"/>
                <a:gd name="T22" fmla="*/ 542 w 1502"/>
                <a:gd name="T23" fmla="*/ 1370 h 1754"/>
                <a:gd name="T24" fmla="*/ 492 w 1502"/>
                <a:gd name="T25" fmla="*/ 1310 h 1754"/>
                <a:gd name="T26" fmla="*/ 426 w 1502"/>
                <a:gd name="T27" fmla="*/ 1218 h 1754"/>
                <a:gd name="T28" fmla="*/ 352 w 1502"/>
                <a:gd name="T29" fmla="*/ 1090 h 1754"/>
                <a:gd name="T30" fmla="*/ 292 w 1502"/>
                <a:gd name="T31" fmla="*/ 968 h 1754"/>
                <a:gd name="T32" fmla="*/ 248 w 1502"/>
                <a:gd name="T33" fmla="*/ 856 h 1754"/>
                <a:gd name="T34" fmla="*/ 196 w 1502"/>
                <a:gd name="T35" fmla="*/ 706 h 1754"/>
                <a:gd name="T36" fmla="*/ 148 w 1502"/>
                <a:gd name="T37" fmla="*/ 554 h 1754"/>
                <a:gd name="T38" fmla="*/ 0 w 1502"/>
                <a:gd name="T39" fmla="*/ 64 h 1754"/>
                <a:gd name="T40" fmla="*/ 20 w 1502"/>
                <a:gd name="T41" fmla="*/ 0 h 1754"/>
                <a:gd name="T42" fmla="*/ 64 w 1502"/>
                <a:gd name="T43" fmla="*/ 96 h 1754"/>
                <a:gd name="T44" fmla="*/ 142 w 1502"/>
                <a:gd name="T45" fmla="*/ 238 h 1754"/>
                <a:gd name="T46" fmla="*/ 196 w 1502"/>
                <a:gd name="T47" fmla="*/ 324 h 1754"/>
                <a:gd name="T48" fmla="*/ 262 w 1502"/>
                <a:gd name="T49" fmla="*/ 414 h 1754"/>
                <a:gd name="T50" fmla="*/ 338 w 1502"/>
                <a:gd name="T51" fmla="*/ 508 h 1754"/>
                <a:gd name="T52" fmla="*/ 380 w 1502"/>
                <a:gd name="T53" fmla="*/ 554 h 1754"/>
                <a:gd name="T54" fmla="*/ 476 w 1502"/>
                <a:gd name="T55" fmla="*/ 634 h 1754"/>
                <a:gd name="T56" fmla="*/ 586 w 1502"/>
                <a:gd name="T57" fmla="*/ 702 h 1754"/>
                <a:gd name="T58" fmla="*/ 712 w 1502"/>
                <a:gd name="T59" fmla="*/ 756 h 1754"/>
                <a:gd name="T60" fmla="*/ 854 w 1502"/>
                <a:gd name="T61" fmla="*/ 800 h 1754"/>
                <a:gd name="T62" fmla="*/ 1014 w 1502"/>
                <a:gd name="T63" fmla="*/ 830 h 1754"/>
                <a:gd name="T64" fmla="*/ 1194 w 1502"/>
                <a:gd name="T65" fmla="*/ 850 h 1754"/>
                <a:gd name="T66" fmla="*/ 1394 w 1502"/>
                <a:gd name="T67" fmla="*/ 860 h 1754"/>
                <a:gd name="T68" fmla="*/ 1502 w 1502"/>
                <a:gd name="T69" fmla="*/ 860 h 17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02" h="1754">
                  <a:moveTo>
                    <a:pt x="1502" y="860"/>
                  </a:moveTo>
                  <a:lnTo>
                    <a:pt x="1502" y="1754"/>
                  </a:lnTo>
                  <a:lnTo>
                    <a:pt x="1502" y="1754"/>
                  </a:lnTo>
                  <a:lnTo>
                    <a:pt x="1484" y="1754"/>
                  </a:lnTo>
                  <a:lnTo>
                    <a:pt x="1436" y="1750"/>
                  </a:lnTo>
                  <a:lnTo>
                    <a:pt x="1362" y="1742"/>
                  </a:lnTo>
                  <a:lnTo>
                    <a:pt x="1316" y="1736"/>
                  </a:lnTo>
                  <a:lnTo>
                    <a:pt x="1266" y="1726"/>
                  </a:lnTo>
                  <a:lnTo>
                    <a:pt x="1210" y="1716"/>
                  </a:lnTo>
                  <a:lnTo>
                    <a:pt x="1152" y="1702"/>
                  </a:lnTo>
                  <a:lnTo>
                    <a:pt x="1090" y="1684"/>
                  </a:lnTo>
                  <a:lnTo>
                    <a:pt x="1026" y="1664"/>
                  </a:lnTo>
                  <a:lnTo>
                    <a:pt x="958" y="1640"/>
                  </a:lnTo>
                  <a:lnTo>
                    <a:pt x="892" y="1612"/>
                  </a:lnTo>
                  <a:lnTo>
                    <a:pt x="822" y="1580"/>
                  </a:lnTo>
                  <a:lnTo>
                    <a:pt x="754" y="1542"/>
                  </a:lnTo>
                  <a:lnTo>
                    <a:pt x="754" y="1542"/>
                  </a:lnTo>
                  <a:lnTo>
                    <a:pt x="720" y="1522"/>
                  </a:lnTo>
                  <a:lnTo>
                    <a:pt x="688" y="1500"/>
                  </a:lnTo>
                  <a:lnTo>
                    <a:pt x="656" y="1476"/>
                  </a:lnTo>
                  <a:lnTo>
                    <a:pt x="626" y="1452"/>
                  </a:lnTo>
                  <a:lnTo>
                    <a:pt x="596" y="1426"/>
                  </a:lnTo>
                  <a:lnTo>
                    <a:pt x="570" y="1398"/>
                  </a:lnTo>
                  <a:lnTo>
                    <a:pt x="542" y="1370"/>
                  </a:lnTo>
                  <a:lnTo>
                    <a:pt x="518" y="1340"/>
                  </a:lnTo>
                  <a:lnTo>
                    <a:pt x="492" y="1310"/>
                  </a:lnTo>
                  <a:lnTo>
                    <a:pt x="470" y="1280"/>
                  </a:lnTo>
                  <a:lnTo>
                    <a:pt x="426" y="1218"/>
                  </a:lnTo>
                  <a:lnTo>
                    <a:pt x="386" y="1154"/>
                  </a:lnTo>
                  <a:lnTo>
                    <a:pt x="352" y="1090"/>
                  </a:lnTo>
                  <a:lnTo>
                    <a:pt x="320" y="1028"/>
                  </a:lnTo>
                  <a:lnTo>
                    <a:pt x="292" y="968"/>
                  </a:lnTo>
                  <a:lnTo>
                    <a:pt x="268" y="910"/>
                  </a:lnTo>
                  <a:lnTo>
                    <a:pt x="248" y="856"/>
                  </a:lnTo>
                  <a:lnTo>
                    <a:pt x="216" y="766"/>
                  </a:lnTo>
                  <a:lnTo>
                    <a:pt x="196" y="706"/>
                  </a:lnTo>
                  <a:lnTo>
                    <a:pt x="196" y="706"/>
                  </a:lnTo>
                  <a:lnTo>
                    <a:pt x="148" y="554"/>
                  </a:lnTo>
                  <a:lnTo>
                    <a:pt x="84" y="340"/>
                  </a:lnTo>
                  <a:lnTo>
                    <a:pt x="0" y="64"/>
                  </a:lnTo>
                  <a:lnTo>
                    <a:pt x="20" y="0"/>
                  </a:lnTo>
                  <a:lnTo>
                    <a:pt x="20" y="0"/>
                  </a:lnTo>
                  <a:lnTo>
                    <a:pt x="40" y="44"/>
                  </a:lnTo>
                  <a:lnTo>
                    <a:pt x="64" y="96"/>
                  </a:lnTo>
                  <a:lnTo>
                    <a:pt x="98" y="160"/>
                  </a:lnTo>
                  <a:lnTo>
                    <a:pt x="142" y="238"/>
                  </a:lnTo>
                  <a:lnTo>
                    <a:pt x="168" y="280"/>
                  </a:lnTo>
                  <a:lnTo>
                    <a:pt x="196" y="324"/>
                  </a:lnTo>
                  <a:lnTo>
                    <a:pt x="228" y="368"/>
                  </a:lnTo>
                  <a:lnTo>
                    <a:pt x="262" y="414"/>
                  </a:lnTo>
                  <a:lnTo>
                    <a:pt x="298" y="462"/>
                  </a:lnTo>
                  <a:lnTo>
                    <a:pt x="338" y="508"/>
                  </a:lnTo>
                  <a:lnTo>
                    <a:pt x="338" y="508"/>
                  </a:lnTo>
                  <a:lnTo>
                    <a:pt x="380" y="554"/>
                  </a:lnTo>
                  <a:lnTo>
                    <a:pt x="426" y="596"/>
                  </a:lnTo>
                  <a:lnTo>
                    <a:pt x="476" y="634"/>
                  </a:lnTo>
                  <a:lnTo>
                    <a:pt x="530" y="670"/>
                  </a:lnTo>
                  <a:lnTo>
                    <a:pt x="586" y="702"/>
                  </a:lnTo>
                  <a:lnTo>
                    <a:pt x="646" y="730"/>
                  </a:lnTo>
                  <a:lnTo>
                    <a:pt x="712" y="756"/>
                  </a:lnTo>
                  <a:lnTo>
                    <a:pt x="780" y="780"/>
                  </a:lnTo>
                  <a:lnTo>
                    <a:pt x="854" y="800"/>
                  </a:lnTo>
                  <a:lnTo>
                    <a:pt x="932" y="816"/>
                  </a:lnTo>
                  <a:lnTo>
                    <a:pt x="1014" y="830"/>
                  </a:lnTo>
                  <a:lnTo>
                    <a:pt x="1102" y="842"/>
                  </a:lnTo>
                  <a:lnTo>
                    <a:pt x="1194" y="850"/>
                  </a:lnTo>
                  <a:lnTo>
                    <a:pt x="1292" y="856"/>
                  </a:lnTo>
                  <a:lnTo>
                    <a:pt x="1394" y="860"/>
                  </a:lnTo>
                  <a:lnTo>
                    <a:pt x="1502" y="860"/>
                  </a:lnTo>
                  <a:lnTo>
                    <a:pt x="1502" y="860"/>
                  </a:lnTo>
                  <a:close/>
                </a:path>
              </a:pathLst>
            </a:custGeom>
            <a:gradFill>
              <a:gsLst>
                <a:gs pos="37000">
                  <a:schemeClr val="accent4"/>
                </a:gs>
                <a:gs pos="69000">
                  <a:schemeClr val="accent4">
                    <a:lumMod val="75000"/>
                  </a:schemeClr>
                </a:gs>
              </a:gsLst>
              <a:lin ang="2700000" scaled="1"/>
            </a:gradFill>
            <a:ln>
              <a:noFill/>
            </a:ln>
            <a:extLst/>
          </p:spPr>
          <p:txBody>
            <a:bodyPr vert="horz" wrap="square" lIns="91440" tIns="45720" rIns="91440" bIns="45720" numCol="1" anchor="t" anchorCtr="0" compatLnSpc="1">
              <a:prstTxWarp prst="textNoShape">
                <a:avLst/>
              </a:prstTxWarp>
            </a:bodyPr>
            <a:lstStyle/>
            <a:p>
              <a:endParaRPr lang="en-US"/>
            </a:p>
          </p:txBody>
        </p:sp>
        <p:sp>
          <p:nvSpPr>
            <p:cNvPr id="9" name="Freeform 10"/>
            <p:cNvSpPr>
              <a:spLocks/>
            </p:cNvSpPr>
            <p:nvPr/>
          </p:nvSpPr>
          <p:spPr bwMode="auto">
            <a:xfrm rot="5400000">
              <a:off x="4280634" y="2032131"/>
              <a:ext cx="2352675" cy="1711150"/>
            </a:xfrm>
            <a:custGeom>
              <a:avLst/>
              <a:gdLst>
                <a:gd name="T0" fmla="*/ 0 w 1482"/>
                <a:gd name="T1" fmla="*/ 0 h 860"/>
                <a:gd name="T2" fmla="*/ 1482 w 1482"/>
                <a:gd name="T3" fmla="*/ 0 h 860"/>
                <a:gd name="T4" fmla="*/ 1482 w 1482"/>
                <a:gd name="T5" fmla="*/ 860 h 860"/>
                <a:gd name="T6" fmla="*/ 1482 w 1482"/>
                <a:gd name="T7" fmla="*/ 860 h 860"/>
                <a:gd name="T8" fmla="*/ 1428 w 1482"/>
                <a:gd name="T9" fmla="*/ 860 h 860"/>
                <a:gd name="T10" fmla="*/ 1300 w 1482"/>
                <a:gd name="T11" fmla="*/ 858 h 860"/>
                <a:gd name="T12" fmla="*/ 1222 w 1482"/>
                <a:gd name="T13" fmla="*/ 854 h 860"/>
                <a:gd name="T14" fmla="*/ 1142 w 1482"/>
                <a:gd name="T15" fmla="*/ 848 h 860"/>
                <a:gd name="T16" fmla="*/ 1066 w 1482"/>
                <a:gd name="T17" fmla="*/ 842 h 860"/>
                <a:gd name="T18" fmla="*/ 1030 w 1482"/>
                <a:gd name="T19" fmla="*/ 836 h 860"/>
                <a:gd name="T20" fmla="*/ 998 w 1482"/>
                <a:gd name="T21" fmla="*/ 830 h 860"/>
                <a:gd name="T22" fmla="*/ 998 w 1482"/>
                <a:gd name="T23" fmla="*/ 830 h 860"/>
                <a:gd name="T24" fmla="*/ 964 w 1482"/>
                <a:gd name="T25" fmla="*/ 826 h 860"/>
                <a:gd name="T26" fmla="*/ 924 w 1482"/>
                <a:gd name="T27" fmla="*/ 820 h 860"/>
                <a:gd name="T28" fmla="*/ 876 w 1482"/>
                <a:gd name="T29" fmla="*/ 812 h 860"/>
                <a:gd name="T30" fmla="*/ 822 w 1482"/>
                <a:gd name="T31" fmla="*/ 802 h 860"/>
                <a:gd name="T32" fmla="*/ 764 w 1482"/>
                <a:gd name="T33" fmla="*/ 788 h 860"/>
                <a:gd name="T34" fmla="*/ 702 w 1482"/>
                <a:gd name="T35" fmla="*/ 768 h 860"/>
                <a:gd name="T36" fmla="*/ 670 w 1482"/>
                <a:gd name="T37" fmla="*/ 756 h 860"/>
                <a:gd name="T38" fmla="*/ 636 w 1482"/>
                <a:gd name="T39" fmla="*/ 742 h 860"/>
                <a:gd name="T40" fmla="*/ 602 w 1482"/>
                <a:gd name="T41" fmla="*/ 726 h 860"/>
                <a:gd name="T42" fmla="*/ 566 w 1482"/>
                <a:gd name="T43" fmla="*/ 708 h 860"/>
                <a:gd name="T44" fmla="*/ 532 w 1482"/>
                <a:gd name="T45" fmla="*/ 688 h 860"/>
                <a:gd name="T46" fmla="*/ 496 w 1482"/>
                <a:gd name="T47" fmla="*/ 666 h 860"/>
                <a:gd name="T48" fmla="*/ 460 w 1482"/>
                <a:gd name="T49" fmla="*/ 640 h 860"/>
                <a:gd name="T50" fmla="*/ 424 w 1482"/>
                <a:gd name="T51" fmla="*/ 612 h 860"/>
                <a:gd name="T52" fmla="*/ 386 w 1482"/>
                <a:gd name="T53" fmla="*/ 582 h 860"/>
                <a:gd name="T54" fmla="*/ 350 w 1482"/>
                <a:gd name="T55" fmla="*/ 546 h 860"/>
                <a:gd name="T56" fmla="*/ 314 w 1482"/>
                <a:gd name="T57" fmla="*/ 510 h 860"/>
                <a:gd name="T58" fmla="*/ 278 w 1482"/>
                <a:gd name="T59" fmla="*/ 468 h 860"/>
                <a:gd name="T60" fmla="*/ 242 w 1482"/>
                <a:gd name="T61" fmla="*/ 424 h 860"/>
                <a:gd name="T62" fmla="*/ 206 w 1482"/>
                <a:gd name="T63" fmla="*/ 376 h 860"/>
                <a:gd name="T64" fmla="*/ 170 w 1482"/>
                <a:gd name="T65" fmla="*/ 324 h 860"/>
                <a:gd name="T66" fmla="*/ 134 w 1482"/>
                <a:gd name="T67" fmla="*/ 268 h 860"/>
                <a:gd name="T68" fmla="*/ 100 w 1482"/>
                <a:gd name="T69" fmla="*/ 208 h 860"/>
                <a:gd name="T70" fmla="*/ 66 w 1482"/>
                <a:gd name="T71" fmla="*/ 144 h 860"/>
                <a:gd name="T72" fmla="*/ 32 w 1482"/>
                <a:gd name="T73" fmla="*/ 74 h 860"/>
                <a:gd name="T74" fmla="*/ 0 w 1482"/>
                <a:gd name="T75" fmla="*/ 0 h 860"/>
                <a:gd name="T76" fmla="*/ 0 w 1482"/>
                <a:gd name="T77" fmla="*/ 0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82" h="860">
                  <a:moveTo>
                    <a:pt x="0" y="0"/>
                  </a:moveTo>
                  <a:lnTo>
                    <a:pt x="1482" y="0"/>
                  </a:lnTo>
                  <a:lnTo>
                    <a:pt x="1482" y="860"/>
                  </a:lnTo>
                  <a:lnTo>
                    <a:pt x="1482" y="860"/>
                  </a:lnTo>
                  <a:lnTo>
                    <a:pt x="1428" y="860"/>
                  </a:lnTo>
                  <a:lnTo>
                    <a:pt x="1300" y="858"/>
                  </a:lnTo>
                  <a:lnTo>
                    <a:pt x="1222" y="854"/>
                  </a:lnTo>
                  <a:lnTo>
                    <a:pt x="1142" y="848"/>
                  </a:lnTo>
                  <a:lnTo>
                    <a:pt x="1066" y="842"/>
                  </a:lnTo>
                  <a:lnTo>
                    <a:pt x="1030" y="836"/>
                  </a:lnTo>
                  <a:lnTo>
                    <a:pt x="998" y="830"/>
                  </a:lnTo>
                  <a:lnTo>
                    <a:pt x="998" y="830"/>
                  </a:lnTo>
                  <a:lnTo>
                    <a:pt x="964" y="826"/>
                  </a:lnTo>
                  <a:lnTo>
                    <a:pt x="924" y="820"/>
                  </a:lnTo>
                  <a:lnTo>
                    <a:pt x="876" y="812"/>
                  </a:lnTo>
                  <a:lnTo>
                    <a:pt x="822" y="802"/>
                  </a:lnTo>
                  <a:lnTo>
                    <a:pt x="764" y="788"/>
                  </a:lnTo>
                  <a:lnTo>
                    <a:pt x="702" y="768"/>
                  </a:lnTo>
                  <a:lnTo>
                    <a:pt x="670" y="756"/>
                  </a:lnTo>
                  <a:lnTo>
                    <a:pt x="636" y="742"/>
                  </a:lnTo>
                  <a:lnTo>
                    <a:pt x="602" y="726"/>
                  </a:lnTo>
                  <a:lnTo>
                    <a:pt x="566" y="708"/>
                  </a:lnTo>
                  <a:lnTo>
                    <a:pt x="532" y="688"/>
                  </a:lnTo>
                  <a:lnTo>
                    <a:pt x="496" y="666"/>
                  </a:lnTo>
                  <a:lnTo>
                    <a:pt x="460" y="640"/>
                  </a:lnTo>
                  <a:lnTo>
                    <a:pt x="424" y="612"/>
                  </a:lnTo>
                  <a:lnTo>
                    <a:pt x="386" y="582"/>
                  </a:lnTo>
                  <a:lnTo>
                    <a:pt x="350" y="546"/>
                  </a:lnTo>
                  <a:lnTo>
                    <a:pt x="314" y="510"/>
                  </a:lnTo>
                  <a:lnTo>
                    <a:pt x="278" y="468"/>
                  </a:lnTo>
                  <a:lnTo>
                    <a:pt x="242" y="424"/>
                  </a:lnTo>
                  <a:lnTo>
                    <a:pt x="206" y="376"/>
                  </a:lnTo>
                  <a:lnTo>
                    <a:pt x="170" y="324"/>
                  </a:lnTo>
                  <a:lnTo>
                    <a:pt x="134" y="268"/>
                  </a:lnTo>
                  <a:lnTo>
                    <a:pt x="100" y="208"/>
                  </a:lnTo>
                  <a:lnTo>
                    <a:pt x="66" y="144"/>
                  </a:lnTo>
                  <a:lnTo>
                    <a:pt x="32" y="74"/>
                  </a:lnTo>
                  <a:lnTo>
                    <a:pt x="0" y="0"/>
                  </a:lnTo>
                  <a:lnTo>
                    <a:pt x="0" y="0"/>
                  </a:lnTo>
                  <a:close/>
                </a:path>
              </a:pathLst>
            </a:custGeom>
            <a:gradFill>
              <a:gsLst>
                <a:gs pos="37000">
                  <a:schemeClr val="accent3"/>
                </a:gs>
                <a:gs pos="69000">
                  <a:schemeClr val="accent3">
                    <a:lumMod val="75000"/>
                  </a:schemeClr>
                </a:gs>
              </a:gsLst>
              <a:lin ang="2700000" scaled="1"/>
            </a:gradFill>
            <a:ln>
              <a:noFill/>
            </a:ln>
            <a:extLst/>
          </p:spPr>
          <p:txBody>
            <a:bodyPr vert="horz" wrap="square" lIns="91440" tIns="45720" rIns="91440" bIns="45720" numCol="1" anchor="t" anchorCtr="0" compatLnSpc="1">
              <a:prstTxWarp prst="textNoShape">
                <a:avLst/>
              </a:prstTxWarp>
            </a:bodyPr>
            <a:lstStyle/>
            <a:p>
              <a:endParaRPr lang="en-US"/>
            </a:p>
          </p:txBody>
        </p:sp>
        <p:sp>
          <p:nvSpPr>
            <p:cNvPr id="10" name="Freeform 11"/>
            <p:cNvSpPr>
              <a:spLocks/>
            </p:cNvSpPr>
            <p:nvPr/>
          </p:nvSpPr>
          <p:spPr bwMode="auto">
            <a:xfrm rot="5400000">
              <a:off x="5896278" y="2127637"/>
              <a:ext cx="2352675" cy="1520137"/>
            </a:xfrm>
            <a:custGeom>
              <a:avLst/>
              <a:gdLst>
                <a:gd name="T0" fmla="*/ 1482 w 1482"/>
                <a:gd name="T1" fmla="*/ 0 h 764"/>
                <a:gd name="T2" fmla="*/ 1482 w 1482"/>
                <a:gd name="T3" fmla="*/ 764 h 764"/>
                <a:gd name="T4" fmla="*/ 0 w 1482"/>
                <a:gd name="T5" fmla="*/ 764 h 764"/>
                <a:gd name="T6" fmla="*/ 18 w 1482"/>
                <a:gd name="T7" fmla="*/ 714 h 764"/>
                <a:gd name="T8" fmla="*/ 18 w 1482"/>
                <a:gd name="T9" fmla="*/ 714 h 764"/>
                <a:gd name="T10" fmla="*/ 56 w 1482"/>
                <a:gd name="T11" fmla="*/ 656 h 764"/>
                <a:gd name="T12" fmla="*/ 100 w 1482"/>
                <a:gd name="T13" fmla="*/ 596 h 764"/>
                <a:gd name="T14" fmla="*/ 156 w 1482"/>
                <a:gd name="T15" fmla="*/ 522 h 764"/>
                <a:gd name="T16" fmla="*/ 222 w 1482"/>
                <a:gd name="T17" fmla="*/ 442 h 764"/>
                <a:gd name="T18" fmla="*/ 256 w 1482"/>
                <a:gd name="T19" fmla="*/ 402 h 764"/>
                <a:gd name="T20" fmla="*/ 292 w 1482"/>
                <a:gd name="T21" fmla="*/ 364 h 764"/>
                <a:gd name="T22" fmla="*/ 328 w 1482"/>
                <a:gd name="T23" fmla="*/ 326 h 764"/>
                <a:gd name="T24" fmla="*/ 364 w 1482"/>
                <a:gd name="T25" fmla="*/ 292 h 764"/>
                <a:gd name="T26" fmla="*/ 400 w 1482"/>
                <a:gd name="T27" fmla="*/ 262 h 764"/>
                <a:gd name="T28" fmla="*/ 434 w 1482"/>
                <a:gd name="T29" fmla="*/ 236 h 764"/>
                <a:gd name="T30" fmla="*/ 434 w 1482"/>
                <a:gd name="T31" fmla="*/ 236 h 764"/>
                <a:gd name="T32" fmla="*/ 470 w 1482"/>
                <a:gd name="T33" fmla="*/ 212 h 764"/>
                <a:gd name="T34" fmla="*/ 506 w 1482"/>
                <a:gd name="T35" fmla="*/ 190 h 764"/>
                <a:gd name="T36" fmla="*/ 544 w 1482"/>
                <a:gd name="T37" fmla="*/ 170 h 764"/>
                <a:gd name="T38" fmla="*/ 584 w 1482"/>
                <a:gd name="T39" fmla="*/ 150 h 764"/>
                <a:gd name="T40" fmla="*/ 626 w 1482"/>
                <a:gd name="T41" fmla="*/ 130 h 764"/>
                <a:gd name="T42" fmla="*/ 674 w 1482"/>
                <a:gd name="T43" fmla="*/ 112 h 764"/>
                <a:gd name="T44" fmla="*/ 724 w 1482"/>
                <a:gd name="T45" fmla="*/ 96 h 764"/>
                <a:gd name="T46" fmla="*/ 780 w 1482"/>
                <a:gd name="T47" fmla="*/ 80 h 764"/>
                <a:gd name="T48" fmla="*/ 842 w 1482"/>
                <a:gd name="T49" fmla="*/ 66 h 764"/>
                <a:gd name="T50" fmla="*/ 910 w 1482"/>
                <a:gd name="T51" fmla="*/ 52 h 764"/>
                <a:gd name="T52" fmla="*/ 984 w 1482"/>
                <a:gd name="T53" fmla="*/ 40 h 764"/>
                <a:gd name="T54" fmla="*/ 1066 w 1482"/>
                <a:gd name="T55" fmla="*/ 30 h 764"/>
                <a:gd name="T56" fmla="*/ 1156 w 1482"/>
                <a:gd name="T57" fmla="*/ 20 h 764"/>
                <a:gd name="T58" fmla="*/ 1256 w 1482"/>
                <a:gd name="T59" fmla="*/ 12 h 764"/>
                <a:gd name="T60" fmla="*/ 1364 w 1482"/>
                <a:gd name="T61" fmla="*/ 6 h 764"/>
                <a:gd name="T62" fmla="*/ 1482 w 1482"/>
                <a:gd name="T63" fmla="*/ 0 h 764"/>
                <a:gd name="T64" fmla="*/ 1482 w 1482"/>
                <a:gd name="T65" fmla="*/ 0 h 7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82" h="764">
                  <a:moveTo>
                    <a:pt x="1482" y="0"/>
                  </a:moveTo>
                  <a:lnTo>
                    <a:pt x="1482" y="764"/>
                  </a:lnTo>
                  <a:lnTo>
                    <a:pt x="0" y="764"/>
                  </a:lnTo>
                  <a:lnTo>
                    <a:pt x="18" y="714"/>
                  </a:lnTo>
                  <a:lnTo>
                    <a:pt x="18" y="714"/>
                  </a:lnTo>
                  <a:lnTo>
                    <a:pt x="56" y="656"/>
                  </a:lnTo>
                  <a:lnTo>
                    <a:pt x="100" y="596"/>
                  </a:lnTo>
                  <a:lnTo>
                    <a:pt x="156" y="522"/>
                  </a:lnTo>
                  <a:lnTo>
                    <a:pt x="222" y="442"/>
                  </a:lnTo>
                  <a:lnTo>
                    <a:pt x="256" y="402"/>
                  </a:lnTo>
                  <a:lnTo>
                    <a:pt x="292" y="364"/>
                  </a:lnTo>
                  <a:lnTo>
                    <a:pt x="328" y="326"/>
                  </a:lnTo>
                  <a:lnTo>
                    <a:pt x="364" y="292"/>
                  </a:lnTo>
                  <a:lnTo>
                    <a:pt x="400" y="262"/>
                  </a:lnTo>
                  <a:lnTo>
                    <a:pt x="434" y="236"/>
                  </a:lnTo>
                  <a:lnTo>
                    <a:pt x="434" y="236"/>
                  </a:lnTo>
                  <a:lnTo>
                    <a:pt x="470" y="212"/>
                  </a:lnTo>
                  <a:lnTo>
                    <a:pt x="506" y="190"/>
                  </a:lnTo>
                  <a:lnTo>
                    <a:pt x="544" y="170"/>
                  </a:lnTo>
                  <a:lnTo>
                    <a:pt x="584" y="150"/>
                  </a:lnTo>
                  <a:lnTo>
                    <a:pt x="626" y="130"/>
                  </a:lnTo>
                  <a:lnTo>
                    <a:pt x="674" y="112"/>
                  </a:lnTo>
                  <a:lnTo>
                    <a:pt x="724" y="96"/>
                  </a:lnTo>
                  <a:lnTo>
                    <a:pt x="780" y="80"/>
                  </a:lnTo>
                  <a:lnTo>
                    <a:pt x="842" y="66"/>
                  </a:lnTo>
                  <a:lnTo>
                    <a:pt x="910" y="52"/>
                  </a:lnTo>
                  <a:lnTo>
                    <a:pt x="984" y="40"/>
                  </a:lnTo>
                  <a:lnTo>
                    <a:pt x="1066" y="30"/>
                  </a:lnTo>
                  <a:lnTo>
                    <a:pt x="1156" y="20"/>
                  </a:lnTo>
                  <a:lnTo>
                    <a:pt x="1256" y="12"/>
                  </a:lnTo>
                  <a:lnTo>
                    <a:pt x="1364" y="6"/>
                  </a:lnTo>
                  <a:lnTo>
                    <a:pt x="1482" y="0"/>
                  </a:lnTo>
                  <a:lnTo>
                    <a:pt x="1482" y="0"/>
                  </a:lnTo>
                  <a:close/>
                </a:path>
              </a:pathLst>
            </a:custGeom>
            <a:gradFill>
              <a:gsLst>
                <a:gs pos="37000">
                  <a:schemeClr val="accent2"/>
                </a:gs>
                <a:gs pos="69000">
                  <a:schemeClr val="accent2">
                    <a:lumMod val="75000"/>
                  </a:schemeClr>
                </a:gs>
              </a:gsLst>
              <a:lin ang="2700000" scaled="1"/>
            </a:gradFill>
            <a:ln>
              <a:noFill/>
            </a:ln>
            <a:extLst/>
          </p:spPr>
          <p:txBody>
            <a:bodyPr vert="horz" wrap="square" lIns="91440" tIns="45720" rIns="91440" bIns="45720" numCol="1" anchor="t" anchorCtr="0" compatLnSpc="1">
              <a:prstTxWarp prst="textNoShape">
                <a:avLst/>
              </a:prstTxWarp>
            </a:bodyPr>
            <a:lstStyle/>
            <a:p>
              <a:endParaRPr lang="en-US"/>
            </a:p>
          </p:txBody>
        </p:sp>
        <p:sp>
          <p:nvSpPr>
            <p:cNvPr id="11" name="Freeform 12"/>
            <p:cNvSpPr>
              <a:spLocks/>
            </p:cNvSpPr>
            <p:nvPr/>
          </p:nvSpPr>
          <p:spPr bwMode="auto">
            <a:xfrm rot="5400000">
              <a:off x="6728336" y="1423640"/>
              <a:ext cx="2324100" cy="2956707"/>
            </a:xfrm>
            <a:custGeom>
              <a:avLst/>
              <a:gdLst>
                <a:gd name="T0" fmla="*/ 1464 w 1464"/>
                <a:gd name="T1" fmla="*/ 0 h 1486"/>
                <a:gd name="T2" fmla="*/ 1464 w 1464"/>
                <a:gd name="T3" fmla="*/ 772 h 1486"/>
                <a:gd name="T4" fmla="*/ 1464 w 1464"/>
                <a:gd name="T5" fmla="*/ 772 h 1486"/>
                <a:gd name="T6" fmla="*/ 1398 w 1464"/>
                <a:gd name="T7" fmla="*/ 774 h 1486"/>
                <a:gd name="T8" fmla="*/ 1324 w 1464"/>
                <a:gd name="T9" fmla="*/ 776 h 1486"/>
                <a:gd name="T10" fmla="*/ 1230 w 1464"/>
                <a:gd name="T11" fmla="*/ 784 h 1486"/>
                <a:gd name="T12" fmla="*/ 1120 w 1464"/>
                <a:gd name="T13" fmla="*/ 794 h 1486"/>
                <a:gd name="T14" fmla="*/ 1000 w 1464"/>
                <a:gd name="T15" fmla="*/ 808 h 1486"/>
                <a:gd name="T16" fmla="*/ 938 w 1464"/>
                <a:gd name="T17" fmla="*/ 818 h 1486"/>
                <a:gd name="T18" fmla="*/ 874 w 1464"/>
                <a:gd name="T19" fmla="*/ 828 h 1486"/>
                <a:gd name="T20" fmla="*/ 812 w 1464"/>
                <a:gd name="T21" fmla="*/ 842 h 1486"/>
                <a:gd name="T22" fmla="*/ 750 w 1464"/>
                <a:gd name="T23" fmla="*/ 856 h 1486"/>
                <a:gd name="T24" fmla="*/ 750 w 1464"/>
                <a:gd name="T25" fmla="*/ 856 h 1486"/>
                <a:gd name="T26" fmla="*/ 690 w 1464"/>
                <a:gd name="T27" fmla="*/ 872 h 1486"/>
                <a:gd name="T28" fmla="*/ 634 w 1464"/>
                <a:gd name="T29" fmla="*/ 892 h 1486"/>
                <a:gd name="T30" fmla="*/ 582 w 1464"/>
                <a:gd name="T31" fmla="*/ 914 h 1486"/>
                <a:gd name="T32" fmla="*/ 532 w 1464"/>
                <a:gd name="T33" fmla="*/ 940 h 1486"/>
                <a:gd name="T34" fmla="*/ 484 w 1464"/>
                <a:gd name="T35" fmla="*/ 968 h 1486"/>
                <a:gd name="T36" fmla="*/ 440 w 1464"/>
                <a:gd name="T37" fmla="*/ 1000 h 1486"/>
                <a:gd name="T38" fmla="*/ 396 w 1464"/>
                <a:gd name="T39" fmla="*/ 1034 h 1486"/>
                <a:gd name="T40" fmla="*/ 352 w 1464"/>
                <a:gd name="T41" fmla="*/ 1072 h 1486"/>
                <a:gd name="T42" fmla="*/ 310 w 1464"/>
                <a:gd name="T43" fmla="*/ 1112 h 1486"/>
                <a:gd name="T44" fmla="*/ 268 w 1464"/>
                <a:gd name="T45" fmla="*/ 1156 h 1486"/>
                <a:gd name="T46" fmla="*/ 226 w 1464"/>
                <a:gd name="T47" fmla="*/ 1204 h 1486"/>
                <a:gd name="T48" fmla="*/ 184 w 1464"/>
                <a:gd name="T49" fmla="*/ 1254 h 1486"/>
                <a:gd name="T50" fmla="*/ 96 w 1464"/>
                <a:gd name="T51" fmla="*/ 1362 h 1486"/>
                <a:gd name="T52" fmla="*/ 0 w 1464"/>
                <a:gd name="T53" fmla="*/ 1486 h 1486"/>
                <a:gd name="T54" fmla="*/ 0 w 1464"/>
                <a:gd name="T55" fmla="*/ 1486 h 1486"/>
                <a:gd name="T56" fmla="*/ 88 w 1464"/>
                <a:gd name="T57" fmla="*/ 1186 h 1486"/>
                <a:gd name="T58" fmla="*/ 162 w 1464"/>
                <a:gd name="T59" fmla="*/ 938 h 1486"/>
                <a:gd name="T60" fmla="*/ 196 w 1464"/>
                <a:gd name="T61" fmla="*/ 830 h 1486"/>
                <a:gd name="T62" fmla="*/ 226 w 1464"/>
                <a:gd name="T63" fmla="*/ 742 h 1486"/>
                <a:gd name="T64" fmla="*/ 226 w 1464"/>
                <a:gd name="T65" fmla="*/ 742 h 1486"/>
                <a:gd name="T66" fmla="*/ 252 w 1464"/>
                <a:gd name="T67" fmla="*/ 670 h 1486"/>
                <a:gd name="T68" fmla="*/ 284 w 1464"/>
                <a:gd name="T69" fmla="*/ 596 h 1486"/>
                <a:gd name="T70" fmla="*/ 302 w 1464"/>
                <a:gd name="T71" fmla="*/ 560 h 1486"/>
                <a:gd name="T72" fmla="*/ 320 w 1464"/>
                <a:gd name="T73" fmla="*/ 524 h 1486"/>
                <a:gd name="T74" fmla="*/ 342 w 1464"/>
                <a:gd name="T75" fmla="*/ 488 h 1486"/>
                <a:gd name="T76" fmla="*/ 364 w 1464"/>
                <a:gd name="T77" fmla="*/ 452 h 1486"/>
                <a:gd name="T78" fmla="*/ 388 w 1464"/>
                <a:gd name="T79" fmla="*/ 418 h 1486"/>
                <a:gd name="T80" fmla="*/ 414 w 1464"/>
                <a:gd name="T81" fmla="*/ 384 h 1486"/>
                <a:gd name="T82" fmla="*/ 442 w 1464"/>
                <a:gd name="T83" fmla="*/ 354 h 1486"/>
                <a:gd name="T84" fmla="*/ 470 w 1464"/>
                <a:gd name="T85" fmla="*/ 322 h 1486"/>
                <a:gd name="T86" fmla="*/ 502 w 1464"/>
                <a:gd name="T87" fmla="*/ 294 h 1486"/>
                <a:gd name="T88" fmla="*/ 536 w 1464"/>
                <a:gd name="T89" fmla="*/ 268 h 1486"/>
                <a:gd name="T90" fmla="*/ 572 w 1464"/>
                <a:gd name="T91" fmla="*/ 242 h 1486"/>
                <a:gd name="T92" fmla="*/ 612 w 1464"/>
                <a:gd name="T93" fmla="*/ 220 h 1486"/>
                <a:gd name="T94" fmla="*/ 612 w 1464"/>
                <a:gd name="T95" fmla="*/ 220 h 1486"/>
                <a:gd name="T96" fmla="*/ 652 w 1464"/>
                <a:gd name="T97" fmla="*/ 200 h 1486"/>
                <a:gd name="T98" fmla="*/ 698 w 1464"/>
                <a:gd name="T99" fmla="*/ 180 h 1486"/>
                <a:gd name="T100" fmla="*/ 746 w 1464"/>
                <a:gd name="T101" fmla="*/ 160 h 1486"/>
                <a:gd name="T102" fmla="*/ 796 w 1464"/>
                <a:gd name="T103" fmla="*/ 142 h 1486"/>
                <a:gd name="T104" fmla="*/ 850 w 1464"/>
                <a:gd name="T105" fmla="*/ 126 h 1486"/>
                <a:gd name="T106" fmla="*/ 904 w 1464"/>
                <a:gd name="T107" fmla="*/ 108 h 1486"/>
                <a:gd name="T108" fmla="*/ 960 w 1464"/>
                <a:gd name="T109" fmla="*/ 92 h 1486"/>
                <a:gd name="T110" fmla="*/ 1018 w 1464"/>
                <a:gd name="T111" fmla="*/ 78 h 1486"/>
                <a:gd name="T112" fmla="*/ 1134 w 1464"/>
                <a:gd name="T113" fmla="*/ 52 h 1486"/>
                <a:gd name="T114" fmla="*/ 1248 w 1464"/>
                <a:gd name="T115" fmla="*/ 30 h 1486"/>
                <a:gd name="T116" fmla="*/ 1360 w 1464"/>
                <a:gd name="T117" fmla="*/ 12 h 1486"/>
                <a:gd name="T118" fmla="*/ 1464 w 1464"/>
                <a:gd name="T119" fmla="*/ 0 h 1486"/>
                <a:gd name="T120" fmla="*/ 1464 w 1464"/>
                <a:gd name="T121" fmla="*/ 0 h 1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64" h="1486">
                  <a:moveTo>
                    <a:pt x="1464" y="0"/>
                  </a:moveTo>
                  <a:lnTo>
                    <a:pt x="1464" y="772"/>
                  </a:lnTo>
                  <a:lnTo>
                    <a:pt x="1464" y="772"/>
                  </a:lnTo>
                  <a:lnTo>
                    <a:pt x="1398" y="774"/>
                  </a:lnTo>
                  <a:lnTo>
                    <a:pt x="1324" y="776"/>
                  </a:lnTo>
                  <a:lnTo>
                    <a:pt x="1230" y="784"/>
                  </a:lnTo>
                  <a:lnTo>
                    <a:pt x="1120" y="794"/>
                  </a:lnTo>
                  <a:lnTo>
                    <a:pt x="1000" y="808"/>
                  </a:lnTo>
                  <a:lnTo>
                    <a:pt x="938" y="818"/>
                  </a:lnTo>
                  <a:lnTo>
                    <a:pt x="874" y="828"/>
                  </a:lnTo>
                  <a:lnTo>
                    <a:pt x="812" y="842"/>
                  </a:lnTo>
                  <a:lnTo>
                    <a:pt x="750" y="856"/>
                  </a:lnTo>
                  <a:lnTo>
                    <a:pt x="750" y="856"/>
                  </a:lnTo>
                  <a:lnTo>
                    <a:pt x="690" y="872"/>
                  </a:lnTo>
                  <a:lnTo>
                    <a:pt x="634" y="892"/>
                  </a:lnTo>
                  <a:lnTo>
                    <a:pt x="582" y="914"/>
                  </a:lnTo>
                  <a:lnTo>
                    <a:pt x="532" y="940"/>
                  </a:lnTo>
                  <a:lnTo>
                    <a:pt x="484" y="968"/>
                  </a:lnTo>
                  <a:lnTo>
                    <a:pt x="440" y="1000"/>
                  </a:lnTo>
                  <a:lnTo>
                    <a:pt x="396" y="1034"/>
                  </a:lnTo>
                  <a:lnTo>
                    <a:pt x="352" y="1072"/>
                  </a:lnTo>
                  <a:lnTo>
                    <a:pt x="310" y="1112"/>
                  </a:lnTo>
                  <a:lnTo>
                    <a:pt x="268" y="1156"/>
                  </a:lnTo>
                  <a:lnTo>
                    <a:pt x="226" y="1204"/>
                  </a:lnTo>
                  <a:lnTo>
                    <a:pt x="184" y="1254"/>
                  </a:lnTo>
                  <a:lnTo>
                    <a:pt x="96" y="1362"/>
                  </a:lnTo>
                  <a:lnTo>
                    <a:pt x="0" y="1486"/>
                  </a:lnTo>
                  <a:lnTo>
                    <a:pt x="0" y="1486"/>
                  </a:lnTo>
                  <a:lnTo>
                    <a:pt x="88" y="1186"/>
                  </a:lnTo>
                  <a:lnTo>
                    <a:pt x="162" y="938"/>
                  </a:lnTo>
                  <a:lnTo>
                    <a:pt x="196" y="830"/>
                  </a:lnTo>
                  <a:lnTo>
                    <a:pt x="226" y="742"/>
                  </a:lnTo>
                  <a:lnTo>
                    <a:pt x="226" y="742"/>
                  </a:lnTo>
                  <a:lnTo>
                    <a:pt x="252" y="670"/>
                  </a:lnTo>
                  <a:lnTo>
                    <a:pt x="284" y="596"/>
                  </a:lnTo>
                  <a:lnTo>
                    <a:pt x="302" y="560"/>
                  </a:lnTo>
                  <a:lnTo>
                    <a:pt x="320" y="524"/>
                  </a:lnTo>
                  <a:lnTo>
                    <a:pt x="342" y="488"/>
                  </a:lnTo>
                  <a:lnTo>
                    <a:pt x="364" y="452"/>
                  </a:lnTo>
                  <a:lnTo>
                    <a:pt x="388" y="418"/>
                  </a:lnTo>
                  <a:lnTo>
                    <a:pt x="414" y="384"/>
                  </a:lnTo>
                  <a:lnTo>
                    <a:pt x="442" y="354"/>
                  </a:lnTo>
                  <a:lnTo>
                    <a:pt x="470" y="322"/>
                  </a:lnTo>
                  <a:lnTo>
                    <a:pt x="502" y="294"/>
                  </a:lnTo>
                  <a:lnTo>
                    <a:pt x="536" y="268"/>
                  </a:lnTo>
                  <a:lnTo>
                    <a:pt x="572" y="242"/>
                  </a:lnTo>
                  <a:lnTo>
                    <a:pt x="612" y="220"/>
                  </a:lnTo>
                  <a:lnTo>
                    <a:pt x="612" y="220"/>
                  </a:lnTo>
                  <a:lnTo>
                    <a:pt x="652" y="200"/>
                  </a:lnTo>
                  <a:lnTo>
                    <a:pt x="698" y="180"/>
                  </a:lnTo>
                  <a:lnTo>
                    <a:pt x="746" y="160"/>
                  </a:lnTo>
                  <a:lnTo>
                    <a:pt x="796" y="142"/>
                  </a:lnTo>
                  <a:lnTo>
                    <a:pt x="850" y="126"/>
                  </a:lnTo>
                  <a:lnTo>
                    <a:pt x="904" y="108"/>
                  </a:lnTo>
                  <a:lnTo>
                    <a:pt x="960" y="92"/>
                  </a:lnTo>
                  <a:lnTo>
                    <a:pt x="1018" y="78"/>
                  </a:lnTo>
                  <a:lnTo>
                    <a:pt x="1134" y="52"/>
                  </a:lnTo>
                  <a:lnTo>
                    <a:pt x="1248" y="30"/>
                  </a:lnTo>
                  <a:lnTo>
                    <a:pt x="1360" y="12"/>
                  </a:lnTo>
                  <a:lnTo>
                    <a:pt x="1464" y="0"/>
                  </a:lnTo>
                  <a:lnTo>
                    <a:pt x="1464" y="0"/>
                  </a:lnTo>
                  <a:close/>
                </a:path>
              </a:pathLst>
            </a:custGeom>
            <a:gradFill>
              <a:gsLst>
                <a:gs pos="37000">
                  <a:schemeClr val="accent1"/>
                </a:gs>
                <a:gs pos="69000">
                  <a:schemeClr val="accent1">
                    <a:lumMod val="75000"/>
                  </a:schemeClr>
                </a:gs>
              </a:gsLst>
              <a:lin ang="2700000" scaled="1"/>
            </a:gradFill>
            <a:ln>
              <a:noFill/>
            </a:ln>
            <a:extLst/>
          </p:spPr>
          <p:txBody>
            <a:bodyPr vert="horz" wrap="square" lIns="91440" tIns="45720" rIns="91440" bIns="45720" numCol="1" anchor="t" anchorCtr="0" compatLnSpc="1">
              <a:prstTxWarp prst="textNoShape">
                <a:avLst/>
              </a:prstTxWarp>
            </a:bodyPr>
            <a:lstStyle/>
            <a:p>
              <a:endParaRPr lang="en-US"/>
            </a:p>
          </p:txBody>
        </p:sp>
        <p:sp>
          <p:nvSpPr>
            <p:cNvPr id="16" name="Pentagon 17"/>
            <p:cNvSpPr/>
            <p:nvPr/>
          </p:nvSpPr>
          <p:spPr>
            <a:xfrm rot="5400000">
              <a:off x="8269850" y="3675690"/>
              <a:ext cx="660398" cy="1538709"/>
            </a:xfrm>
            <a:prstGeom prst="homePlate">
              <a:avLst>
                <a:gd name="adj" fmla="val 53846"/>
              </a:avLst>
            </a:prstGeom>
            <a:gradFill>
              <a:gsLst>
                <a:gs pos="0">
                  <a:schemeClr val="accent1"/>
                </a:gs>
                <a:gs pos="100000">
                  <a:schemeClr val="accent1">
                    <a:lumMod val="75000"/>
                  </a:schemeClr>
                </a:gs>
              </a:gsLst>
              <a:lin ang="2700000" scaled="1"/>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Pentagon 18"/>
            <p:cNvSpPr/>
            <p:nvPr/>
          </p:nvSpPr>
          <p:spPr>
            <a:xfrm rot="5400000">
              <a:off x="6740426" y="3684976"/>
              <a:ext cx="660398" cy="1520137"/>
            </a:xfrm>
            <a:prstGeom prst="homePlate">
              <a:avLst>
                <a:gd name="adj" fmla="val 53846"/>
              </a:avLst>
            </a:prstGeom>
            <a:gradFill>
              <a:gsLst>
                <a:gs pos="0">
                  <a:schemeClr val="accent2"/>
                </a:gs>
                <a:gs pos="100000">
                  <a:schemeClr val="accent2">
                    <a:lumMod val="75000"/>
                  </a:schemeClr>
                </a:gs>
              </a:gsLst>
              <a:lin ang="2700000" scaled="1"/>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Pentagon 19"/>
            <p:cNvSpPr/>
            <p:nvPr/>
          </p:nvSpPr>
          <p:spPr>
            <a:xfrm rot="5400000">
              <a:off x="5126110" y="3588144"/>
              <a:ext cx="660398" cy="1713802"/>
            </a:xfrm>
            <a:prstGeom prst="homePlate">
              <a:avLst>
                <a:gd name="adj" fmla="val 53846"/>
              </a:avLst>
            </a:prstGeom>
            <a:gradFill>
              <a:gsLst>
                <a:gs pos="0">
                  <a:schemeClr val="accent3"/>
                </a:gs>
                <a:gs pos="100000">
                  <a:schemeClr val="accent3">
                    <a:lumMod val="75000"/>
                  </a:schemeClr>
                </a:gs>
              </a:gsLst>
              <a:lin ang="2700000" scaled="1"/>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Pentagon 20"/>
            <p:cNvSpPr/>
            <p:nvPr/>
          </p:nvSpPr>
          <p:spPr>
            <a:xfrm rot="5400000">
              <a:off x="3385778" y="3556308"/>
              <a:ext cx="660398" cy="1777472"/>
            </a:xfrm>
            <a:prstGeom prst="homePlate">
              <a:avLst>
                <a:gd name="adj" fmla="val 53846"/>
              </a:avLst>
            </a:prstGeom>
            <a:gradFill>
              <a:gsLst>
                <a:gs pos="0">
                  <a:schemeClr val="accent4"/>
                </a:gs>
                <a:gs pos="100000">
                  <a:schemeClr val="accent4">
                    <a:lumMod val="75000"/>
                  </a:schemeClr>
                </a:gs>
              </a:gsLst>
              <a:lin ang="2700000" scaled="1"/>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2" name="Rectangle 11"/>
          <p:cNvSpPr/>
          <p:nvPr/>
        </p:nvSpPr>
        <p:spPr>
          <a:xfrm>
            <a:off x="3181991" y="2962003"/>
            <a:ext cx="1238795" cy="1157265"/>
          </a:xfrm>
          <a:prstGeom prst="rect">
            <a:avLst/>
          </a:prstGeom>
        </p:spPr>
        <p:txBody>
          <a:bodyPr wrap="square" anchor="ctr">
            <a:spAutoFit/>
          </a:bodyPr>
          <a:lstStyle/>
          <a:p>
            <a:pPr algn="ctr"/>
            <a:r>
              <a:rPr lang="en-US" sz="5400" b="1" dirty="0">
                <a:solidFill>
                  <a:schemeClr val="bg1"/>
                </a:solidFill>
                <a:latin typeface="Montserrat" panose="00000500000000000000" pitchFamily="50" charset="0"/>
                <a:cs typeface="Lato Heavy" panose="020F0902020204030203" pitchFamily="34" charset="0"/>
              </a:rPr>
              <a:t>S</a:t>
            </a:r>
          </a:p>
        </p:txBody>
      </p:sp>
      <p:sp>
        <p:nvSpPr>
          <p:cNvPr id="13" name="Rectangle 12"/>
          <p:cNvSpPr/>
          <p:nvPr/>
        </p:nvSpPr>
        <p:spPr>
          <a:xfrm>
            <a:off x="4869782" y="2962002"/>
            <a:ext cx="1238795" cy="1157265"/>
          </a:xfrm>
          <a:prstGeom prst="rect">
            <a:avLst/>
          </a:prstGeom>
        </p:spPr>
        <p:txBody>
          <a:bodyPr wrap="square" anchor="ctr">
            <a:spAutoFit/>
          </a:bodyPr>
          <a:lstStyle/>
          <a:p>
            <a:pPr algn="ctr"/>
            <a:r>
              <a:rPr lang="en-US" sz="5400" b="1" dirty="0">
                <a:solidFill>
                  <a:schemeClr val="bg1"/>
                </a:solidFill>
                <a:latin typeface="Montserrat" panose="00000500000000000000" pitchFamily="50" charset="0"/>
                <a:cs typeface="Lato Heavy" panose="020F0902020204030203" pitchFamily="34" charset="0"/>
              </a:rPr>
              <a:t>W</a:t>
            </a:r>
          </a:p>
        </p:txBody>
      </p:sp>
      <p:sp>
        <p:nvSpPr>
          <p:cNvPr id="14" name="Rectangle 13"/>
          <p:cNvSpPr/>
          <p:nvPr/>
        </p:nvSpPr>
        <p:spPr>
          <a:xfrm>
            <a:off x="6410419" y="2962002"/>
            <a:ext cx="1238795" cy="1157265"/>
          </a:xfrm>
          <a:prstGeom prst="rect">
            <a:avLst/>
          </a:prstGeom>
        </p:spPr>
        <p:txBody>
          <a:bodyPr wrap="square" anchor="ctr">
            <a:spAutoFit/>
          </a:bodyPr>
          <a:lstStyle/>
          <a:p>
            <a:pPr algn="ctr"/>
            <a:r>
              <a:rPr lang="en-US" sz="5400" b="1" dirty="0">
                <a:solidFill>
                  <a:schemeClr val="bg1"/>
                </a:solidFill>
                <a:latin typeface="Montserrat" panose="00000500000000000000" pitchFamily="50" charset="0"/>
                <a:cs typeface="Lato Heavy" panose="020F0902020204030203" pitchFamily="34" charset="0"/>
              </a:rPr>
              <a:t>O</a:t>
            </a:r>
          </a:p>
        </p:txBody>
      </p:sp>
      <p:sp>
        <p:nvSpPr>
          <p:cNvPr id="15" name="Rectangle 14"/>
          <p:cNvSpPr/>
          <p:nvPr/>
        </p:nvSpPr>
        <p:spPr>
          <a:xfrm>
            <a:off x="7878914" y="2962002"/>
            <a:ext cx="1238795" cy="1157265"/>
          </a:xfrm>
          <a:prstGeom prst="rect">
            <a:avLst/>
          </a:prstGeom>
        </p:spPr>
        <p:txBody>
          <a:bodyPr wrap="square" anchor="ctr">
            <a:spAutoFit/>
          </a:bodyPr>
          <a:lstStyle/>
          <a:p>
            <a:pPr algn="ctr"/>
            <a:r>
              <a:rPr lang="en-US" sz="5400" b="1" dirty="0">
                <a:solidFill>
                  <a:schemeClr val="bg1"/>
                </a:solidFill>
                <a:latin typeface="Montserrat" panose="00000500000000000000" pitchFamily="50" charset="0"/>
                <a:cs typeface="Lato Heavy" panose="020F0902020204030203" pitchFamily="34" charset="0"/>
              </a:rPr>
              <a:t>T</a:t>
            </a:r>
          </a:p>
        </p:txBody>
      </p:sp>
      <p:sp>
        <p:nvSpPr>
          <p:cNvPr id="34" name="Rectangle 33">
            <a:extLst>
              <a:ext uri="{FF2B5EF4-FFF2-40B4-BE49-F238E27FC236}">
                <a16:creationId xmlns:a16="http://schemas.microsoft.com/office/drawing/2014/main" id="{6860323F-318F-4E22-AC3C-3BE312A9F500}"/>
              </a:ext>
            </a:extLst>
          </p:cNvPr>
          <p:cNvSpPr/>
          <p:nvPr/>
        </p:nvSpPr>
        <p:spPr>
          <a:xfrm>
            <a:off x="8816824" y="5472810"/>
            <a:ext cx="2170169" cy="520784"/>
          </a:xfrm>
          <a:prstGeom prst="rect">
            <a:avLst/>
          </a:prstGeom>
        </p:spPr>
        <p:txBody>
          <a:bodyPr wrap="square">
            <a:spAutoFit/>
          </a:bodyPr>
          <a:lstStyle/>
          <a:p>
            <a:pPr algn="ctr">
              <a:lnSpc>
                <a:spcPct val="120000"/>
              </a:lnSpc>
            </a:pPr>
            <a:r>
              <a:rPr lang="id-ID" sz="1200" dirty="0">
                <a:solidFill>
                  <a:schemeClr val="bg1">
                    <a:lumMod val="65000"/>
                  </a:schemeClr>
                </a:solidFill>
                <a:latin typeface="+mj-lt"/>
                <a:cs typeface="Segoe UI Light" panose="020B0502040204020203" pitchFamily="34" charset="0"/>
              </a:rPr>
              <a:t>The quick, brown fox jumps over a lazy dog. DJs flock</a:t>
            </a:r>
            <a:endParaRPr lang="en-US" sz="1200" dirty="0">
              <a:solidFill>
                <a:schemeClr val="bg1">
                  <a:lumMod val="65000"/>
                </a:schemeClr>
              </a:solidFill>
              <a:latin typeface="+mj-lt"/>
              <a:cs typeface="Segoe UI Light" panose="020B0502040204020203" pitchFamily="34" charset="0"/>
            </a:endParaRPr>
          </a:p>
        </p:txBody>
      </p:sp>
      <p:sp>
        <p:nvSpPr>
          <p:cNvPr id="35" name="Rectangle 34">
            <a:extLst>
              <a:ext uri="{FF2B5EF4-FFF2-40B4-BE49-F238E27FC236}">
                <a16:creationId xmlns:a16="http://schemas.microsoft.com/office/drawing/2014/main" id="{B8880196-1EB6-4838-822B-9AE3398B8514}"/>
              </a:ext>
            </a:extLst>
          </p:cNvPr>
          <p:cNvSpPr/>
          <p:nvPr/>
        </p:nvSpPr>
        <p:spPr>
          <a:xfrm>
            <a:off x="6281187" y="5472811"/>
            <a:ext cx="2170169" cy="520784"/>
          </a:xfrm>
          <a:prstGeom prst="rect">
            <a:avLst/>
          </a:prstGeom>
        </p:spPr>
        <p:txBody>
          <a:bodyPr wrap="square">
            <a:spAutoFit/>
          </a:bodyPr>
          <a:lstStyle/>
          <a:p>
            <a:pPr algn="ctr">
              <a:lnSpc>
                <a:spcPct val="120000"/>
              </a:lnSpc>
            </a:pPr>
            <a:r>
              <a:rPr lang="id-ID" sz="1200" dirty="0">
                <a:solidFill>
                  <a:schemeClr val="bg1">
                    <a:lumMod val="65000"/>
                  </a:schemeClr>
                </a:solidFill>
                <a:latin typeface="+mj-lt"/>
                <a:cs typeface="Segoe UI Light" panose="020B0502040204020203" pitchFamily="34" charset="0"/>
              </a:rPr>
              <a:t>The quick, brown fox jumps over a lazy dog. DJs flock</a:t>
            </a:r>
            <a:endParaRPr lang="en-US" sz="1200" dirty="0">
              <a:solidFill>
                <a:schemeClr val="bg1">
                  <a:lumMod val="65000"/>
                </a:schemeClr>
              </a:solidFill>
              <a:latin typeface="+mj-lt"/>
              <a:cs typeface="Segoe UI Light" panose="020B0502040204020203" pitchFamily="34" charset="0"/>
            </a:endParaRPr>
          </a:p>
        </p:txBody>
      </p:sp>
      <p:sp>
        <p:nvSpPr>
          <p:cNvPr id="36" name="Rectangle 35">
            <a:extLst>
              <a:ext uri="{FF2B5EF4-FFF2-40B4-BE49-F238E27FC236}">
                <a16:creationId xmlns:a16="http://schemas.microsoft.com/office/drawing/2014/main" id="{6E74229D-7608-45FF-B238-DB20816E837F}"/>
              </a:ext>
            </a:extLst>
          </p:cNvPr>
          <p:cNvSpPr/>
          <p:nvPr/>
        </p:nvSpPr>
        <p:spPr>
          <a:xfrm>
            <a:off x="3736552" y="5472811"/>
            <a:ext cx="2170169" cy="520784"/>
          </a:xfrm>
          <a:prstGeom prst="rect">
            <a:avLst/>
          </a:prstGeom>
        </p:spPr>
        <p:txBody>
          <a:bodyPr wrap="square">
            <a:spAutoFit/>
          </a:bodyPr>
          <a:lstStyle/>
          <a:p>
            <a:pPr algn="ctr">
              <a:lnSpc>
                <a:spcPct val="120000"/>
              </a:lnSpc>
            </a:pPr>
            <a:r>
              <a:rPr lang="id-ID" sz="1200" dirty="0">
                <a:solidFill>
                  <a:schemeClr val="bg1">
                    <a:lumMod val="65000"/>
                  </a:schemeClr>
                </a:solidFill>
                <a:latin typeface="+mj-lt"/>
                <a:cs typeface="Segoe UI Light" panose="020B0502040204020203" pitchFamily="34" charset="0"/>
              </a:rPr>
              <a:t>The quick, brown fox jumps over a lazy dog. DJs flock</a:t>
            </a:r>
            <a:endParaRPr lang="en-US" sz="1200" dirty="0">
              <a:solidFill>
                <a:schemeClr val="bg1">
                  <a:lumMod val="65000"/>
                </a:schemeClr>
              </a:solidFill>
              <a:latin typeface="+mj-lt"/>
              <a:cs typeface="Segoe UI Light" panose="020B0502040204020203" pitchFamily="34" charset="0"/>
            </a:endParaRPr>
          </a:p>
        </p:txBody>
      </p:sp>
      <p:sp>
        <p:nvSpPr>
          <p:cNvPr id="37" name="Rectangle 36">
            <a:extLst>
              <a:ext uri="{FF2B5EF4-FFF2-40B4-BE49-F238E27FC236}">
                <a16:creationId xmlns:a16="http://schemas.microsoft.com/office/drawing/2014/main" id="{69FFF920-77C2-4B0C-AB15-98C385138508}"/>
              </a:ext>
            </a:extLst>
          </p:cNvPr>
          <p:cNvSpPr/>
          <p:nvPr/>
        </p:nvSpPr>
        <p:spPr>
          <a:xfrm>
            <a:off x="1200915" y="5472812"/>
            <a:ext cx="2170169" cy="520784"/>
          </a:xfrm>
          <a:prstGeom prst="rect">
            <a:avLst/>
          </a:prstGeom>
        </p:spPr>
        <p:txBody>
          <a:bodyPr wrap="square">
            <a:spAutoFit/>
          </a:bodyPr>
          <a:lstStyle/>
          <a:p>
            <a:pPr algn="ctr">
              <a:lnSpc>
                <a:spcPct val="120000"/>
              </a:lnSpc>
            </a:pPr>
            <a:r>
              <a:rPr lang="id-ID" sz="1200" dirty="0">
                <a:solidFill>
                  <a:schemeClr val="bg1">
                    <a:lumMod val="65000"/>
                  </a:schemeClr>
                </a:solidFill>
                <a:latin typeface="+mj-lt"/>
                <a:cs typeface="Segoe UI Light" panose="020B0502040204020203" pitchFamily="34" charset="0"/>
              </a:rPr>
              <a:t>The quick, brown fox jumps over a lazy dog. DJs flock</a:t>
            </a:r>
            <a:endParaRPr lang="en-US" sz="1200" dirty="0">
              <a:solidFill>
                <a:schemeClr val="bg1">
                  <a:lumMod val="65000"/>
                </a:schemeClr>
              </a:solidFill>
              <a:latin typeface="+mj-lt"/>
              <a:cs typeface="Segoe UI Light" panose="020B0502040204020203" pitchFamily="34" charset="0"/>
            </a:endParaRPr>
          </a:p>
        </p:txBody>
      </p:sp>
      <p:sp>
        <p:nvSpPr>
          <p:cNvPr id="38" name="Title 2">
            <a:extLst>
              <a:ext uri="{FF2B5EF4-FFF2-40B4-BE49-F238E27FC236}">
                <a16:creationId xmlns:a16="http://schemas.microsoft.com/office/drawing/2014/main" id="{58BA604F-A2A7-4654-BAB4-15FD1A40AFCB}"/>
              </a:ext>
            </a:extLst>
          </p:cNvPr>
          <p:cNvSpPr txBox="1">
            <a:spLocks/>
          </p:cNvSpPr>
          <p:nvPr/>
        </p:nvSpPr>
        <p:spPr>
          <a:xfrm>
            <a:off x="791940" y="4871954"/>
            <a:ext cx="2988117" cy="660511"/>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1800" b="1" dirty="0">
                <a:solidFill>
                  <a:schemeClr val="tx1">
                    <a:lumMod val="65000"/>
                    <a:lumOff val="35000"/>
                  </a:schemeClr>
                </a:solidFill>
              </a:rPr>
              <a:t>Strengths</a:t>
            </a:r>
          </a:p>
        </p:txBody>
      </p:sp>
      <p:sp>
        <p:nvSpPr>
          <p:cNvPr id="39" name="Title 2">
            <a:extLst>
              <a:ext uri="{FF2B5EF4-FFF2-40B4-BE49-F238E27FC236}">
                <a16:creationId xmlns:a16="http://schemas.microsoft.com/office/drawing/2014/main" id="{FB054F78-CDAC-48C6-B540-8A3931B0DE6D}"/>
              </a:ext>
            </a:extLst>
          </p:cNvPr>
          <p:cNvSpPr txBox="1">
            <a:spLocks/>
          </p:cNvSpPr>
          <p:nvPr/>
        </p:nvSpPr>
        <p:spPr>
          <a:xfrm>
            <a:off x="3327577" y="4881894"/>
            <a:ext cx="2988117" cy="660511"/>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1800" b="1" dirty="0">
                <a:solidFill>
                  <a:schemeClr val="tx1">
                    <a:lumMod val="65000"/>
                    <a:lumOff val="35000"/>
                  </a:schemeClr>
                </a:solidFill>
              </a:rPr>
              <a:t>Weaknesses</a:t>
            </a:r>
          </a:p>
        </p:txBody>
      </p:sp>
      <p:sp>
        <p:nvSpPr>
          <p:cNvPr id="40" name="Title 2">
            <a:extLst>
              <a:ext uri="{FF2B5EF4-FFF2-40B4-BE49-F238E27FC236}">
                <a16:creationId xmlns:a16="http://schemas.microsoft.com/office/drawing/2014/main" id="{0E997B8D-59D4-4CA4-81AD-864414F35F77}"/>
              </a:ext>
            </a:extLst>
          </p:cNvPr>
          <p:cNvSpPr txBox="1">
            <a:spLocks/>
          </p:cNvSpPr>
          <p:nvPr/>
        </p:nvSpPr>
        <p:spPr>
          <a:xfrm>
            <a:off x="5828707" y="4890545"/>
            <a:ext cx="2988117" cy="660511"/>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1800" b="1" dirty="0">
                <a:solidFill>
                  <a:schemeClr val="tx1">
                    <a:lumMod val="65000"/>
                    <a:lumOff val="35000"/>
                  </a:schemeClr>
                </a:solidFill>
              </a:rPr>
              <a:t>Opportunities</a:t>
            </a:r>
          </a:p>
        </p:txBody>
      </p:sp>
      <p:sp>
        <p:nvSpPr>
          <p:cNvPr id="41" name="Title 2">
            <a:extLst>
              <a:ext uri="{FF2B5EF4-FFF2-40B4-BE49-F238E27FC236}">
                <a16:creationId xmlns:a16="http://schemas.microsoft.com/office/drawing/2014/main" id="{C362A26A-7BC4-4FF5-B938-2DFEC6B27394}"/>
              </a:ext>
            </a:extLst>
          </p:cNvPr>
          <p:cNvSpPr txBox="1">
            <a:spLocks/>
          </p:cNvSpPr>
          <p:nvPr/>
        </p:nvSpPr>
        <p:spPr>
          <a:xfrm>
            <a:off x="8364344" y="4842096"/>
            <a:ext cx="2988117" cy="660511"/>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1800" b="1" dirty="0">
                <a:solidFill>
                  <a:schemeClr val="tx1">
                    <a:lumMod val="65000"/>
                    <a:lumOff val="35000"/>
                  </a:schemeClr>
                </a:solidFill>
              </a:rPr>
              <a:t>Threats</a:t>
            </a:r>
          </a:p>
        </p:txBody>
      </p:sp>
      <p:sp>
        <p:nvSpPr>
          <p:cNvPr id="26" name="TextBox 25">
            <a:extLst>
              <a:ext uri="{FF2B5EF4-FFF2-40B4-BE49-F238E27FC236}">
                <a16:creationId xmlns:a16="http://schemas.microsoft.com/office/drawing/2014/main" id="{0981F6E8-5A78-48D2-A48A-35D2E2BDA203}"/>
              </a:ext>
            </a:extLst>
          </p:cNvPr>
          <p:cNvSpPr txBox="1"/>
          <p:nvPr/>
        </p:nvSpPr>
        <p:spPr>
          <a:xfrm>
            <a:off x="4636404" y="480993"/>
            <a:ext cx="2919197" cy="584775"/>
          </a:xfrm>
          <a:prstGeom prst="rect">
            <a:avLst/>
          </a:prstGeom>
          <a:noFill/>
        </p:spPr>
        <p:txBody>
          <a:bodyPr wrap="none" rtlCol="0">
            <a:spAutoFit/>
          </a:bodyPr>
          <a:lstStyle/>
          <a:p>
            <a:pPr algn="ctr"/>
            <a:r>
              <a:rPr lang="en-US" sz="3200" dirty="0">
                <a:solidFill>
                  <a:schemeClr val="tx1">
                    <a:lumMod val="65000"/>
                    <a:lumOff val="35000"/>
                  </a:schemeClr>
                </a:solidFill>
              </a:rPr>
              <a:t>Our Infographic!</a:t>
            </a:r>
          </a:p>
        </p:txBody>
      </p:sp>
      <p:sp>
        <p:nvSpPr>
          <p:cNvPr id="27" name="TextBox 26">
            <a:extLst>
              <a:ext uri="{FF2B5EF4-FFF2-40B4-BE49-F238E27FC236}">
                <a16:creationId xmlns:a16="http://schemas.microsoft.com/office/drawing/2014/main" id="{777EFC6D-899C-41A8-8340-4F0A1BE0BA9C}"/>
              </a:ext>
            </a:extLst>
          </p:cNvPr>
          <p:cNvSpPr txBox="1"/>
          <p:nvPr/>
        </p:nvSpPr>
        <p:spPr>
          <a:xfrm>
            <a:off x="5052637" y="1057959"/>
            <a:ext cx="2086725" cy="276999"/>
          </a:xfrm>
          <a:prstGeom prst="rect">
            <a:avLst/>
          </a:prstGeom>
          <a:noFill/>
        </p:spPr>
        <p:txBody>
          <a:bodyPr wrap="none" rtlCol="0">
            <a:spAutoFit/>
          </a:bodyPr>
          <a:lstStyle/>
          <a:p>
            <a:pPr algn="ctr"/>
            <a:r>
              <a:rPr lang="en-US" sz="1200" dirty="0">
                <a:solidFill>
                  <a:schemeClr val="tx1">
                    <a:lumMod val="65000"/>
                    <a:lumOff val="35000"/>
                  </a:schemeClr>
                </a:solidFill>
              </a:rPr>
              <a:t>/ This is the place for subtitle /</a:t>
            </a:r>
          </a:p>
        </p:txBody>
      </p:sp>
      <p:sp>
        <p:nvSpPr>
          <p:cNvPr id="28" name="Circle: Hollow 27">
            <a:extLst>
              <a:ext uri="{FF2B5EF4-FFF2-40B4-BE49-F238E27FC236}">
                <a16:creationId xmlns:a16="http://schemas.microsoft.com/office/drawing/2014/main" id="{0BA5F48C-3129-4C49-BF64-1746EC055E07}"/>
              </a:ext>
            </a:extLst>
          </p:cNvPr>
          <p:cNvSpPr/>
          <p:nvPr/>
        </p:nvSpPr>
        <p:spPr>
          <a:xfrm>
            <a:off x="-317674" y="-351684"/>
            <a:ext cx="2047019" cy="2047019"/>
          </a:xfrm>
          <a:prstGeom prst="donu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29" name="Group 28">
            <a:extLst>
              <a:ext uri="{FF2B5EF4-FFF2-40B4-BE49-F238E27FC236}">
                <a16:creationId xmlns:a16="http://schemas.microsoft.com/office/drawing/2014/main" id="{7AD6A5BB-7B0E-4D19-A85B-CD43929118ED}"/>
              </a:ext>
            </a:extLst>
          </p:cNvPr>
          <p:cNvGrpSpPr/>
          <p:nvPr/>
        </p:nvGrpSpPr>
        <p:grpSpPr>
          <a:xfrm>
            <a:off x="0" y="5010130"/>
            <a:ext cx="370413" cy="1345647"/>
            <a:chOff x="-972" y="5510679"/>
            <a:chExt cx="370413" cy="1345647"/>
          </a:xfrm>
        </p:grpSpPr>
        <p:sp>
          <p:nvSpPr>
            <p:cNvPr id="30" name="Rectangle 29">
              <a:extLst>
                <a:ext uri="{FF2B5EF4-FFF2-40B4-BE49-F238E27FC236}">
                  <a16:creationId xmlns:a16="http://schemas.microsoft.com/office/drawing/2014/main" id="{E76FD3BD-EC58-432C-867A-6D89BA1F70ED}"/>
                </a:ext>
              </a:extLst>
            </p:cNvPr>
            <p:cNvSpPr/>
            <p:nvPr/>
          </p:nvSpPr>
          <p:spPr>
            <a:xfrm>
              <a:off x="-972" y="5510679"/>
              <a:ext cx="370413" cy="134564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Box 30">
              <a:extLst>
                <a:ext uri="{FF2B5EF4-FFF2-40B4-BE49-F238E27FC236}">
                  <a16:creationId xmlns:a16="http://schemas.microsoft.com/office/drawing/2014/main" id="{23320867-EDBD-4AF3-B665-B1E87ED07681}"/>
                </a:ext>
              </a:extLst>
            </p:cNvPr>
            <p:cNvSpPr txBox="1"/>
            <p:nvPr/>
          </p:nvSpPr>
          <p:spPr>
            <a:xfrm rot="16200000">
              <a:off x="-206256" y="6029615"/>
              <a:ext cx="780984" cy="307777"/>
            </a:xfrm>
            <a:prstGeom prst="rect">
              <a:avLst/>
            </a:prstGeom>
            <a:noFill/>
          </p:spPr>
          <p:txBody>
            <a:bodyPr wrap="none" rtlCol="0">
              <a:spAutoFit/>
            </a:bodyPr>
            <a:lstStyle/>
            <a:p>
              <a:pPr algn="ctr"/>
              <a:r>
                <a:rPr lang="en-US" sz="1400" dirty="0">
                  <a:solidFill>
                    <a:schemeClr val="bg1"/>
                  </a:solidFill>
                </a:rPr>
                <a:t>creative</a:t>
              </a:r>
            </a:p>
          </p:txBody>
        </p:sp>
      </p:grpSp>
    </p:spTree>
    <p:extLst>
      <p:ext uri="{BB962C8B-B14F-4D97-AF65-F5344CB8AC3E}">
        <p14:creationId xmlns:p14="http://schemas.microsoft.com/office/powerpoint/2010/main" val="306426508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nvPr>
        </p:nvGraphicFramePr>
        <p:xfrm>
          <a:off x="825500" y="1847588"/>
          <a:ext cx="10515600" cy="3337560"/>
        </p:xfrm>
        <a:graphic>
          <a:graphicData uri="http://schemas.openxmlformats.org/drawingml/2006/table">
            <a:tbl>
              <a:tblPr firstRow="1" bandRow="1">
                <a:tableStyleId>{5C22544A-7EE6-4342-B048-85BDC9FD1C3A}</a:tableStyleId>
              </a:tblPr>
              <a:tblGrid>
                <a:gridCol w="2286000">
                  <a:extLst>
                    <a:ext uri="{9D8B030D-6E8A-4147-A177-3AD203B41FA5}">
                      <a16:colId xmlns:a16="http://schemas.microsoft.com/office/drawing/2014/main" val="883291324"/>
                    </a:ext>
                  </a:extLst>
                </a:gridCol>
                <a:gridCol w="1371600">
                  <a:extLst>
                    <a:ext uri="{9D8B030D-6E8A-4147-A177-3AD203B41FA5}">
                      <a16:colId xmlns:a16="http://schemas.microsoft.com/office/drawing/2014/main" val="1983756049"/>
                    </a:ext>
                  </a:extLst>
                </a:gridCol>
                <a:gridCol w="1371600">
                  <a:extLst>
                    <a:ext uri="{9D8B030D-6E8A-4147-A177-3AD203B41FA5}">
                      <a16:colId xmlns:a16="http://schemas.microsoft.com/office/drawing/2014/main" val="355586360"/>
                    </a:ext>
                  </a:extLst>
                </a:gridCol>
                <a:gridCol w="1371600">
                  <a:extLst>
                    <a:ext uri="{9D8B030D-6E8A-4147-A177-3AD203B41FA5}">
                      <a16:colId xmlns:a16="http://schemas.microsoft.com/office/drawing/2014/main" val="3626199509"/>
                    </a:ext>
                  </a:extLst>
                </a:gridCol>
                <a:gridCol w="1371600">
                  <a:extLst>
                    <a:ext uri="{9D8B030D-6E8A-4147-A177-3AD203B41FA5}">
                      <a16:colId xmlns:a16="http://schemas.microsoft.com/office/drawing/2014/main" val="2161393824"/>
                    </a:ext>
                  </a:extLst>
                </a:gridCol>
                <a:gridCol w="1371600">
                  <a:extLst>
                    <a:ext uri="{9D8B030D-6E8A-4147-A177-3AD203B41FA5}">
                      <a16:colId xmlns:a16="http://schemas.microsoft.com/office/drawing/2014/main" val="4287600261"/>
                    </a:ext>
                  </a:extLst>
                </a:gridCol>
                <a:gridCol w="1371600">
                  <a:extLst>
                    <a:ext uri="{9D8B030D-6E8A-4147-A177-3AD203B41FA5}">
                      <a16:colId xmlns:a16="http://schemas.microsoft.com/office/drawing/2014/main" val="2270621861"/>
                    </a:ext>
                  </a:extLst>
                </a:gridCol>
              </a:tblGrid>
              <a:tr h="370840">
                <a:tc>
                  <a:txBody>
                    <a:bodyPr/>
                    <a:lstStyle/>
                    <a:p>
                      <a:pPr algn="ctr"/>
                      <a:r>
                        <a:rPr lang="en-US" sz="1200" dirty="0">
                          <a:latin typeface="Montserrat Light" panose="00000400000000000000" pitchFamily="50" charset="0"/>
                        </a:rPr>
                        <a:t>Your Text Goes Here</a:t>
                      </a:r>
                    </a:p>
                  </a:txBody>
                  <a:tcPr anchor="ctr">
                    <a:solidFill>
                      <a:srgbClr val="3C4052"/>
                    </a:solidFill>
                  </a:tcPr>
                </a:tc>
                <a:tc>
                  <a:txBody>
                    <a:bodyPr/>
                    <a:lstStyle/>
                    <a:p>
                      <a:pPr algn="ctr"/>
                      <a:r>
                        <a:rPr lang="en-US" sz="1200" dirty="0">
                          <a:latin typeface="Montserrat Light" panose="00000400000000000000" pitchFamily="50" charset="0"/>
                        </a:rPr>
                        <a:t>Subtitle One</a:t>
                      </a:r>
                    </a:p>
                  </a:txBody>
                  <a:tcPr anchor="ctr">
                    <a:solidFill>
                      <a:srgbClr val="3C4052"/>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dirty="0">
                          <a:latin typeface="Montserrat Light" panose="00000400000000000000" pitchFamily="50" charset="0"/>
                        </a:rPr>
                        <a:t>Subtitle One</a:t>
                      </a:r>
                    </a:p>
                  </a:txBody>
                  <a:tcPr anchor="ctr">
                    <a:solidFill>
                      <a:srgbClr val="3C4052"/>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dirty="0">
                          <a:latin typeface="Montserrat Light" panose="00000400000000000000" pitchFamily="50" charset="0"/>
                        </a:rPr>
                        <a:t>Subtitle One</a:t>
                      </a:r>
                    </a:p>
                  </a:txBody>
                  <a:tcPr anchor="ctr">
                    <a:solidFill>
                      <a:srgbClr val="3C4052"/>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dirty="0">
                          <a:latin typeface="Montserrat Light" panose="00000400000000000000" pitchFamily="50" charset="0"/>
                        </a:rPr>
                        <a:t>Subtitle One</a:t>
                      </a:r>
                    </a:p>
                  </a:txBody>
                  <a:tcPr anchor="ctr">
                    <a:solidFill>
                      <a:srgbClr val="3C4052"/>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dirty="0">
                          <a:latin typeface="Montserrat Light" panose="00000400000000000000" pitchFamily="50" charset="0"/>
                        </a:rPr>
                        <a:t>Subtitle One</a:t>
                      </a:r>
                    </a:p>
                  </a:txBody>
                  <a:tcPr anchor="ctr">
                    <a:solidFill>
                      <a:srgbClr val="3C4052"/>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dirty="0">
                          <a:latin typeface="Montserrat Light" panose="00000400000000000000" pitchFamily="50" charset="0"/>
                        </a:rPr>
                        <a:t>Subtitle One</a:t>
                      </a:r>
                    </a:p>
                  </a:txBody>
                  <a:tcPr anchor="ctr">
                    <a:solidFill>
                      <a:srgbClr val="3C4052"/>
                    </a:solidFill>
                  </a:tcPr>
                </a:tc>
                <a:extLst>
                  <a:ext uri="{0D108BD9-81ED-4DB2-BD59-A6C34878D82A}">
                    <a16:rowId xmlns:a16="http://schemas.microsoft.com/office/drawing/2014/main" val="2018180050"/>
                  </a:ext>
                </a:extLst>
              </a:tr>
              <a:tr h="370840">
                <a:tc>
                  <a:txBody>
                    <a:bodyPr/>
                    <a:lstStyle/>
                    <a:p>
                      <a:r>
                        <a:rPr lang="en-US" sz="1200" dirty="0">
                          <a:solidFill>
                            <a:schemeClr val="bg1"/>
                          </a:solidFill>
                          <a:latin typeface="Montserrat Light" panose="00000400000000000000" pitchFamily="50" charset="0"/>
                        </a:rPr>
                        <a:t>Insert Text Here</a:t>
                      </a:r>
                    </a:p>
                  </a:txBody>
                  <a:tcPr anchor="ctr">
                    <a:gradFill>
                      <a:gsLst>
                        <a:gs pos="0">
                          <a:schemeClr val="accent1"/>
                        </a:gs>
                        <a:gs pos="99000">
                          <a:schemeClr val="accent5"/>
                        </a:gs>
                      </a:gsLst>
                      <a:lin ang="2700000" scaled="1"/>
                    </a:gradFill>
                  </a:tcPr>
                </a:tc>
                <a:tc>
                  <a:txBody>
                    <a:bodyPr/>
                    <a:lstStyle/>
                    <a:p>
                      <a:endParaRPr lang="en-US" sz="1200" dirty="0">
                        <a:latin typeface="Montserrat Light" panose="00000400000000000000" pitchFamily="50" charset="0"/>
                      </a:endParaRPr>
                    </a:p>
                  </a:txBody>
                  <a:tcPr>
                    <a:solidFill>
                      <a:schemeClr val="bg1">
                        <a:lumMod val="85000"/>
                      </a:schemeClr>
                    </a:solidFill>
                  </a:tcPr>
                </a:tc>
                <a:tc>
                  <a:txBody>
                    <a:bodyPr/>
                    <a:lstStyle/>
                    <a:p>
                      <a:endParaRPr lang="en-US" sz="1200" dirty="0">
                        <a:latin typeface="Montserrat Light" panose="00000400000000000000" pitchFamily="50" charset="0"/>
                      </a:endParaRPr>
                    </a:p>
                  </a:txBody>
                  <a:tcPr>
                    <a:solidFill>
                      <a:schemeClr val="bg1">
                        <a:lumMod val="85000"/>
                      </a:schemeClr>
                    </a:solidFill>
                  </a:tcPr>
                </a:tc>
                <a:tc>
                  <a:txBody>
                    <a:bodyPr/>
                    <a:lstStyle/>
                    <a:p>
                      <a:endParaRPr lang="en-US" sz="1200" dirty="0">
                        <a:latin typeface="Montserrat Light" panose="00000400000000000000" pitchFamily="50" charset="0"/>
                      </a:endParaRPr>
                    </a:p>
                  </a:txBody>
                  <a:tcPr>
                    <a:solidFill>
                      <a:schemeClr val="bg1">
                        <a:lumMod val="85000"/>
                      </a:schemeClr>
                    </a:solidFill>
                  </a:tcPr>
                </a:tc>
                <a:tc>
                  <a:txBody>
                    <a:bodyPr/>
                    <a:lstStyle/>
                    <a:p>
                      <a:endParaRPr lang="en-US" sz="1200" dirty="0">
                        <a:latin typeface="Montserrat Light" panose="00000400000000000000" pitchFamily="50" charset="0"/>
                      </a:endParaRPr>
                    </a:p>
                  </a:txBody>
                  <a:tcPr>
                    <a:solidFill>
                      <a:schemeClr val="bg1">
                        <a:lumMod val="85000"/>
                      </a:schemeClr>
                    </a:solidFill>
                  </a:tcPr>
                </a:tc>
                <a:tc>
                  <a:txBody>
                    <a:bodyPr/>
                    <a:lstStyle/>
                    <a:p>
                      <a:endParaRPr lang="en-US" sz="1200" dirty="0">
                        <a:latin typeface="Montserrat Light" panose="00000400000000000000" pitchFamily="50" charset="0"/>
                      </a:endParaRPr>
                    </a:p>
                  </a:txBody>
                  <a:tcPr>
                    <a:solidFill>
                      <a:schemeClr val="bg1">
                        <a:lumMod val="85000"/>
                      </a:schemeClr>
                    </a:solidFill>
                  </a:tcPr>
                </a:tc>
                <a:tc>
                  <a:txBody>
                    <a:bodyPr/>
                    <a:lstStyle/>
                    <a:p>
                      <a:endParaRPr lang="en-US" sz="1200" dirty="0">
                        <a:latin typeface="Montserrat Light" panose="00000400000000000000" pitchFamily="50" charset="0"/>
                      </a:endParaRPr>
                    </a:p>
                  </a:txBody>
                  <a:tcPr>
                    <a:solidFill>
                      <a:schemeClr val="bg1">
                        <a:lumMod val="85000"/>
                      </a:schemeClr>
                    </a:solidFill>
                  </a:tcPr>
                </a:tc>
                <a:extLst>
                  <a:ext uri="{0D108BD9-81ED-4DB2-BD59-A6C34878D82A}">
                    <a16:rowId xmlns:a16="http://schemas.microsoft.com/office/drawing/2014/main" val="2741004110"/>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solidFill>
                          <a:latin typeface="Montserrat Light" panose="00000400000000000000" pitchFamily="50" charset="0"/>
                        </a:rPr>
                        <a:t>Insert Text Here</a:t>
                      </a:r>
                    </a:p>
                  </a:txBody>
                  <a:tcPr anchor="ctr">
                    <a:gradFill>
                      <a:gsLst>
                        <a:gs pos="0">
                          <a:schemeClr val="accent1"/>
                        </a:gs>
                        <a:gs pos="99000">
                          <a:schemeClr val="accent5"/>
                        </a:gs>
                      </a:gsLst>
                      <a:lin ang="2700000" scaled="1"/>
                    </a:gradFill>
                  </a:tcPr>
                </a:tc>
                <a:tc>
                  <a:txBody>
                    <a:bodyPr/>
                    <a:lstStyle/>
                    <a:p>
                      <a:endParaRPr lang="en-US" sz="1200" dirty="0">
                        <a:latin typeface="Montserrat Light" panose="00000400000000000000" pitchFamily="50" charset="0"/>
                      </a:endParaRPr>
                    </a:p>
                  </a:txBody>
                  <a:tcPr>
                    <a:solidFill>
                      <a:schemeClr val="bg1">
                        <a:lumMod val="95000"/>
                      </a:schemeClr>
                    </a:solidFill>
                  </a:tcPr>
                </a:tc>
                <a:tc>
                  <a:txBody>
                    <a:bodyPr/>
                    <a:lstStyle/>
                    <a:p>
                      <a:endParaRPr lang="en-US" sz="1200" dirty="0">
                        <a:latin typeface="Montserrat Light" panose="00000400000000000000" pitchFamily="50" charset="0"/>
                      </a:endParaRPr>
                    </a:p>
                  </a:txBody>
                  <a:tcPr>
                    <a:solidFill>
                      <a:schemeClr val="bg1">
                        <a:lumMod val="95000"/>
                      </a:schemeClr>
                    </a:solidFill>
                  </a:tcPr>
                </a:tc>
                <a:tc>
                  <a:txBody>
                    <a:bodyPr/>
                    <a:lstStyle/>
                    <a:p>
                      <a:endParaRPr lang="en-US" sz="1200" dirty="0">
                        <a:latin typeface="Montserrat Light" panose="00000400000000000000" pitchFamily="50" charset="0"/>
                      </a:endParaRPr>
                    </a:p>
                  </a:txBody>
                  <a:tcPr>
                    <a:solidFill>
                      <a:schemeClr val="bg1">
                        <a:lumMod val="95000"/>
                      </a:schemeClr>
                    </a:solidFill>
                  </a:tcPr>
                </a:tc>
                <a:tc>
                  <a:txBody>
                    <a:bodyPr/>
                    <a:lstStyle/>
                    <a:p>
                      <a:endParaRPr lang="en-US" sz="1200" dirty="0">
                        <a:latin typeface="Montserrat Light" panose="00000400000000000000" pitchFamily="50" charset="0"/>
                      </a:endParaRPr>
                    </a:p>
                  </a:txBody>
                  <a:tcPr>
                    <a:solidFill>
                      <a:schemeClr val="bg1">
                        <a:lumMod val="95000"/>
                      </a:schemeClr>
                    </a:solidFill>
                  </a:tcPr>
                </a:tc>
                <a:tc>
                  <a:txBody>
                    <a:bodyPr/>
                    <a:lstStyle/>
                    <a:p>
                      <a:endParaRPr lang="en-US" sz="1200" dirty="0">
                        <a:latin typeface="Montserrat Light" panose="00000400000000000000" pitchFamily="50" charset="0"/>
                      </a:endParaRPr>
                    </a:p>
                  </a:txBody>
                  <a:tcPr>
                    <a:solidFill>
                      <a:schemeClr val="bg1">
                        <a:lumMod val="95000"/>
                      </a:schemeClr>
                    </a:solidFill>
                  </a:tcPr>
                </a:tc>
                <a:tc>
                  <a:txBody>
                    <a:bodyPr/>
                    <a:lstStyle/>
                    <a:p>
                      <a:endParaRPr lang="en-US" sz="1200" dirty="0">
                        <a:latin typeface="Montserrat Light" panose="00000400000000000000" pitchFamily="50" charset="0"/>
                      </a:endParaRPr>
                    </a:p>
                  </a:txBody>
                  <a:tcPr>
                    <a:solidFill>
                      <a:schemeClr val="bg1">
                        <a:lumMod val="95000"/>
                      </a:schemeClr>
                    </a:solidFill>
                  </a:tcPr>
                </a:tc>
                <a:extLst>
                  <a:ext uri="{0D108BD9-81ED-4DB2-BD59-A6C34878D82A}">
                    <a16:rowId xmlns:a16="http://schemas.microsoft.com/office/drawing/2014/main" val="2473755630"/>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solidFill>
                          <a:latin typeface="Montserrat Light" panose="00000400000000000000" pitchFamily="50" charset="0"/>
                        </a:rPr>
                        <a:t>Insert Text Here</a:t>
                      </a:r>
                    </a:p>
                  </a:txBody>
                  <a:tcPr anchor="ctr">
                    <a:gradFill>
                      <a:gsLst>
                        <a:gs pos="0">
                          <a:schemeClr val="accent1"/>
                        </a:gs>
                        <a:gs pos="99000">
                          <a:schemeClr val="accent5"/>
                        </a:gs>
                      </a:gsLst>
                      <a:lin ang="2700000" scaled="1"/>
                    </a:gradFill>
                  </a:tcPr>
                </a:tc>
                <a:tc>
                  <a:txBody>
                    <a:bodyPr/>
                    <a:lstStyle/>
                    <a:p>
                      <a:endParaRPr lang="en-US" sz="1200" dirty="0">
                        <a:latin typeface="Montserrat Light" panose="00000400000000000000" pitchFamily="50" charset="0"/>
                      </a:endParaRPr>
                    </a:p>
                  </a:txBody>
                  <a:tcPr>
                    <a:solidFill>
                      <a:schemeClr val="bg1">
                        <a:lumMod val="85000"/>
                      </a:schemeClr>
                    </a:solidFill>
                  </a:tcPr>
                </a:tc>
                <a:tc>
                  <a:txBody>
                    <a:bodyPr/>
                    <a:lstStyle/>
                    <a:p>
                      <a:endParaRPr lang="en-US" sz="1200" dirty="0">
                        <a:latin typeface="Montserrat Light" panose="00000400000000000000" pitchFamily="50" charset="0"/>
                      </a:endParaRPr>
                    </a:p>
                  </a:txBody>
                  <a:tcPr>
                    <a:solidFill>
                      <a:schemeClr val="bg1">
                        <a:lumMod val="85000"/>
                      </a:schemeClr>
                    </a:solidFill>
                  </a:tcPr>
                </a:tc>
                <a:tc>
                  <a:txBody>
                    <a:bodyPr/>
                    <a:lstStyle/>
                    <a:p>
                      <a:endParaRPr lang="en-US" sz="1200" dirty="0">
                        <a:latin typeface="Montserrat Light" panose="00000400000000000000" pitchFamily="50" charset="0"/>
                      </a:endParaRPr>
                    </a:p>
                  </a:txBody>
                  <a:tcPr>
                    <a:solidFill>
                      <a:schemeClr val="bg1">
                        <a:lumMod val="85000"/>
                      </a:schemeClr>
                    </a:solidFill>
                  </a:tcPr>
                </a:tc>
                <a:tc>
                  <a:txBody>
                    <a:bodyPr/>
                    <a:lstStyle/>
                    <a:p>
                      <a:endParaRPr lang="en-US" sz="1200" dirty="0">
                        <a:latin typeface="Montserrat Light" panose="00000400000000000000" pitchFamily="50" charset="0"/>
                      </a:endParaRPr>
                    </a:p>
                  </a:txBody>
                  <a:tcPr>
                    <a:solidFill>
                      <a:schemeClr val="bg1">
                        <a:lumMod val="85000"/>
                      </a:schemeClr>
                    </a:solidFill>
                  </a:tcPr>
                </a:tc>
                <a:tc>
                  <a:txBody>
                    <a:bodyPr/>
                    <a:lstStyle/>
                    <a:p>
                      <a:endParaRPr lang="en-US" sz="1200" dirty="0">
                        <a:latin typeface="Montserrat Light" panose="00000400000000000000" pitchFamily="50" charset="0"/>
                      </a:endParaRPr>
                    </a:p>
                  </a:txBody>
                  <a:tcPr>
                    <a:solidFill>
                      <a:schemeClr val="bg1">
                        <a:lumMod val="85000"/>
                      </a:schemeClr>
                    </a:solidFill>
                  </a:tcPr>
                </a:tc>
                <a:tc>
                  <a:txBody>
                    <a:bodyPr/>
                    <a:lstStyle/>
                    <a:p>
                      <a:endParaRPr lang="en-US" sz="1200" dirty="0">
                        <a:latin typeface="Montserrat Light" panose="00000400000000000000" pitchFamily="50" charset="0"/>
                      </a:endParaRPr>
                    </a:p>
                  </a:txBody>
                  <a:tcPr>
                    <a:solidFill>
                      <a:schemeClr val="bg1">
                        <a:lumMod val="85000"/>
                      </a:schemeClr>
                    </a:solidFill>
                  </a:tcPr>
                </a:tc>
                <a:extLst>
                  <a:ext uri="{0D108BD9-81ED-4DB2-BD59-A6C34878D82A}">
                    <a16:rowId xmlns:a16="http://schemas.microsoft.com/office/drawing/2014/main" val="887123879"/>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solidFill>
                          <a:latin typeface="Montserrat Light" panose="00000400000000000000" pitchFamily="50" charset="0"/>
                        </a:rPr>
                        <a:t>Insert Text Here</a:t>
                      </a:r>
                    </a:p>
                  </a:txBody>
                  <a:tcPr anchor="ctr">
                    <a:gradFill>
                      <a:gsLst>
                        <a:gs pos="0">
                          <a:schemeClr val="accent1"/>
                        </a:gs>
                        <a:gs pos="99000">
                          <a:schemeClr val="accent5"/>
                        </a:gs>
                      </a:gsLst>
                      <a:lin ang="2700000" scaled="1"/>
                    </a:gradFill>
                  </a:tcPr>
                </a:tc>
                <a:tc>
                  <a:txBody>
                    <a:bodyPr/>
                    <a:lstStyle/>
                    <a:p>
                      <a:endParaRPr lang="en-US" sz="1200" dirty="0">
                        <a:latin typeface="Montserrat Light" panose="00000400000000000000" pitchFamily="50" charset="0"/>
                      </a:endParaRPr>
                    </a:p>
                  </a:txBody>
                  <a:tcPr>
                    <a:solidFill>
                      <a:schemeClr val="bg1">
                        <a:lumMod val="95000"/>
                      </a:schemeClr>
                    </a:solidFill>
                  </a:tcPr>
                </a:tc>
                <a:tc>
                  <a:txBody>
                    <a:bodyPr/>
                    <a:lstStyle/>
                    <a:p>
                      <a:endParaRPr lang="en-US" sz="1200" dirty="0">
                        <a:latin typeface="Montserrat Light" panose="00000400000000000000" pitchFamily="50" charset="0"/>
                      </a:endParaRPr>
                    </a:p>
                  </a:txBody>
                  <a:tcPr>
                    <a:solidFill>
                      <a:schemeClr val="bg1">
                        <a:lumMod val="95000"/>
                      </a:schemeClr>
                    </a:solidFill>
                  </a:tcPr>
                </a:tc>
                <a:tc>
                  <a:txBody>
                    <a:bodyPr/>
                    <a:lstStyle/>
                    <a:p>
                      <a:endParaRPr lang="en-US" sz="1200" dirty="0">
                        <a:latin typeface="Montserrat Light" panose="00000400000000000000" pitchFamily="50" charset="0"/>
                      </a:endParaRPr>
                    </a:p>
                  </a:txBody>
                  <a:tcPr>
                    <a:solidFill>
                      <a:schemeClr val="bg1">
                        <a:lumMod val="95000"/>
                      </a:schemeClr>
                    </a:solidFill>
                  </a:tcPr>
                </a:tc>
                <a:tc>
                  <a:txBody>
                    <a:bodyPr/>
                    <a:lstStyle/>
                    <a:p>
                      <a:endParaRPr lang="en-US" sz="1200" dirty="0">
                        <a:latin typeface="Montserrat Light" panose="00000400000000000000" pitchFamily="50" charset="0"/>
                      </a:endParaRPr>
                    </a:p>
                  </a:txBody>
                  <a:tcPr>
                    <a:solidFill>
                      <a:schemeClr val="bg1">
                        <a:lumMod val="95000"/>
                      </a:schemeClr>
                    </a:solidFill>
                  </a:tcPr>
                </a:tc>
                <a:tc>
                  <a:txBody>
                    <a:bodyPr/>
                    <a:lstStyle/>
                    <a:p>
                      <a:endParaRPr lang="en-US" sz="1200" dirty="0">
                        <a:latin typeface="Montserrat Light" panose="00000400000000000000" pitchFamily="50" charset="0"/>
                      </a:endParaRPr>
                    </a:p>
                  </a:txBody>
                  <a:tcPr>
                    <a:solidFill>
                      <a:schemeClr val="bg1">
                        <a:lumMod val="95000"/>
                      </a:schemeClr>
                    </a:solidFill>
                  </a:tcPr>
                </a:tc>
                <a:tc>
                  <a:txBody>
                    <a:bodyPr/>
                    <a:lstStyle/>
                    <a:p>
                      <a:endParaRPr lang="en-US" sz="1200" dirty="0">
                        <a:latin typeface="Montserrat Light" panose="00000400000000000000" pitchFamily="50" charset="0"/>
                      </a:endParaRPr>
                    </a:p>
                  </a:txBody>
                  <a:tcPr>
                    <a:solidFill>
                      <a:schemeClr val="bg1">
                        <a:lumMod val="95000"/>
                      </a:schemeClr>
                    </a:solidFill>
                  </a:tcPr>
                </a:tc>
                <a:extLst>
                  <a:ext uri="{0D108BD9-81ED-4DB2-BD59-A6C34878D82A}">
                    <a16:rowId xmlns:a16="http://schemas.microsoft.com/office/drawing/2014/main" val="4047126002"/>
                  </a:ext>
                </a:extLst>
              </a:tr>
              <a:tr h="370840">
                <a:tc>
                  <a:txBody>
                    <a:bodyPr/>
                    <a:lstStyle/>
                    <a:p>
                      <a:r>
                        <a:rPr lang="en-US" sz="1200" dirty="0">
                          <a:solidFill>
                            <a:schemeClr val="bg1"/>
                          </a:solidFill>
                          <a:latin typeface="Montserrat Light" panose="00000400000000000000" pitchFamily="50" charset="0"/>
                        </a:rPr>
                        <a:t>Insert Text Here</a:t>
                      </a:r>
                    </a:p>
                  </a:txBody>
                  <a:tcPr anchor="ctr">
                    <a:gradFill>
                      <a:gsLst>
                        <a:gs pos="0">
                          <a:schemeClr val="accent1"/>
                        </a:gs>
                        <a:gs pos="99000">
                          <a:schemeClr val="accent5"/>
                        </a:gs>
                      </a:gsLst>
                      <a:lin ang="2700000" scaled="1"/>
                    </a:gradFill>
                  </a:tcPr>
                </a:tc>
                <a:tc>
                  <a:txBody>
                    <a:bodyPr/>
                    <a:lstStyle/>
                    <a:p>
                      <a:endParaRPr lang="en-US" sz="1200" dirty="0">
                        <a:latin typeface="Montserrat Light" panose="00000400000000000000" pitchFamily="50" charset="0"/>
                      </a:endParaRPr>
                    </a:p>
                  </a:txBody>
                  <a:tcPr>
                    <a:solidFill>
                      <a:schemeClr val="bg1">
                        <a:lumMod val="85000"/>
                      </a:schemeClr>
                    </a:solidFill>
                  </a:tcPr>
                </a:tc>
                <a:tc>
                  <a:txBody>
                    <a:bodyPr/>
                    <a:lstStyle/>
                    <a:p>
                      <a:endParaRPr lang="en-US" sz="1200" dirty="0">
                        <a:latin typeface="Montserrat Light" panose="00000400000000000000" pitchFamily="50" charset="0"/>
                      </a:endParaRPr>
                    </a:p>
                  </a:txBody>
                  <a:tcPr>
                    <a:solidFill>
                      <a:schemeClr val="bg1">
                        <a:lumMod val="85000"/>
                      </a:schemeClr>
                    </a:solidFill>
                  </a:tcPr>
                </a:tc>
                <a:tc>
                  <a:txBody>
                    <a:bodyPr/>
                    <a:lstStyle/>
                    <a:p>
                      <a:endParaRPr lang="en-US" sz="1200" dirty="0">
                        <a:latin typeface="Montserrat Light" panose="00000400000000000000" pitchFamily="50" charset="0"/>
                      </a:endParaRPr>
                    </a:p>
                  </a:txBody>
                  <a:tcPr>
                    <a:solidFill>
                      <a:schemeClr val="bg1">
                        <a:lumMod val="85000"/>
                      </a:schemeClr>
                    </a:solidFill>
                  </a:tcPr>
                </a:tc>
                <a:tc>
                  <a:txBody>
                    <a:bodyPr/>
                    <a:lstStyle/>
                    <a:p>
                      <a:endParaRPr lang="en-US" sz="1200" dirty="0">
                        <a:latin typeface="Montserrat Light" panose="00000400000000000000" pitchFamily="50" charset="0"/>
                      </a:endParaRPr>
                    </a:p>
                  </a:txBody>
                  <a:tcPr>
                    <a:solidFill>
                      <a:schemeClr val="bg1">
                        <a:lumMod val="85000"/>
                      </a:schemeClr>
                    </a:solidFill>
                  </a:tcPr>
                </a:tc>
                <a:tc>
                  <a:txBody>
                    <a:bodyPr/>
                    <a:lstStyle/>
                    <a:p>
                      <a:endParaRPr lang="en-US" sz="1200" dirty="0">
                        <a:latin typeface="Montserrat Light" panose="00000400000000000000" pitchFamily="50" charset="0"/>
                      </a:endParaRPr>
                    </a:p>
                  </a:txBody>
                  <a:tcPr>
                    <a:solidFill>
                      <a:schemeClr val="bg1">
                        <a:lumMod val="85000"/>
                      </a:schemeClr>
                    </a:solidFill>
                  </a:tcPr>
                </a:tc>
                <a:tc>
                  <a:txBody>
                    <a:bodyPr/>
                    <a:lstStyle/>
                    <a:p>
                      <a:endParaRPr lang="en-US" sz="1200" dirty="0">
                        <a:latin typeface="Montserrat Light" panose="00000400000000000000" pitchFamily="50" charset="0"/>
                      </a:endParaRPr>
                    </a:p>
                  </a:txBody>
                  <a:tcPr>
                    <a:solidFill>
                      <a:schemeClr val="bg1">
                        <a:lumMod val="85000"/>
                      </a:schemeClr>
                    </a:solidFill>
                  </a:tcPr>
                </a:tc>
                <a:extLst>
                  <a:ext uri="{0D108BD9-81ED-4DB2-BD59-A6C34878D82A}">
                    <a16:rowId xmlns:a16="http://schemas.microsoft.com/office/drawing/2014/main" val="3715466982"/>
                  </a:ext>
                </a:extLst>
              </a:tr>
              <a:tr h="370840">
                <a:tc>
                  <a:txBody>
                    <a:bodyPr/>
                    <a:lstStyle/>
                    <a:p>
                      <a:r>
                        <a:rPr lang="en-US" sz="1200" dirty="0">
                          <a:solidFill>
                            <a:schemeClr val="bg1"/>
                          </a:solidFill>
                          <a:latin typeface="Montserrat Light" panose="00000400000000000000" pitchFamily="50" charset="0"/>
                        </a:rPr>
                        <a:t>Insert Text Here</a:t>
                      </a:r>
                    </a:p>
                  </a:txBody>
                  <a:tcPr anchor="ctr">
                    <a:gradFill>
                      <a:gsLst>
                        <a:gs pos="0">
                          <a:schemeClr val="accent1"/>
                        </a:gs>
                        <a:gs pos="99000">
                          <a:schemeClr val="accent5"/>
                        </a:gs>
                      </a:gsLst>
                      <a:lin ang="2700000" scaled="1"/>
                    </a:gradFill>
                  </a:tcPr>
                </a:tc>
                <a:tc>
                  <a:txBody>
                    <a:bodyPr/>
                    <a:lstStyle/>
                    <a:p>
                      <a:endParaRPr lang="en-US" sz="1200" dirty="0">
                        <a:latin typeface="Montserrat Light" panose="00000400000000000000" pitchFamily="50" charset="0"/>
                      </a:endParaRPr>
                    </a:p>
                  </a:txBody>
                  <a:tcPr>
                    <a:solidFill>
                      <a:schemeClr val="bg1">
                        <a:lumMod val="95000"/>
                      </a:schemeClr>
                    </a:solidFill>
                  </a:tcPr>
                </a:tc>
                <a:tc>
                  <a:txBody>
                    <a:bodyPr/>
                    <a:lstStyle/>
                    <a:p>
                      <a:endParaRPr lang="en-US" sz="1200" dirty="0">
                        <a:latin typeface="Montserrat Light" panose="00000400000000000000" pitchFamily="50" charset="0"/>
                      </a:endParaRPr>
                    </a:p>
                  </a:txBody>
                  <a:tcPr>
                    <a:solidFill>
                      <a:schemeClr val="bg1">
                        <a:lumMod val="95000"/>
                      </a:schemeClr>
                    </a:solidFill>
                  </a:tcPr>
                </a:tc>
                <a:tc>
                  <a:txBody>
                    <a:bodyPr/>
                    <a:lstStyle/>
                    <a:p>
                      <a:endParaRPr lang="en-US" sz="1200" dirty="0">
                        <a:latin typeface="Montserrat Light" panose="00000400000000000000" pitchFamily="50" charset="0"/>
                      </a:endParaRPr>
                    </a:p>
                  </a:txBody>
                  <a:tcPr>
                    <a:solidFill>
                      <a:schemeClr val="bg1">
                        <a:lumMod val="95000"/>
                      </a:schemeClr>
                    </a:solidFill>
                  </a:tcPr>
                </a:tc>
                <a:tc>
                  <a:txBody>
                    <a:bodyPr/>
                    <a:lstStyle/>
                    <a:p>
                      <a:endParaRPr lang="en-US" sz="1200" dirty="0">
                        <a:latin typeface="Montserrat Light" panose="00000400000000000000" pitchFamily="50" charset="0"/>
                      </a:endParaRPr>
                    </a:p>
                  </a:txBody>
                  <a:tcPr>
                    <a:solidFill>
                      <a:schemeClr val="bg1">
                        <a:lumMod val="95000"/>
                      </a:schemeClr>
                    </a:solidFill>
                  </a:tcPr>
                </a:tc>
                <a:tc>
                  <a:txBody>
                    <a:bodyPr/>
                    <a:lstStyle/>
                    <a:p>
                      <a:endParaRPr lang="en-US" sz="1200">
                        <a:latin typeface="Montserrat Light" panose="00000400000000000000" pitchFamily="50" charset="0"/>
                      </a:endParaRPr>
                    </a:p>
                  </a:txBody>
                  <a:tcPr>
                    <a:solidFill>
                      <a:schemeClr val="bg1">
                        <a:lumMod val="95000"/>
                      </a:schemeClr>
                    </a:solidFill>
                  </a:tcPr>
                </a:tc>
                <a:tc>
                  <a:txBody>
                    <a:bodyPr/>
                    <a:lstStyle/>
                    <a:p>
                      <a:endParaRPr lang="en-US" sz="1200" dirty="0">
                        <a:latin typeface="Montserrat Light" panose="00000400000000000000" pitchFamily="50" charset="0"/>
                      </a:endParaRPr>
                    </a:p>
                  </a:txBody>
                  <a:tcPr>
                    <a:solidFill>
                      <a:schemeClr val="bg1">
                        <a:lumMod val="95000"/>
                      </a:schemeClr>
                    </a:solidFill>
                  </a:tcPr>
                </a:tc>
                <a:extLst>
                  <a:ext uri="{0D108BD9-81ED-4DB2-BD59-A6C34878D82A}">
                    <a16:rowId xmlns:a16="http://schemas.microsoft.com/office/drawing/2014/main" val="3978086554"/>
                  </a:ext>
                </a:extLst>
              </a:tr>
              <a:tr h="370840">
                <a:tc>
                  <a:txBody>
                    <a:bodyPr/>
                    <a:lstStyle/>
                    <a:p>
                      <a:r>
                        <a:rPr lang="en-US" sz="1200" dirty="0">
                          <a:solidFill>
                            <a:schemeClr val="bg1"/>
                          </a:solidFill>
                          <a:latin typeface="Montserrat Light" panose="00000400000000000000" pitchFamily="50" charset="0"/>
                        </a:rPr>
                        <a:t>Insert Text Here</a:t>
                      </a:r>
                    </a:p>
                  </a:txBody>
                  <a:tcPr anchor="ctr">
                    <a:gradFill>
                      <a:gsLst>
                        <a:gs pos="0">
                          <a:schemeClr val="accent1"/>
                        </a:gs>
                        <a:gs pos="99000">
                          <a:schemeClr val="accent5"/>
                        </a:gs>
                      </a:gsLst>
                      <a:lin ang="2700000" scaled="1"/>
                    </a:gradFill>
                  </a:tcPr>
                </a:tc>
                <a:tc>
                  <a:txBody>
                    <a:bodyPr/>
                    <a:lstStyle/>
                    <a:p>
                      <a:endParaRPr lang="en-US" sz="1200" dirty="0">
                        <a:latin typeface="Montserrat Light" panose="00000400000000000000" pitchFamily="50" charset="0"/>
                      </a:endParaRPr>
                    </a:p>
                  </a:txBody>
                  <a:tcPr>
                    <a:solidFill>
                      <a:schemeClr val="bg1">
                        <a:lumMod val="85000"/>
                      </a:schemeClr>
                    </a:solidFill>
                  </a:tcPr>
                </a:tc>
                <a:tc>
                  <a:txBody>
                    <a:bodyPr/>
                    <a:lstStyle/>
                    <a:p>
                      <a:endParaRPr lang="en-US" sz="1200" dirty="0">
                        <a:latin typeface="Montserrat Light" panose="00000400000000000000" pitchFamily="50" charset="0"/>
                      </a:endParaRPr>
                    </a:p>
                  </a:txBody>
                  <a:tcPr>
                    <a:solidFill>
                      <a:schemeClr val="bg1">
                        <a:lumMod val="85000"/>
                      </a:schemeClr>
                    </a:solidFill>
                  </a:tcPr>
                </a:tc>
                <a:tc>
                  <a:txBody>
                    <a:bodyPr/>
                    <a:lstStyle/>
                    <a:p>
                      <a:endParaRPr lang="en-US" sz="1200" dirty="0">
                        <a:latin typeface="Montserrat Light" panose="00000400000000000000" pitchFamily="50" charset="0"/>
                      </a:endParaRPr>
                    </a:p>
                  </a:txBody>
                  <a:tcPr>
                    <a:solidFill>
                      <a:schemeClr val="bg1">
                        <a:lumMod val="85000"/>
                      </a:schemeClr>
                    </a:solidFill>
                  </a:tcPr>
                </a:tc>
                <a:tc>
                  <a:txBody>
                    <a:bodyPr/>
                    <a:lstStyle/>
                    <a:p>
                      <a:endParaRPr lang="en-US" sz="1200" dirty="0">
                        <a:latin typeface="Montserrat Light" panose="00000400000000000000" pitchFamily="50" charset="0"/>
                      </a:endParaRPr>
                    </a:p>
                  </a:txBody>
                  <a:tcPr>
                    <a:solidFill>
                      <a:schemeClr val="bg1">
                        <a:lumMod val="85000"/>
                      </a:schemeClr>
                    </a:solidFill>
                  </a:tcPr>
                </a:tc>
                <a:tc>
                  <a:txBody>
                    <a:bodyPr/>
                    <a:lstStyle/>
                    <a:p>
                      <a:endParaRPr lang="en-US" sz="1200" dirty="0">
                        <a:latin typeface="Montserrat Light" panose="00000400000000000000" pitchFamily="50" charset="0"/>
                      </a:endParaRPr>
                    </a:p>
                  </a:txBody>
                  <a:tcPr>
                    <a:solidFill>
                      <a:schemeClr val="bg1">
                        <a:lumMod val="85000"/>
                      </a:schemeClr>
                    </a:solidFill>
                  </a:tcPr>
                </a:tc>
                <a:tc>
                  <a:txBody>
                    <a:bodyPr/>
                    <a:lstStyle/>
                    <a:p>
                      <a:endParaRPr lang="en-US" sz="1200" dirty="0">
                        <a:latin typeface="Montserrat Light" panose="00000400000000000000" pitchFamily="50" charset="0"/>
                      </a:endParaRPr>
                    </a:p>
                  </a:txBody>
                  <a:tcPr>
                    <a:solidFill>
                      <a:schemeClr val="bg1">
                        <a:lumMod val="85000"/>
                      </a:schemeClr>
                    </a:solidFill>
                  </a:tcPr>
                </a:tc>
                <a:extLst>
                  <a:ext uri="{0D108BD9-81ED-4DB2-BD59-A6C34878D82A}">
                    <a16:rowId xmlns:a16="http://schemas.microsoft.com/office/drawing/2014/main" val="2936589567"/>
                  </a:ext>
                </a:extLst>
              </a:tr>
              <a:tr h="370840">
                <a:tc>
                  <a:txBody>
                    <a:bodyPr/>
                    <a:lstStyle/>
                    <a:p>
                      <a:r>
                        <a:rPr lang="en-US" sz="1200" dirty="0">
                          <a:solidFill>
                            <a:schemeClr val="bg1"/>
                          </a:solidFill>
                          <a:latin typeface="Montserrat Light" panose="00000400000000000000" pitchFamily="50" charset="0"/>
                        </a:rPr>
                        <a:t>Insert Text Here</a:t>
                      </a:r>
                    </a:p>
                  </a:txBody>
                  <a:tcPr anchor="ctr">
                    <a:gradFill>
                      <a:gsLst>
                        <a:gs pos="0">
                          <a:schemeClr val="accent1"/>
                        </a:gs>
                        <a:gs pos="99000">
                          <a:schemeClr val="accent5"/>
                        </a:gs>
                      </a:gsLst>
                      <a:lin ang="2700000" scaled="1"/>
                    </a:gradFill>
                  </a:tcPr>
                </a:tc>
                <a:tc>
                  <a:txBody>
                    <a:bodyPr/>
                    <a:lstStyle/>
                    <a:p>
                      <a:endParaRPr lang="en-US" sz="1200" dirty="0">
                        <a:latin typeface="Montserrat Light" panose="00000400000000000000" pitchFamily="50" charset="0"/>
                      </a:endParaRPr>
                    </a:p>
                  </a:txBody>
                  <a:tcPr>
                    <a:solidFill>
                      <a:schemeClr val="bg1">
                        <a:lumMod val="95000"/>
                      </a:schemeClr>
                    </a:solidFill>
                  </a:tcPr>
                </a:tc>
                <a:tc>
                  <a:txBody>
                    <a:bodyPr/>
                    <a:lstStyle/>
                    <a:p>
                      <a:endParaRPr lang="en-US" sz="1200" dirty="0">
                        <a:latin typeface="Montserrat Light" panose="00000400000000000000" pitchFamily="50" charset="0"/>
                      </a:endParaRPr>
                    </a:p>
                  </a:txBody>
                  <a:tcPr>
                    <a:solidFill>
                      <a:schemeClr val="bg1">
                        <a:lumMod val="95000"/>
                      </a:schemeClr>
                    </a:solidFill>
                  </a:tcPr>
                </a:tc>
                <a:tc>
                  <a:txBody>
                    <a:bodyPr/>
                    <a:lstStyle/>
                    <a:p>
                      <a:endParaRPr lang="en-US" sz="1200" dirty="0">
                        <a:latin typeface="Montserrat Light" panose="00000400000000000000" pitchFamily="50" charset="0"/>
                      </a:endParaRPr>
                    </a:p>
                  </a:txBody>
                  <a:tcPr>
                    <a:solidFill>
                      <a:schemeClr val="bg1">
                        <a:lumMod val="95000"/>
                      </a:schemeClr>
                    </a:solidFill>
                  </a:tcPr>
                </a:tc>
                <a:tc>
                  <a:txBody>
                    <a:bodyPr/>
                    <a:lstStyle/>
                    <a:p>
                      <a:endParaRPr lang="en-US" sz="1200" dirty="0">
                        <a:latin typeface="Montserrat Light" panose="00000400000000000000" pitchFamily="50" charset="0"/>
                      </a:endParaRPr>
                    </a:p>
                  </a:txBody>
                  <a:tcPr>
                    <a:solidFill>
                      <a:schemeClr val="bg1">
                        <a:lumMod val="95000"/>
                      </a:schemeClr>
                    </a:solidFill>
                  </a:tcPr>
                </a:tc>
                <a:tc>
                  <a:txBody>
                    <a:bodyPr/>
                    <a:lstStyle/>
                    <a:p>
                      <a:endParaRPr lang="en-US" sz="1200" dirty="0">
                        <a:latin typeface="Montserrat Light" panose="00000400000000000000" pitchFamily="50" charset="0"/>
                      </a:endParaRPr>
                    </a:p>
                  </a:txBody>
                  <a:tcPr>
                    <a:solidFill>
                      <a:schemeClr val="bg1">
                        <a:lumMod val="95000"/>
                      </a:schemeClr>
                    </a:solidFill>
                  </a:tcPr>
                </a:tc>
                <a:tc>
                  <a:txBody>
                    <a:bodyPr/>
                    <a:lstStyle/>
                    <a:p>
                      <a:endParaRPr lang="en-US" sz="1200" dirty="0">
                        <a:latin typeface="Montserrat Light" panose="00000400000000000000" pitchFamily="50" charset="0"/>
                      </a:endParaRPr>
                    </a:p>
                  </a:txBody>
                  <a:tcPr>
                    <a:solidFill>
                      <a:schemeClr val="bg1">
                        <a:lumMod val="95000"/>
                      </a:schemeClr>
                    </a:solidFill>
                  </a:tcPr>
                </a:tc>
                <a:extLst>
                  <a:ext uri="{0D108BD9-81ED-4DB2-BD59-A6C34878D82A}">
                    <a16:rowId xmlns:a16="http://schemas.microsoft.com/office/drawing/2014/main" val="1930767198"/>
                  </a:ext>
                </a:extLst>
              </a:tr>
            </a:tbl>
          </a:graphicData>
        </a:graphic>
      </p:graphicFrame>
      <p:sp>
        <p:nvSpPr>
          <p:cNvPr id="7" name="Freeform 46"/>
          <p:cNvSpPr>
            <a:spLocks noEditPoints="1"/>
          </p:cNvSpPr>
          <p:nvPr/>
        </p:nvSpPr>
        <p:spPr bwMode="auto">
          <a:xfrm>
            <a:off x="3692010" y="2292389"/>
            <a:ext cx="240584" cy="240584"/>
          </a:xfrm>
          <a:custGeom>
            <a:avLst/>
            <a:gdLst>
              <a:gd name="T0" fmla="*/ 188912 w 55"/>
              <a:gd name="T1" fmla="*/ 151130 h 55"/>
              <a:gd name="T2" fmla="*/ 151130 w 55"/>
              <a:gd name="T3" fmla="*/ 188912 h 55"/>
              <a:gd name="T4" fmla="*/ 34348 w 55"/>
              <a:gd name="T5" fmla="*/ 188912 h 55"/>
              <a:gd name="T6" fmla="*/ 0 w 55"/>
              <a:gd name="T7" fmla="*/ 151130 h 55"/>
              <a:gd name="T8" fmla="*/ 0 w 55"/>
              <a:gd name="T9" fmla="*/ 34348 h 55"/>
              <a:gd name="T10" fmla="*/ 34348 w 55"/>
              <a:gd name="T11" fmla="*/ 0 h 55"/>
              <a:gd name="T12" fmla="*/ 151130 w 55"/>
              <a:gd name="T13" fmla="*/ 0 h 55"/>
              <a:gd name="T14" fmla="*/ 188912 w 55"/>
              <a:gd name="T15" fmla="*/ 34348 h 55"/>
              <a:gd name="T16" fmla="*/ 188912 w 55"/>
              <a:gd name="T17" fmla="*/ 151130 h 55"/>
              <a:gd name="T18" fmla="*/ 157999 w 55"/>
              <a:gd name="T19" fmla="*/ 68695 h 55"/>
              <a:gd name="T20" fmla="*/ 157999 w 55"/>
              <a:gd name="T21" fmla="*/ 58391 h 55"/>
              <a:gd name="T22" fmla="*/ 144260 w 55"/>
              <a:gd name="T23" fmla="*/ 44652 h 55"/>
              <a:gd name="T24" fmla="*/ 133956 w 55"/>
              <a:gd name="T25" fmla="*/ 44652 h 55"/>
              <a:gd name="T26" fmla="*/ 79000 w 55"/>
              <a:gd name="T27" fmla="*/ 103043 h 55"/>
              <a:gd name="T28" fmla="*/ 51521 w 55"/>
              <a:gd name="T29" fmla="*/ 75565 h 55"/>
              <a:gd name="T30" fmla="*/ 41217 w 55"/>
              <a:gd name="T31" fmla="*/ 75565 h 55"/>
              <a:gd name="T32" fmla="*/ 27478 w 55"/>
              <a:gd name="T33" fmla="*/ 89304 h 55"/>
              <a:gd name="T34" fmla="*/ 27478 w 55"/>
              <a:gd name="T35" fmla="*/ 99608 h 55"/>
              <a:gd name="T36" fmla="*/ 72130 w 55"/>
              <a:gd name="T37" fmla="*/ 144260 h 55"/>
              <a:gd name="T38" fmla="*/ 82434 w 55"/>
              <a:gd name="T39" fmla="*/ 144260 h 55"/>
              <a:gd name="T40" fmla="*/ 157999 w 55"/>
              <a:gd name="T41" fmla="*/ 68695 h 5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5" h="55">
                <a:moveTo>
                  <a:pt x="55" y="44"/>
                </a:moveTo>
                <a:cubicBezTo>
                  <a:pt x="55" y="50"/>
                  <a:pt x="50" y="55"/>
                  <a:pt x="44" y="55"/>
                </a:cubicBezTo>
                <a:cubicBezTo>
                  <a:pt x="10" y="55"/>
                  <a:pt x="10" y="55"/>
                  <a:pt x="10" y="55"/>
                </a:cubicBezTo>
                <a:cubicBezTo>
                  <a:pt x="4" y="55"/>
                  <a:pt x="0" y="50"/>
                  <a:pt x="0" y="44"/>
                </a:cubicBezTo>
                <a:cubicBezTo>
                  <a:pt x="0" y="10"/>
                  <a:pt x="0" y="10"/>
                  <a:pt x="0" y="10"/>
                </a:cubicBezTo>
                <a:cubicBezTo>
                  <a:pt x="0" y="5"/>
                  <a:pt x="4" y="0"/>
                  <a:pt x="10" y="0"/>
                </a:cubicBezTo>
                <a:cubicBezTo>
                  <a:pt x="44" y="0"/>
                  <a:pt x="44" y="0"/>
                  <a:pt x="44" y="0"/>
                </a:cubicBezTo>
                <a:cubicBezTo>
                  <a:pt x="50" y="0"/>
                  <a:pt x="55" y="5"/>
                  <a:pt x="55" y="10"/>
                </a:cubicBezTo>
                <a:lnTo>
                  <a:pt x="55" y="44"/>
                </a:lnTo>
                <a:close/>
                <a:moveTo>
                  <a:pt x="46" y="20"/>
                </a:moveTo>
                <a:cubicBezTo>
                  <a:pt x="47" y="19"/>
                  <a:pt x="47" y="17"/>
                  <a:pt x="46" y="17"/>
                </a:cubicBezTo>
                <a:cubicBezTo>
                  <a:pt x="42" y="13"/>
                  <a:pt x="42" y="13"/>
                  <a:pt x="42" y="13"/>
                </a:cubicBezTo>
                <a:cubicBezTo>
                  <a:pt x="42" y="12"/>
                  <a:pt x="40" y="12"/>
                  <a:pt x="39" y="13"/>
                </a:cubicBezTo>
                <a:cubicBezTo>
                  <a:pt x="23" y="30"/>
                  <a:pt x="23" y="30"/>
                  <a:pt x="23" y="30"/>
                </a:cubicBezTo>
                <a:cubicBezTo>
                  <a:pt x="15" y="22"/>
                  <a:pt x="15" y="22"/>
                  <a:pt x="15" y="22"/>
                </a:cubicBezTo>
                <a:cubicBezTo>
                  <a:pt x="14" y="21"/>
                  <a:pt x="13" y="21"/>
                  <a:pt x="12" y="22"/>
                </a:cubicBezTo>
                <a:cubicBezTo>
                  <a:pt x="8" y="26"/>
                  <a:pt x="8" y="26"/>
                  <a:pt x="8" y="26"/>
                </a:cubicBezTo>
                <a:cubicBezTo>
                  <a:pt x="7" y="27"/>
                  <a:pt x="7" y="28"/>
                  <a:pt x="8" y="29"/>
                </a:cubicBezTo>
                <a:cubicBezTo>
                  <a:pt x="21" y="42"/>
                  <a:pt x="21" y="42"/>
                  <a:pt x="21" y="42"/>
                </a:cubicBezTo>
                <a:cubicBezTo>
                  <a:pt x="22" y="43"/>
                  <a:pt x="23" y="43"/>
                  <a:pt x="24" y="42"/>
                </a:cubicBezTo>
                <a:lnTo>
                  <a:pt x="46" y="20"/>
                </a:lnTo>
                <a:close/>
              </a:path>
            </a:pathLst>
          </a:custGeom>
          <a:solidFill>
            <a:schemeClr val="accent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dirty="0"/>
          </a:p>
        </p:txBody>
      </p:sp>
      <p:sp>
        <p:nvSpPr>
          <p:cNvPr id="8" name="Freeform 46"/>
          <p:cNvSpPr>
            <a:spLocks noEditPoints="1"/>
          </p:cNvSpPr>
          <p:nvPr/>
        </p:nvSpPr>
        <p:spPr bwMode="auto">
          <a:xfrm>
            <a:off x="5024524" y="2652203"/>
            <a:ext cx="240584" cy="240584"/>
          </a:xfrm>
          <a:custGeom>
            <a:avLst/>
            <a:gdLst>
              <a:gd name="T0" fmla="*/ 188912 w 55"/>
              <a:gd name="T1" fmla="*/ 151130 h 55"/>
              <a:gd name="T2" fmla="*/ 151130 w 55"/>
              <a:gd name="T3" fmla="*/ 188912 h 55"/>
              <a:gd name="T4" fmla="*/ 34348 w 55"/>
              <a:gd name="T5" fmla="*/ 188912 h 55"/>
              <a:gd name="T6" fmla="*/ 0 w 55"/>
              <a:gd name="T7" fmla="*/ 151130 h 55"/>
              <a:gd name="T8" fmla="*/ 0 w 55"/>
              <a:gd name="T9" fmla="*/ 34348 h 55"/>
              <a:gd name="T10" fmla="*/ 34348 w 55"/>
              <a:gd name="T11" fmla="*/ 0 h 55"/>
              <a:gd name="T12" fmla="*/ 151130 w 55"/>
              <a:gd name="T13" fmla="*/ 0 h 55"/>
              <a:gd name="T14" fmla="*/ 188912 w 55"/>
              <a:gd name="T15" fmla="*/ 34348 h 55"/>
              <a:gd name="T16" fmla="*/ 188912 w 55"/>
              <a:gd name="T17" fmla="*/ 151130 h 55"/>
              <a:gd name="T18" fmla="*/ 157999 w 55"/>
              <a:gd name="T19" fmla="*/ 68695 h 55"/>
              <a:gd name="T20" fmla="*/ 157999 w 55"/>
              <a:gd name="T21" fmla="*/ 58391 h 55"/>
              <a:gd name="T22" fmla="*/ 144260 w 55"/>
              <a:gd name="T23" fmla="*/ 44652 h 55"/>
              <a:gd name="T24" fmla="*/ 133956 w 55"/>
              <a:gd name="T25" fmla="*/ 44652 h 55"/>
              <a:gd name="T26" fmla="*/ 79000 w 55"/>
              <a:gd name="T27" fmla="*/ 103043 h 55"/>
              <a:gd name="T28" fmla="*/ 51521 w 55"/>
              <a:gd name="T29" fmla="*/ 75565 h 55"/>
              <a:gd name="T30" fmla="*/ 41217 w 55"/>
              <a:gd name="T31" fmla="*/ 75565 h 55"/>
              <a:gd name="T32" fmla="*/ 27478 w 55"/>
              <a:gd name="T33" fmla="*/ 89304 h 55"/>
              <a:gd name="T34" fmla="*/ 27478 w 55"/>
              <a:gd name="T35" fmla="*/ 99608 h 55"/>
              <a:gd name="T36" fmla="*/ 72130 w 55"/>
              <a:gd name="T37" fmla="*/ 144260 h 55"/>
              <a:gd name="T38" fmla="*/ 82434 w 55"/>
              <a:gd name="T39" fmla="*/ 144260 h 55"/>
              <a:gd name="T40" fmla="*/ 157999 w 55"/>
              <a:gd name="T41" fmla="*/ 68695 h 5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5" h="55">
                <a:moveTo>
                  <a:pt x="55" y="44"/>
                </a:moveTo>
                <a:cubicBezTo>
                  <a:pt x="55" y="50"/>
                  <a:pt x="50" y="55"/>
                  <a:pt x="44" y="55"/>
                </a:cubicBezTo>
                <a:cubicBezTo>
                  <a:pt x="10" y="55"/>
                  <a:pt x="10" y="55"/>
                  <a:pt x="10" y="55"/>
                </a:cubicBezTo>
                <a:cubicBezTo>
                  <a:pt x="4" y="55"/>
                  <a:pt x="0" y="50"/>
                  <a:pt x="0" y="44"/>
                </a:cubicBezTo>
                <a:cubicBezTo>
                  <a:pt x="0" y="10"/>
                  <a:pt x="0" y="10"/>
                  <a:pt x="0" y="10"/>
                </a:cubicBezTo>
                <a:cubicBezTo>
                  <a:pt x="0" y="5"/>
                  <a:pt x="4" y="0"/>
                  <a:pt x="10" y="0"/>
                </a:cubicBezTo>
                <a:cubicBezTo>
                  <a:pt x="44" y="0"/>
                  <a:pt x="44" y="0"/>
                  <a:pt x="44" y="0"/>
                </a:cubicBezTo>
                <a:cubicBezTo>
                  <a:pt x="50" y="0"/>
                  <a:pt x="55" y="5"/>
                  <a:pt x="55" y="10"/>
                </a:cubicBezTo>
                <a:lnTo>
                  <a:pt x="55" y="44"/>
                </a:lnTo>
                <a:close/>
                <a:moveTo>
                  <a:pt x="46" y="20"/>
                </a:moveTo>
                <a:cubicBezTo>
                  <a:pt x="47" y="19"/>
                  <a:pt x="47" y="17"/>
                  <a:pt x="46" y="17"/>
                </a:cubicBezTo>
                <a:cubicBezTo>
                  <a:pt x="42" y="13"/>
                  <a:pt x="42" y="13"/>
                  <a:pt x="42" y="13"/>
                </a:cubicBezTo>
                <a:cubicBezTo>
                  <a:pt x="42" y="12"/>
                  <a:pt x="40" y="12"/>
                  <a:pt x="39" y="13"/>
                </a:cubicBezTo>
                <a:cubicBezTo>
                  <a:pt x="23" y="30"/>
                  <a:pt x="23" y="30"/>
                  <a:pt x="23" y="30"/>
                </a:cubicBezTo>
                <a:cubicBezTo>
                  <a:pt x="15" y="22"/>
                  <a:pt x="15" y="22"/>
                  <a:pt x="15" y="22"/>
                </a:cubicBezTo>
                <a:cubicBezTo>
                  <a:pt x="14" y="21"/>
                  <a:pt x="13" y="21"/>
                  <a:pt x="12" y="22"/>
                </a:cubicBezTo>
                <a:cubicBezTo>
                  <a:pt x="8" y="26"/>
                  <a:pt x="8" y="26"/>
                  <a:pt x="8" y="26"/>
                </a:cubicBezTo>
                <a:cubicBezTo>
                  <a:pt x="7" y="27"/>
                  <a:pt x="7" y="28"/>
                  <a:pt x="8" y="29"/>
                </a:cubicBezTo>
                <a:cubicBezTo>
                  <a:pt x="21" y="42"/>
                  <a:pt x="21" y="42"/>
                  <a:pt x="21" y="42"/>
                </a:cubicBezTo>
                <a:cubicBezTo>
                  <a:pt x="22" y="43"/>
                  <a:pt x="23" y="43"/>
                  <a:pt x="24" y="42"/>
                </a:cubicBezTo>
                <a:lnTo>
                  <a:pt x="46" y="20"/>
                </a:lnTo>
                <a:close/>
              </a:path>
            </a:pathLst>
          </a:custGeom>
          <a:solidFill>
            <a:schemeClr val="accent2"/>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dirty="0"/>
          </a:p>
        </p:txBody>
      </p:sp>
      <p:sp>
        <p:nvSpPr>
          <p:cNvPr id="9" name="Freeform 46"/>
          <p:cNvSpPr>
            <a:spLocks noEditPoints="1"/>
          </p:cNvSpPr>
          <p:nvPr/>
        </p:nvSpPr>
        <p:spPr bwMode="auto">
          <a:xfrm>
            <a:off x="3692010" y="3026372"/>
            <a:ext cx="240584" cy="240584"/>
          </a:xfrm>
          <a:custGeom>
            <a:avLst/>
            <a:gdLst>
              <a:gd name="T0" fmla="*/ 188912 w 55"/>
              <a:gd name="T1" fmla="*/ 151130 h 55"/>
              <a:gd name="T2" fmla="*/ 151130 w 55"/>
              <a:gd name="T3" fmla="*/ 188912 h 55"/>
              <a:gd name="T4" fmla="*/ 34348 w 55"/>
              <a:gd name="T5" fmla="*/ 188912 h 55"/>
              <a:gd name="T6" fmla="*/ 0 w 55"/>
              <a:gd name="T7" fmla="*/ 151130 h 55"/>
              <a:gd name="T8" fmla="*/ 0 w 55"/>
              <a:gd name="T9" fmla="*/ 34348 h 55"/>
              <a:gd name="T10" fmla="*/ 34348 w 55"/>
              <a:gd name="T11" fmla="*/ 0 h 55"/>
              <a:gd name="T12" fmla="*/ 151130 w 55"/>
              <a:gd name="T13" fmla="*/ 0 h 55"/>
              <a:gd name="T14" fmla="*/ 188912 w 55"/>
              <a:gd name="T15" fmla="*/ 34348 h 55"/>
              <a:gd name="T16" fmla="*/ 188912 w 55"/>
              <a:gd name="T17" fmla="*/ 151130 h 55"/>
              <a:gd name="T18" fmla="*/ 157999 w 55"/>
              <a:gd name="T19" fmla="*/ 68695 h 55"/>
              <a:gd name="T20" fmla="*/ 157999 w 55"/>
              <a:gd name="T21" fmla="*/ 58391 h 55"/>
              <a:gd name="T22" fmla="*/ 144260 w 55"/>
              <a:gd name="T23" fmla="*/ 44652 h 55"/>
              <a:gd name="T24" fmla="*/ 133956 w 55"/>
              <a:gd name="T25" fmla="*/ 44652 h 55"/>
              <a:gd name="T26" fmla="*/ 79000 w 55"/>
              <a:gd name="T27" fmla="*/ 103043 h 55"/>
              <a:gd name="T28" fmla="*/ 51521 w 55"/>
              <a:gd name="T29" fmla="*/ 75565 h 55"/>
              <a:gd name="T30" fmla="*/ 41217 w 55"/>
              <a:gd name="T31" fmla="*/ 75565 h 55"/>
              <a:gd name="T32" fmla="*/ 27478 w 55"/>
              <a:gd name="T33" fmla="*/ 89304 h 55"/>
              <a:gd name="T34" fmla="*/ 27478 w 55"/>
              <a:gd name="T35" fmla="*/ 99608 h 55"/>
              <a:gd name="T36" fmla="*/ 72130 w 55"/>
              <a:gd name="T37" fmla="*/ 144260 h 55"/>
              <a:gd name="T38" fmla="*/ 82434 w 55"/>
              <a:gd name="T39" fmla="*/ 144260 h 55"/>
              <a:gd name="T40" fmla="*/ 157999 w 55"/>
              <a:gd name="T41" fmla="*/ 68695 h 5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5" h="55">
                <a:moveTo>
                  <a:pt x="55" y="44"/>
                </a:moveTo>
                <a:cubicBezTo>
                  <a:pt x="55" y="50"/>
                  <a:pt x="50" y="55"/>
                  <a:pt x="44" y="55"/>
                </a:cubicBezTo>
                <a:cubicBezTo>
                  <a:pt x="10" y="55"/>
                  <a:pt x="10" y="55"/>
                  <a:pt x="10" y="55"/>
                </a:cubicBezTo>
                <a:cubicBezTo>
                  <a:pt x="4" y="55"/>
                  <a:pt x="0" y="50"/>
                  <a:pt x="0" y="44"/>
                </a:cubicBezTo>
                <a:cubicBezTo>
                  <a:pt x="0" y="10"/>
                  <a:pt x="0" y="10"/>
                  <a:pt x="0" y="10"/>
                </a:cubicBezTo>
                <a:cubicBezTo>
                  <a:pt x="0" y="5"/>
                  <a:pt x="4" y="0"/>
                  <a:pt x="10" y="0"/>
                </a:cubicBezTo>
                <a:cubicBezTo>
                  <a:pt x="44" y="0"/>
                  <a:pt x="44" y="0"/>
                  <a:pt x="44" y="0"/>
                </a:cubicBezTo>
                <a:cubicBezTo>
                  <a:pt x="50" y="0"/>
                  <a:pt x="55" y="5"/>
                  <a:pt x="55" y="10"/>
                </a:cubicBezTo>
                <a:lnTo>
                  <a:pt x="55" y="44"/>
                </a:lnTo>
                <a:close/>
                <a:moveTo>
                  <a:pt x="46" y="20"/>
                </a:moveTo>
                <a:cubicBezTo>
                  <a:pt x="47" y="19"/>
                  <a:pt x="47" y="17"/>
                  <a:pt x="46" y="17"/>
                </a:cubicBezTo>
                <a:cubicBezTo>
                  <a:pt x="42" y="13"/>
                  <a:pt x="42" y="13"/>
                  <a:pt x="42" y="13"/>
                </a:cubicBezTo>
                <a:cubicBezTo>
                  <a:pt x="42" y="12"/>
                  <a:pt x="40" y="12"/>
                  <a:pt x="39" y="13"/>
                </a:cubicBezTo>
                <a:cubicBezTo>
                  <a:pt x="23" y="30"/>
                  <a:pt x="23" y="30"/>
                  <a:pt x="23" y="30"/>
                </a:cubicBezTo>
                <a:cubicBezTo>
                  <a:pt x="15" y="22"/>
                  <a:pt x="15" y="22"/>
                  <a:pt x="15" y="22"/>
                </a:cubicBezTo>
                <a:cubicBezTo>
                  <a:pt x="14" y="21"/>
                  <a:pt x="13" y="21"/>
                  <a:pt x="12" y="22"/>
                </a:cubicBezTo>
                <a:cubicBezTo>
                  <a:pt x="8" y="26"/>
                  <a:pt x="8" y="26"/>
                  <a:pt x="8" y="26"/>
                </a:cubicBezTo>
                <a:cubicBezTo>
                  <a:pt x="7" y="27"/>
                  <a:pt x="7" y="28"/>
                  <a:pt x="8" y="29"/>
                </a:cubicBezTo>
                <a:cubicBezTo>
                  <a:pt x="21" y="42"/>
                  <a:pt x="21" y="42"/>
                  <a:pt x="21" y="42"/>
                </a:cubicBezTo>
                <a:cubicBezTo>
                  <a:pt x="22" y="43"/>
                  <a:pt x="23" y="43"/>
                  <a:pt x="24" y="42"/>
                </a:cubicBezTo>
                <a:lnTo>
                  <a:pt x="46" y="20"/>
                </a:lnTo>
                <a:close/>
              </a:path>
            </a:pathLst>
          </a:custGeom>
          <a:solidFill>
            <a:schemeClr val="accent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dirty="0"/>
          </a:p>
        </p:txBody>
      </p:sp>
      <p:sp>
        <p:nvSpPr>
          <p:cNvPr id="10" name="Freeform 46"/>
          <p:cNvSpPr>
            <a:spLocks noEditPoints="1"/>
          </p:cNvSpPr>
          <p:nvPr/>
        </p:nvSpPr>
        <p:spPr bwMode="auto">
          <a:xfrm>
            <a:off x="10531890" y="2292389"/>
            <a:ext cx="240584" cy="240584"/>
          </a:xfrm>
          <a:custGeom>
            <a:avLst/>
            <a:gdLst>
              <a:gd name="T0" fmla="*/ 188912 w 55"/>
              <a:gd name="T1" fmla="*/ 151130 h 55"/>
              <a:gd name="T2" fmla="*/ 151130 w 55"/>
              <a:gd name="T3" fmla="*/ 188912 h 55"/>
              <a:gd name="T4" fmla="*/ 34348 w 55"/>
              <a:gd name="T5" fmla="*/ 188912 h 55"/>
              <a:gd name="T6" fmla="*/ 0 w 55"/>
              <a:gd name="T7" fmla="*/ 151130 h 55"/>
              <a:gd name="T8" fmla="*/ 0 w 55"/>
              <a:gd name="T9" fmla="*/ 34348 h 55"/>
              <a:gd name="T10" fmla="*/ 34348 w 55"/>
              <a:gd name="T11" fmla="*/ 0 h 55"/>
              <a:gd name="T12" fmla="*/ 151130 w 55"/>
              <a:gd name="T13" fmla="*/ 0 h 55"/>
              <a:gd name="T14" fmla="*/ 188912 w 55"/>
              <a:gd name="T15" fmla="*/ 34348 h 55"/>
              <a:gd name="T16" fmla="*/ 188912 w 55"/>
              <a:gd name="T17" fmla="*/ 151130 h 55"/>
              <a:gd name="T18" fmla="*/ 157999 w 55"/>
              <a:gd name="T19" fmla="*/ 68695 h 55"/>
              <a:gd name="T20" fmla="*/ 157999 w 55"/>
              <a:gd name="T21" fmla="*/ 58391 h 55"/>
              <a:gd name="T22" fmla="*/ 144260 w 55"/>
              <a:gd name="T23" fmla="*/ 44652 h 55"/>
              <a:gd name="T24" fmla="*/ 133956 w 55"/>
              <a:gd name="T25" fmla="*/ 44652 h 55"/>
              <a:gd name="T26" fmla="*/ 79000 w 55"/>
              <a:gd name="T27" fmla="*/ 103043 h 55"/>
              <a:gd name="T28" fmla="*/ 51521 w 55"/>
              <a:gd name="T29" fmla="*/ 75565 h 55"/>
              <a:gd name="T30" fmla="*/ 41217 w 55"/>
              <a:gd name="T31" fmla="*/ 75565 h 55"/>
              <a:gd name="T32" fmla="*/ 27478 w 55"/>
              <a:gd name="T33" fmla="*/ 89304 h 55"/>
              <a:gd name="T34" fmla="*/ 27478 w 55"/>
              <a:gd name="T35" fmla="*/ 99608 h 55"/>
              <a:gd name="T36" fmla="*/ 72130 w 55"/>
              <a:gd name="T37" fmla="*/ 144260 h 55"/>
              <a:gd name="T38" fmla="*/ 82434 w 55"/>
              <a:gd name="T39" fmla="*/ 144260 h 55"/>
              <a:gd name="T40" fmla="*/ 157999 w 55"/>
              <a:gd name="T41" fmla="*/ 68695 h 5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5" h="55">
                <a:moveTo>
                  <a:pt x="55" y="44"/>
                </a:moveTo>
                <a:cubicBezTo>
                  <a:pt x="55" y="50"/>
                  <a:pt x="50" y="55"/>
                  <a:pt x="44" y="55"/>
                </a:cubicBezTo>
                <a:cubicBezTo>
                  <a:pt x="10" y="55"/>
                  <a:pt x="10" y="55"/>
                  <a:pt x="10" y="55"/>
                </a:cubicBezTo>
                <a:cubicBezTo>
                  <a:pt x="4" y="55"/>
                  <a:pt x="0" y="50"/>
                  <a:pt x="0" y="44"/>
                </a:cubicBezTo>
                <a:cubicBezTo>
                  <a:pt x="0" y="10"/>
                  <a:pt x="0" y="10"/>
                  <a:pt x="0" y="10"/>
                </a:cubicBezTo>
                <a:cubicBezTo>
                  <a:pt x="0" y="5"/>
                  <a:pt x="4" y="0"/>
                  <a:pt x="10" y="0"/>
                </a:cubicBezTo>
                <a:cubicBezTo>
                  <a:pt x="44" y="0"/>
                  <a:pt x="44" y="0"/>
                  <a:pt x="44" y="0"/>
                </a:cubicBezTo>
                <a:cubicBezTo>
                  <a:pt x="50" y="0"/>
                  <a:pt x="55" y="5"/>
                  <a:pt x="55" y="10"/>
                </a:cubicBezTo>
                <a:lnTo>
                  <a:pt x="55" y="44"/>
                </a:lnTo>
                <a:close/>
                <a:moveTo>
                  <a:pt x="46" y="20"/>
                </a:moveTo>
                <a:cubicBezTo>
                  <a:pt x="47" y="19"/>
                  <a:pt x="47" y="17"/>
                  <a:pt x="46" y="17"/>
                </a:cubicBezTo>
                <a:cubicBezTo>
                  <a:pt x="42" y="13"/>
                  <a:pt x="42" y="13"/>
                  <a:pt x="42" y="13"/>
                </a:cubicBezTo>
                <a:cubicBezTo>
                  <a:pt x="42" y="12"/>
                  <a:pt x="40" y="12"/>
                  <a:pt x="39" y="13"/>
                </a:cubicBezTo>
                <a:cubicBezTo>
                  <a:pt x="23" y="30"/>
                  <a:pt x="23" y="30"/>
                  <a:pt x="23" y="30"/>
                </a:cubicBezTo>
                <a:cubicBezTo>
                  <a:pt x="15" y="22"/>
                  <a:pt x="15" y="22"/>
                  <a:pt x="15" y="22"/>
                </a:cubicBezTo>
                <a:cubicBezTo>
                  <a:pt x="14" y="21"/>
                  <a:pt x="13" y="21"/>
                  <a:pt x="12" y="22"/>
                </a:cubicBezTo>
                <a:cubicBezTo>
                  <a:pt x="8" y="26"/>
                  <a:pt x="8" y="26"/>
                  <a:pt x="8" y="26"/>
                </a:cubicBezTo>
                <a:cubicBezTo>
                  <a:pt x="7" y="27"/>
                  <a:pt x="7" y="28"/>
                  <a:pt x="8" y="29"/>
                </a:cubicBezTo>
                <a:cubicBezTo>
                  <a:pt x="21" y="42"/>
                  <a:pt x="21" y="42"/>
                  <a:pt x="21" y="42"/>
                </a:cubicBezTo>
                <a:cubicBezTo>
                  <a:pt x="22" y="43"/>
                  <a:pt x="23" y="43"/>
                  <a:pt x="24" y="42"/>
                </a:cubicBezTo>
                <a:lnTo>
                  <a:pt x="46" y="20"/>
                </a:lnTo>
                <a:close/>
              </a:path>
            </a:pathLst>
          </a:custGeom>
          <a:solidFill>
            <a:schemeClr val="accent6"/>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dirty="0"/>
          </a:p>
        </p:txBody>
      </p:sp>
      <p:sp>
        <p:nvSpPr>
          <p:cNvPr id="11" name="Freeform 46"/>
          <p:cNvSpPr>
            <a:spLocks noEditPoints="1"/>
          </p:cNvSpPr>
          <p:nvPr/>
        </p:nvSpPr>
        <p:spPr bwMode="auto">
          <a:xfrm>
            <a:off x="5024524" y="3026372"/>
            <a:ext cx="240584" cy="240584"/>
          </a:xfrm>
          <a:custGeom>
            <a:avLst/>
            <a:gdLst>
              <a:gd name="T0" fmla="*/ 188912 w 55"/>
              <a:gd name="T1" fmla="*/ 151130 h 55"/>
              <a:gd name="T2" fmla="*/ 151130 w 55"/>
              <a:gd name="T3" fmla="*/ 188912 h 55"/>
              <a:gd name="T4" fmla="*/ 34348 w 55"/>
              <a:gd name="T5" fmla="*/ 188912 h 55"/>
              <a:gd name="T6" fmla="*/ 0 w 55"/>
              <a:gd name="T7" fmla="*/ 151130 h 55"/>
              <a:gd name="T8" fmla="*/ 0 w 55"/>
              <a:gd name="T9" fmla="*/ 34348 h 55"/>
              <a:gd name="T10" fmla="*/ 34348 w 55"/>
              <a:gd name="T11" fmla="*/ 0 h 55"/>
              <a:gd name="T12" fmla="*/ 151130 w 55"/>
              <a:gd name="T13" fmla="*/ 0 h 55"/>
              <a:gd name="T14" fmla="*/ 188912 w 55"/>
              <a:gd name="T15" fmla="*/ 34348 h 55"/>
              <a:gd name="T16" fmla="*/ 188912 w 55"/>
              <a:gd name="T17" fmla="*/ 151130 h 55"/>
              <a:gd name="T18" fmla="*/ 157999 w 55"/>
              <a:gd name="T19" fmla="*/ 68695 h 55"/>
              <a:gd name="T20" fmla="*/ 157999 w 55"/>
              <a:gd name="T21" fmla="*/ 58391 h 55"/>
              <a:gd name="T22" fmla="*/ 144260 w 55"/>
              <a:gd name="T23" fmla="*/ 44652 h 55"/>
              <a:gd name="T24" fmla="*/ 133956 w 55"/>
              <a:gd name="T25" fmla="*/ 44652 h 55"/>
              <a:gd name="T26" fmla="*/ 79000 w 55"/>
              <a:gd name="T27" fmla="*/ 103043 h 55"/>
              <a:gd name="T28" fmla="*/ 51521 w 55"/>
              <a:gd name="T29" fmla="*/ 75565 h 55"/>
              <a:gd name="T30" fmla="*/ 41217 w 55"/>
              <a:gd name="T31" fmla="*/ 75565 h 55"/>
              <a:gd name="T32" fmla="*/ 27478 w 55"/>
              <a:gd name="T33" fmla="*/ 89304 h 55"/>
              <a:gd name="T34" fmla="*/ 27478 w 55"/>
              <a:gd name="T35" fmla="*/ 99608 h 55"/>
              <a:gd name="T36" fmla="*/ 72130 w 55"/>
              <a:gd name="T37" fmla="*/ 144260 h 55"/>
              <a:gd name="T38" fmla="*/ 82434 w 55"/>
              <a:gd name="T39" fmla="*/ 144260 h 55"/>
              <a:gd name="T40" fmla="*/ 157999 w 55"/>
              <a:gd name="T41" fmla="*/ 68695 h 5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5" h="55">
                <a:moveTo>
                  <a:pt x="55" y="44"/>
                </a:moveTo>
                <a:cubicBezTo>
                  <a:pt x="55" y="50"/>
                  <a:pt x="50" y="55"/>
                  <a:pt x="44" y="55"/>
                </a:cubicBezTo>
                <a:cubicBezTo>
                  <a:pt x="10" y="55"/>
                  <a:pt x="10" y="55"/>
                  <a:pt x="10" y="55"/>
                </a:cubicBezTo>
                <a:cubicBezTo>
                  <a:pt x="4" y="55"/>
                  <a:pt x="0" y="50"/>
                  <a:pt x="0" y="44"/>
                </a:cubicBezTo>
                <a:cubicBezTo>
                  <a:pt x="0" y="10"/>
                  <a:pt x="0" y="10"/>
                  <a:pt x="0" y="10"/>
                </a:cubicBezTo>
                <a:cubicBezTo>
                  <a:pt x="0" y="5"/>
                  <a:pt x="4" y="0"/>
                  <a:pt x="10" y="0"/>
                </a:cubicBezTo>
                <a:cubicBezTo>
                  <a:pt x="44" y="0"/>
                  <a:pt x="44" y="0"/>
                  <a:pt x="44" y="0"/>
                </a:cubicBezTo>
                <a:cubicBezTo>
                  <a:pt x="50" y="0"/>
                  <a:pt x="55" y="5"/>
                  <a:pt x="55" y="10"/>
                </a:cubicBezTo>
                <a:lnTo>
                  <a:pt x="55" y="44"/>
                </a:lnTo>
                <a:close/>
                <a:moveTo>
                  <a:pt x="46" y="20"/>
                </a:moveTo>
                <a:cubicBezTo>
                  <a:pt x="47" y="19"/>
                  <a:pt x="47" y="17"/>
                  <a:pt x="46" y="17"/>
                </a:cubicBezTo>
                <a:cubicBezTo>
                  <a:pt x="42" y="13"/>
                  <a:pt x="42" y="13"/>
                  <a:pt x="42" y="13"/>
                </a:cubicBezTo>
                <a:cubicBezTo>
                  <a:pt x="42" y="12"/>
                  <a:pt x="40" y="12"/>
                  <a:pt x="39" y="13"/>
                </a:cubicBezTo>
                <a:cubicBezTo>
                  <a:pt x="23" y="30"/>
                  <a:pt x="23" y="30"/>
                  <a:pt x="23" y="30"/>
                </a:cubicBezTo>
                <a:cubicBezTo>
                  <a:pt x="15" y="22"/>
                  <a:pt x="15" y="22"/>
                  <a:pt x="15" y="22"/>
                </a:cubicBezTo>
                <a:cubicBezTo>
                  <a:pt x="14" y="21"/>
                  <a:pt x="13" y="21"/>
                  <a:pt x="12" y="22"/>
                </a:cubicBezTo>
                <a:cubicBezTo>
                  <a:pt x="8" y="26"/>
                  <a:pt x="8" y="26"/>
                  <a:pt x="8" y="26"/>
                </a:cubicBezTo>
                <a:cubicBezTo>
                  <a:pt x="7" y="27"/>
                  <a:pt x="7" y="28"/>
                  <a:pt x="8" y="29"/>
                </a:cubicBezTo>
                <a:cubicBezTo>
                  <a:pt x="21" y="42"/>
                  <a:pt x="21" y="42"/>
                  <a:pt x="21" y="42"/>
                </a:cubicBezTo>
                <a:cubicBezTo>
                  <a:pt x="22" y="43"/>
                  <a:pt x="23" y="43"/>
                  <a:pt x="24" y="42"/>
                </a:cubicBezTo>
                <a:lnTo>
                  <a:pt x="46" y="20"/>
                </a:lnTo>
                <a:close/>
              </a:path>
            </a:pathLst>
          </a:custGeom>
          <a:solidFill>
            <a:schemeClr val="accent2"/>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dirty="0"/>
          </a:p>
        </p:txBody>
      </p:sp>
      <p:sp>
        <p:nvSpPr>
          <p:cNvPr id="12" name="Freeform 46"/>
          <p:cNvSpPr>
            <a:spLocks noEditPoints="1"/>
          </p:cNvSpPr>
          <p:nvPr/>
        </p:nvSpPr>
        <p:spPr bwMode="auto">
          <a:xfrm>
            <a:off x="7772024" y="2292389"/>
            <a:ext cx="240584" cy="240584"/>
          </a:xfrm>
          <a:custGeom>
            <a:avLst/>
            <a:gdLst>
              <a:gd name="T0" fmla="*/ 188912 w 55"/>
              <a:gd name="T1" fmla="*/ 151130 h 55"/>
              <a:gd name="T2" fmla="*/ 151130 w 55"/>
              <a:gd name="T3" fmla="*/ 188912 h 55"/>
              <a:gd name="T4" fmla="*/ 34348 w 55"/>
              <a:gd name="T5" fmla="*/ 188912 h 55"/>
              <a:gd name="T6" fmla="*/ 0 w 55"/>
              <a:gd name="T7" fmla="*/ 151130 h 55"/>
              <a:gd name="T8" fmla="*/ 0 w 55"/>
              <a:gd name="T9" fmla="*/ 34348 h 55"/>
              <a:gd name="T10" fmla="*/ 34348 w 55"/>
              <a:gd name="T11" fmla="*/ 0 h 55"/>
              <a:gd name="T12" fmla="*/ 151130 w 55"/>
              <a:gd name="T13" fmla="*/ 0 h 55"/>
              <a:gd name="T14" fmla="*/ 188912 w 55"/>
              <a:gd name="T15" fmla="*/ 34348 h 55"/>
              <a:gd name="T16" fmla="*/ 188912 w 55"/>
              <a:gd name="T17" fmla="*/ 151130 h 55"/>
              <a:gd name="T18" fmla="*/ 157999 w 55"/>
              <a:gd name="T19" fmla="*/ 68695 h 55"/>
              <a:gd name="T20" fmla="*/ 157999 w 55"/>
              <a:gd name="T21" fmla="*/ 58391 h 55"/>
              <a:gd name="T22" fmla="*/ 144260 w 55"/>
              <a:gd name="T23" fmla="*/ 44652 h 55"/>
              <a:gd name="T24" fmla="*/ 133956 w 55"/>
              <a:gd name="T25" fmla="*/ 44652 h 55"/>
              <a:gd name="T26" fmla="*/ 79000 w 55"/>
              <a:gd name="T27" fmla="*/ 103043 h 55"/>
              <a:gd name="T28" fmla="*/ 51521 w 55"/>
              <a:gd name="T29" fmla="*/ 75565 h 55"/>
              <a:gd name="T30" fmla="*/ 41217 w 55"/>
              <a:gd name="T31" fmla="*/ 75565 h 55"/>
              <a:gd name="T32" fmla="*/ 27478 w 55"/>
              <a:gd name="T33" fmla="*/ 89304 h 55"/>
              <a:gd name="T34" fmla="*/ 27478 w 55"/>
              <a:gd name="T35" fmla="*/ 99608 h 55"/>
              <a:gd name="T36" fmla="*/ 72130 w 55"/>
              <a:gd name="T37" fmla="*/ 144260 h 55"/>
              <a:gd name="T38" fmla="*/ 82434 w 55"/>
              <a:gd name="T39" fmla="*/ 144260 h 55"/>
              <a:gd name="T40" fmla="*/ 157999 w 55"/>
              <a:gd name="T41" fmla="*/ 68695 h 5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5" h="55">
                <a:moveTo>
                  <a:pt x="55" y="44"/>
                </a:moveTo>
                <a:cubicBezTo>
                  <a:pt x="55" y="50"/>
                  <a:pt x="50" y="55"/>
                  <a:pt x="44" y="55"/>
                </a:cubicBezTo>
                <a:cubicBezTo>
                  <a:pt x="10" y="55"/>
                  <a:pt x="10" y="55"/>
                  <a:pt x="10" y="55"/>
                </a:cubicBezTo>
                <a:cubicBezTo>
                  <a:pt x="4" y="55"/>
                  <a:pt x="0" y="50"/>
                  <a:pt x="0" y="44"/>
                </a:cubicBezTo>
                <a:cubicBezTo>
                  <a:pt x="0" y="10"/>
                  <a:pt x="0" y="10"/>
                  <a:pt x="0" y="10"/>
                </a:cubicBezTo>
                <a:cubicBezTo>
                  <a:pt x="0" y="5"/>
                  <a:pt x="4" y="0"/>
                  <a:pt x="10" y="0"/>
                </a:cubicBezTo>
                <a:cubicBezTo>
                  <a:pt x="44" y="0"/>
                  <a:pt x="44" y="0"/>
                  <a:pt x="44" y="0"/>
                </a:cubicBezTo>
                <a:cubicBezTo>
                  <a:pt x="50" y="0"/>
                  <a:pt x="55" y="5"/>
                  <a:pt x="55" y="10"/>
                </a:cubicBezTo>
                <a:lnTo>
                  <a:pt x="55" y="44"/>
                </a:lnTo>
                <a:close/>
                <a:moveTo>
                  <a:pt x="46" y="20"/>
                </a:moveTo>
                <a:cubicBezTo>
                  <a:pt x="47" y="19"/>
                  <a:pt x="47" y="17"/>
                  <a:pt x="46" y="17"/>
                </a:cubicBezTo>
                <a:cubicBezTo>
                  <a:pt x="42" y="13"/>
                  <a:pt x="42" y="13"/>
                  <a:pt x="42" y="13"/>
                </a:cubicBezTo>
                <a:cubicBezTo>
                  <a:pt x="42" y="12"/>
                  <a:pt x="40" y="12"/>
                  <a:pt x="39" y="13"/>
                </a:cubicBezTo>
                <a:cubicBezTo>
                  <a:pt x="23" y="30"/>
                  <a:pt x="23" y="30"/>
                  <a:pt x="23" y="30"/>
                </a:cubicBezTo>
                <a:cubicBezTo>
                  <a:pt x="15" y="22"/>
                  <a:pt x="15" y="22"/>
                  <a:pt x="15" y="22"/>
                </a:cubicBezTo>
                <a:cubicBezTo>
                  <a:pt x="14" y="21"/>
                  <a:pt x="13" y="21"/>
                  <a:pt x="12" y="22"/>
                </a:cubicBezTo>
                <a:cubicBezTo>
                  <a:pt x="8" y="26"/>
                  <a:pt x="8" y="26"/>
                  <a:pt x="8" y="26"/>
                </a:cubicBezTo>
                <a:cubicBezTo>
                  <a:pt x="7" y="27"/>
                  <a:pt x="7" y="28"/>
                  <a:pt x="8" y="29"/>
                </a:cubicBezTo>
                <a:cubicBezTo>
                  <a:pt x="21" y="42"/>
                  <a:pt x="21" y="42"/>
                  <a:pt x="21" y="42"/>
                </a:cubicBezTo>
                <a:cubicBezTo>
                  <a:pt x="22" y="43"/>
                  <a:pt x="23" y="43"/>
                  <a:pt x="24" y="42"/>
                </a:cubicBezTo>
                <a:lnTo>
                  <a:pt x="46" y="20"/>
                </a:lnTo>
                <a:close/>
              </a:path>
            </a:pathLst>
          </a:custGeom>
          <a:solidFill>
            <a:schemeClr val="accent4"/>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dirty="0"/>
          </a:p>
        </p:txBody>
      </p:sp>
      <p:sp>
        <p:nvSpPr>
          <p:cNvPr id="13" name="Freeform 46"/>
          <p:cNvSpPr>
            <a:spLocks noEditPoints="1"/>
          </p:cNvSpPr>
          <p:nvPr/>
        </p:nvSpPr>
        <p:spPr bwMode="auto">
          <a:xfrm>
            <a:off x="6415337" y="3400412"/>
            <a:ext cx="240584" cy="240584"/>
          </a:xfrm>
          <a:custGeom>
            <a:avLst/>
            <a:gdLst>
              <a:gd name="T0" fmla="*/ 188912 w 55"/>
              <a:gd name="T1" fmla="*/ 151130 h 55"/>
              <a:gd name="T2" fmla="*/ 151130 w 55"/>
              <a:gd name="T3" fmla="*/ 188912 h 55"/>
              <a:gd name="T4" fmla="*/ 34348 w 55"/>
              <a:gd name="T5" fmla="*/ 188912 h 55"/>
              <a:gd name="T6" fmla="*/ 0 w 55"/>
              <a:gd name="T7" fmla="*/ 151130 h 55"/>
              <a:gd name="T8" fmla="*/ 0 w 55"/>
              <a:gd name="T9" fmla="*/ 34348 h 55"/>
              <a:gd name="T10" fmla="*/ 34348 w 55"/>
              <a:gd name="T11" fmla="*/ 0 h 55"/>
              <a:gd name="T12" fmla="*/ 151130 w 55"/>
              <a:gd name="T13" fmla="*/ 0 h 55"/>
              <a:gd name="T14" fmla="*/ 188912 w 55"/>
              <a:gd name="T15" fmla="*/ 34348 h 55"/>
              <a:gd name="T16" fmla="*/ 188912 w 55"/>
              <a:gd name="T17" fmla="*/ 151130 h 55"/>
              <a:gd name="T18" fmla="*/ 157999 w 55"/>
              <a:gd name="T19" fmla="*/ 68695 h 55"/>
              <a:gd name="T20" fmla="*/ 157999 w 55"/>
              <a:gd name="T21" fmla="*/ 58391 h 55"/>
              <a:gd name="T22" fmla="*/ 144260 w 55"/>
              <a:gd name="T23" fmla="*/ 44652 h 55"/>
              <a:gd name="T24" fmla="*/ 133956 w 55"/>
              <a:gd name="T25" fmla="*/ 44652 h 55"/>
              <a:gd name="T26" fmla="*/ 79000 w 55"/>
              <a:gd name="T27" fmla="*/ 103043 h 55"/>
              <a:gd name="T28" fmla="*/ 51521 w 55"/>
              <a:gd name="T29" fmla="*/ 75565 h 55"/>
              <a:gd name="T30" fmla="*/ 41217 w 55"/>
              <a:gd name="T31" fmla="*/ 75565 h 55"/>
              <a:gd name="T32" fmla="*/ 27478 w 55"/>
              <a:gd name="T33" fmla="*/ 89304 h 55"/>
              <a:gd name="T34" fmla="*/ 27478 w 55"/>
              <a:gd name="T35" fmla="*/ 99608 h 55"/>
              <a:gd name="T36" fmla="*/ 72130 w 55"/>
              <a:gd name="T37" fmla="*/ 144260 h 55"/>
              <a:gd name="T38" fmla="*/ 82434 w 55"/>
              <a:gd name="T39" fmla="*/ 144260 h 55"/>
              <a:gd name="T40" fmla="*/ 157999 w 55"/>
              <a:gd name="T41" fmla="*/ 68695 h 5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5" h="55">
                <a:moveTo>
                  <a:pt x="55" y="44"/>
                </a:moveTo>
                <a:cubicBezTo>
                  <a:pt x="55" y="50"/>
                  <a:pt x="50" y="55"/>
                  <a:pt x="44" y="55"/>
                </a:cubicBezTo>
                <a:cubicBezTo>
                  <a:pt x="10" y="55"/>
                  <a:pt x="10" y="55"/>
                  <a:pt x="10" y="55"/>
                </a:cubicBezTo>
                <a:cubicBezTo>
                  <a:pt x="4" y="55"/>
                  <a:pt x="0" y="50"/>
                  <a:pt x="0" y="44"/>
                </a:cubicBezTo>
                <a:cubicBezTo>
                  <a:pt x="0" y="10"/>
                  <a:pt x="0" y="10"/>
                  <a:pt x="0" y="10"/>
                </a:cubicBezTo>
                <a:cubicBezTo>
                  <a:pt x="0" y="5"/>
                  <a:pt x="4" y="0"/>
                  <a:pt x="10" y="0"/>
                </a:cubicBezTo>
                <a:cubicBezTo>
                  <a:pt x="44" y="0"/>
                  <a:pt x="44" y="0"/>
                  <a:pt x="44" y="0"/>
                </a:cubicBezTo>
                <a:cubicBezTo>
                  <a:pt x="50" y="0"/>
                  <a:pt x="55" y="5"/>
                  <a:pt x="55" y="10"/>
                </a:cubicBezTo>
                <a:lnTo>
                  <a:pt x="55" y="44"/>
                </a:lnTo>
                <a:close/>
                <a:moveTo>
                  <a:pt x="46" y="20"/>
                </a:moveTo>
                <a:cubicBezTo>
                  <a:pt x="47" y="19"/>
                  <a:pt x="47" y="17"/>
                  <a:pt x="46" y="17"/>
                </a:cubicBezTo>
                <a:cubicBezTo>
                  <a:pt x="42" y="13"/>
                  <a:pt x="42" y="13"/>
                  <a:pt x="42" y="13"/>
                </a:cubicBezTo>
                <a:cubicBezTo>
                  <a:pt x="42" y="12"/>
                  <a:pt x="40" y="12"/>
                  <a:pt x="39" y="13"/>
                </a:cubicBezTo>
                <a:cubicBezTo>
                  <a:pt x="23" y="30"/>
                  <a:pt x="23" y="30"/>
                  <a:pt x="23" y="30"/>
                </a:cubicBezTo>
                <a:cubicBezTo>
                  <a:pt x="15" y="22"/>
                  <a:pt x="15" y="22"/>
                  <a:pt x="15" y="22"/>
                </a:cubicBezTo>
                <a:cubicBezTo>
                  <a:pt x="14" y="21"/>
                  <a:pt x="13" y="21"/>
                  <a:pt x="12" y="22"/>
                </a:cubicBezTo>
                <a:cubicBezTo>
                  <a:pt x="8" y="26"/>
                  <a:pt x="8" y="26"/>
                  <a:pt x="8" y="26"/>
                </a:cubicBezTo>
                <a:cubicBezTo>
                  <a:pt x="7" y="27"/>
                  <a:pt x="7" y="28"/>
                  <a:pt x="8" y="29"/>
                </a:cubicBezTo>
                <a:cubicBezTo>
                  <a:pt x="21" y="42"/>
                  <a:pt x="21" y="42"/>
                  <a:pt x="21" y="42"/>
                </a:cubicBezTo>
                <a:cubicBezTo>
                  <a:pt x="22" y="43"/>
                  <a:pt x="23" y="43"/>
                  <a:pt x="24" y="42"/>
                </a:cubicBezTo>
                <a:lnTo>
                  <a:pt x="46" y="20"/>
                </a:lnTo>
                <a:close/>
              </a:path>
            </a:pathLst>
          </a:custGeom>
          <a:solidFill>
            <a:schemeClr val="accent3"/>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dirty="0"/>
          </a:p>
        </p:txBody>
      </p:sp>
      <p:sp>
        <p:nvSpPr>
          <p:cNvPr id="14" name="Freeform 46"/>
          <p:cNvSpPr>
            <a:spLocks noEditPoints="1"/>
          </p:cNvSpPr>
          <p:nvPr/>
        </p:nvSpPr>
        <p:spPr bwMode="auto">
          <a:xfrm>
            <a:off x="7772024" y="3400412"/>
            <a:ext cx="240584" cy="240584"/>
          </a:xfrm>
          <a:custGeom>
            <a:avLst/>
            <a:gdLst>
              <a:gd name="T0" fmla="*/ 188912 w 55"/>
              <a:gd name="T1" fmla="*/ 151130 h 55"/>
              <a:gd name="T2" fmla="*/ 151130 w 55"/>
              <a:gd name="T3" fmla="*/ 188912 h 55"/>
              <a:gd name="T4" fmla="*/ 34348 w 55"/>
              <a:gd name="T5" fmla="*/ 188912 h 55"/>
              <a:gd name="T6" fmla="*/ 0 w 55"/>
              <a:gd name="T7" fmla="*/ 151130 h 55"/>
              <a:gd name="T8" fmla="*/ 0 w 55"/>
              <a:gd name="T9" fmla="*/ 34348 h 55"/>
              <a:gd name="T10" fmla="*/ 34348 w 55"/>
              <a:gd name="T11" fmla="*/ 0 h 55"/>
              <a:gd name="T12" fmla="*/ 151130 w 55"/>
              <a:gd name="T13" fmla="*/ 0 h 55"/>
              <a:gd name="T14" fmla="*/ 188912 w 55"/>
              <a:gd name="T15" fmla="*/ 34348 h 55"/>
              <a:gd name="T16" fmla="*/ 188912 w 55"/>
              <a:gd name="T17" fmla="*/ 151130 h 55"/>
              <a:gd name="T18" fmla="*/ 157999 w 55"/>
              <a:gd name="T19" fmla="*/ 68695 h 55"/>
              <a:gd name="T20" fmla="*/ 157999 w 55"/>
              <a:gd name="T21" fmla="*/ 58391 h 55"/>
              <a:gd name="T22" fmla="*/ 144260 w 55"/>
              <a:gd name="T23" fmla="*/ 44652 h 55"/>
              <a:gd name="T24" fmla="*/ 133956 w 55"/>
              <a:gd name="T25" fmla="*/ 44652 h 55"/>
              <a:gd name="T26" fmla="*/ 79000 w 55"/>
              <a:gd name="T27" fmla="*/ 103043 h 55"/>
              <a:gd name="T28" fmla="*/ 51521 w 55"/>
              <a:gd name="T29" fmla="*/ 75565 h 55"/>
              <a:gd name="T30" fmla="*/ 41217 w 55"/>
              <a:gd name="T31" fmla="*/ 75565 h 55"/>
              <a:gd name="T32" fmla="*/ 27478 w 55"/>
              <a:gd name="T33" fmla="*/ 89304 h 55"/>
              <a:gd name="T34" fmla="*/ 27478 w 55"/>
              <a:gd name="T35" fmla="*/ 99608 h 55"/>
              <a:gd name="T36" fmla="*/ 72130 w 55"/>
              <a:gd name="T37" fmla="*/ 144260 h 55"/>
              <a:gd name="T38" fmla="*/ 82434 w 55"/>
              <a:gd name="T39" fmla="*/ 144260 h 55"/>
              <a:gd name="T40" fmla="*/ 157999 w 55"/>
              <a:gd name="T41" fmla="*/ 68695 h 5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5" h="55">
                <a:moveTo>
                  <a:pt x="55" y="44"/>
                </a:moveTo>
                <a:cubicBezTo>
                  <a:pt x="55" y="50"/>
                  <a:pt x="50" y="55"/>
                  <a:pt x="44" y="55"/>
                </a:cubicBezTo>
                <a:cubicBezTo>
                  <a:pt x="10" y="55"/>
                  <a:pt x="10" y="55"/>
                  <a:pt x="10" y="55"/>
                </a:cubicBezTo>
                <a:cubicBezTo>
                  <a:pt x="4" y="55"/>
                  <a:pt x="0" y="50"/>
                  <a:pt x="0" y="44"/>
                </a:cubicBezTo>
                <a:cubicBezTo>
                  <a:pt x="0" y="10"/>
                  <a:pt x="0" y="10"/>
                  <a:pt x="0" y="10"/>
                </a:cubicBezTo>
                <a:cubicBezTo>
                  <a:pt x="0" y="5"/>
                  <a:pt x="4" y="0"/>
                  <a:pt x="10" y="0"/>
                </a:cubicBezTo>
                <a:cubicBezTo>
                  <a:pt x="44" y="0"/>
                  <a:pt x="44" y="0"/>
                  <a:pt x="44" y="0"/>
                </a:cubicBezTo>
                <a:cubicBezTo>
                  <a:pt x="50" y="0"/>
                  <a:pt x="55" y="5"/>
                  <a:pt x="55" y="10"/>
                </a:cubicBezTo>
                <a:lnTo>
                  <a:pt x="55" y="44"/>
                </a:lnTo>
                <a:close/>
                <a:moveTo>
                  <a:pt x="46" y="20"/>
                </a:moveTo>
                <a:cubicBezTo>
                  <a:pt x="47" y="19"/>
                  <a:pt x="47" y="17"/>
                  <a:pt x="46" y="17"/>
                </a:cubicBezTo>
                <a:cubicBezTo>
                  <a:pt x="42" y="13"/>
                  <a:pt x="42" y="13"/>
                  <a:pt x="42" y="13"/>
                </a:cubicBezTo>
                <a:cubicBezTo>
                  <a:pt x="42" y="12"/>
                  <a:pt x="40" y="12"/>
                  <a:pt x="39" y="13"/>
                </a:cubicBezTo>
                <a:cubicBezTo>
                  <a:pt x="23" y="30"/>
                  <a:pt x="23" y="30"/>
                  <a:pt x="23" y="30"/>
                </a:cubicBezTo>
                <a:cubicBezTo>
                  <a:pt x="15" y="22"/>
                  <a:pt x="15" y="22"/>
                  <a:pt x="15" y="22"/>
                </a:cubicBezTo>
                <a:cubicBezTo>
                  <a:pt x="14" y="21"/>
                  <a:pt x="13" y="21"/>
                  <a:pt x="12" y="22"/>
                </a:cubicBezTo>
                <a:cubicBezTo>
                  <a:pt x="8" y="26"/>
                  <a:pt x="8" y="26"/>
                  <a:pt x="8" y="26"/>
                </a:cubicBezTo>
                <a:cubicBezTo>
                  <a:pt x="7" y="27"/>
                  <a:pt x="7" y="28"/>
                  <a:pt x="8" y="29"/>
                </a:cubicBezTo>
                <a:cubicBezTo>
                  <a:pt x="21" y="42"/>
                  <a:pt x="21" y="42"/>
                  <a:pt x="21" y="42"/>
                </a:cubicBezTo>
                <a:cubicBezTo>
                  <a:pt x="22" y="43"/>
                  <a:pt x="23" y="43"/>
                  <a:pt x="24" y="42"/>
                </a:cubicBezTo>
                <a:lnTo>
                  <a:pt x="46" y="20"/>
                </a:lnTo>
                <a:close/>
              </a:path>
            </a:pathLst>
          </a:custGeom>
          <a:solidFill>
            <a:schemeClr val="accent4"/>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dirty="0"/>
          </a:p>
        </p:txBody>
      </p:sp>
      <p:sp>
        <p:nvSpPr>
          <p:cNvPr id="15" name="Freeform 46"/>
          <p:cNvSpPr>
            <a:spLocks noEditPoints="1"/>
          </p:cNvSpPr>
          <p:nvPr/>
        </p:nvSpPr>
        <p:spPr bwMode="auto">
          <a:xfrm>
            <a:off x="3692010" y="3760355"/>
            <a:ext cx="240584" cy="240584"/>
          </a:xfrm>
          <a:custGeom>
            <a:avLst/>
            <a:gdLst>
              <a:gd name="T0" fmla="*/ 188912 w 55"/>
              <a:gd name="T1" fmla="*/ 151130 h 55"/>
              <a:gd name="T2" fmla="*/ 151130 w 55"/>
              <a:gd name="T3" fmla="*/ 188912 h 55"/>
              <a:gd name="T4" fmla="*/ 34348 w 55"/>
              <a:gd name="T5" fmla="*/ 188912 h 55"/>
              <a:gd name="T6" fmla="*/ 0 w 55"/>
              <a:gd name="T7" fmla="*/ 151130 h 55"/>
              <a:gd name="T8" fmla="*/ 0 w 55"/>
              <a:gd name="T9" fmla="*/ 34348 h 55"/>
              <a:gd name="T10" fmla="*/ 34348 w 55"/>
              <a:gd name="T11" fmla="*/ 0 h 55"/>
              <a:gd name="T12" fmla="*/ 151130 w 55"/>
              <a:gd name="T13" fmla="*/ 0 h 55"/>
              <a:gd name="T14" fmla="*/ 188912 w 55"/>
              <a:gd name="T15" fmla="*/ 34348 h 55"/>
              <a:gd name="T16" fmla="*/ 188912 w 55"/>
              <a:gd name="T17" fmla="*/ 151130 h 55"/>
              <a:gd name="T18" fmla="*/ 157999 w 55"/>
              <a:gd name="T19" fmla="*/ 68695 h 55"/>
              <a:gd name="T20" fmla="*/ 157999 w 55"/>
              <a:gd name="T21" fmla="*/ 58391 h 55"/>
              <a:gd name="T22" fmla="*/ 144260 w 55"/>
              <a:gd name="T23" fmla="*/ 44652 h 55"/>
              <a:gd name="T24" fmla="*/ 133956 w 55"/>
              <a:gd name="T25" fmla="*/ 44652 h 55"/>
              <a:gd name="T26" fmla="*/ 79000 w 55"/>
              <a:gd name="T27" fmla="*/ 103043 h 55"/>
              <a:gd name="T28" fmla="*/ 51521 w 55"/>
              <a:gd name="T29" fmla="*/ 75565 h 55"/>
              <a:gd name="T30" fmla="*/ 41217 w 55"/>
              <a:gd name="T31" fmla="*/ 75565 h 55"/>
              <a:gd name="T32" fmla="*/ 27478 w 55"/>
              <a:gd name="T33" fmla="*/ 89304 h 55"/>
              <a:gd name="T34" fmla="*/ 27478 w 55"/>
              <a:gd name="T35" fmla="*/ 99608 h 55"/>
              <a:gd name="T36" fmla="*/ 72130 w 55"/>
              <a:gd name="T37" fmla="*/ 144260 h 55"/>
              <a:gd name="T38" fmla="*/ 82434 w 55"/>
              <a:gd name="T39" fmla="*/ 144260 h 55"/>
              <a:gd name="T40" fmla="*/ 157999 w 55"/>
              <a:gd name="T41" fmla="*/ 68695 h 5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5" h="55">
                <a:moveTo>
                  <a:pt x="55" y="44"/>
                </a:moveTo>
                <a:cubicBezTo>
                  <a:pt x="55" y="50"/>
                  <a:pt x="50" y="55"/>
                  <a:pt x="44" y="55"/>
                </a:cubicBezTo>
                <a:cubicBezTo>
                  <a:pt x="10" y="55"/>
                  <a:pt x="10" y="55"/>
                  <a:pt x="10" y="55"/>
                </a:cubicBezTo>
                <a:cubicBezTo>
                  <a:pt x="4" y="55"/>
                  <a:pt x="0" y="50"/>
                  <a:pt x="0" y="44"/>
                </a:cubicBezTo>
                <a:cubicBezTo>
                  <a:pt x="0" y="10"/>
                  <a:pt x="0" y="10"/>
                  <a:pt x="0" y="10"/>
                </a:cubicBezTo>
                <a:cubicBezTo>
                  <a:pt x="0" y="5"/>
                  <a:pt x="4" y="0"/>
                  <a:pt x="10" y="0"/>
                </a:cubicBezTo>
                <a:cubicBezTo>
                  <a:pt x="44" y="0"/>
                  <a:pt x="44" y="0"/>
                  <a:pt x="44" y="0"/>
                </a:cubicBezTo>
                <a:cubicBezTo>
                  <a:pt x="50" y="0"/>
                  <a:pt x="55" y="5"/>
                  <a:pt x="55" y="10"/>
                </a:cubicBezTo>
                <a:lnTo>
                  <a:pt x="55" y="44"/>
                </a:lnTo>
                <a:close/>
                <a:moveTo>
                  <a:pt x="46" y="20"/>
                </a:moveTo>
                <a:cubicBezTo>
                  <a:pt x="47" y="19"/>
                  <a:pt x="47" y="17"/>
                  <a:pt x="46" y="17"/>
                </a:cubicBezTo>
                <a:cubicBezTo>
                  <a:pt x="42" y="13"/>
                  <a:pt x="42" y="13"/>
                  <a:pt x="42" y="13"/>
                </a:cubicBezTo>
                <a:cubicBezTo>
                  <a:pt x="42" y="12"/>
                  <a:pt x="40" y="12"/>
                  <a:pt x="39" y="13"/>
                </a:cubicBezTo>
                <a:cubicBezTo>
                  <a:pt x="23" y="30"/>
                  <a:pt x="23" y="30"/>
                  <a:pt x="23" y="30"/>
                </a:cubicBezTo>
                <a:cubicBezTo>
                  <a:pt x="15" y="22"/>
                  <a:pt x="15" y="22"/>
                  <a:pt x="15" y="22"/>
                </a:cubicBezTo>
                <a:cubicBezTo>
                  <a:pt x="14" y="21"/>
                  <a:pt x="13" y="21"/>
                  <a:pt x="12" y="22"/>
                </a:cubicBezTo>
                <a:cubicBezTo>
                  <a:pt x="8" y="26"/>
                  <a:pt x="8" y="26"/>
                  <a:pt x="8" y="26"/>
                </a:cubicBezTo>
                <a:cubicBezTo>
                  <a:pt x="7" y="27"/>
                  <a:pt x="7" y="28"/>
                  <a:pt x="8" y="29"/>
                </a:cubicBezTo>
                <a:cubicBezTo>
                  <a:pt x="21" y="42"/>
                  <a:pt x="21" y="42"/>
                  <a:pt x="21" y="42"/>
                </a:cubicBezTo>
                <a:cubicBezTo>
                  <a:pt x="22" y="43"/>
                  <a:pt x="23" y="43"/>
                  <a:pt x="24" y="42"/>
                </a:cubicBezTo>
                <a:lnTo>
                  <a:pt x="46" y="20"/>
                </a:lnTo>
                <a:close/>
              </a:path>
            </a:pathLst>
          </a:custGeom>
          <a:solidFill>
            <a:schemeClr val="accent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dirty="0"/>
          </a:p>
        </p:txBody>
      </p:sp>
      <p:sp>
        <p:nvSpPr>
          <p:cNvPr id="16" name="Freeform 46"/>
          <p:cNvSpPr>
            <a:spLocks noEditPoints="1"/>
          </p:cNvSpPr>
          <p:nvPr/>
        </p:nvSpPr>
        <p:spPr bwMode="auto">
          <a:xfrm>
            <a:off x="10537503" y="3392519"/>
            <a:ext cx="240584" cy="240584"/>
          </a:xfrm>
          <a:custGeom>
            <a:avLst/>
            <a:gdLst>
              <a:gd name="T0" fmla="*/ 188912 w 55"/>
              <a:gd name="T1" fmla="*/ 151130 h 55"/>
              <a:gd name="T2" fmla="*/ 151130 w 55"/>
              <a:gd name="T3" fmla="*/ 188912 h 55"/>
              <a:gd name="T4" fmla="*/ 34348 w 55"/>
              <a:gd name="T5" fmla="*/ 188912 h 55"/>
              <a:gd name="T6" fmla="*/ 0 w 55"/>
              <a:gd name="T7" fmla="*/ 151130 h 55"/>
              <a:gd name="T8" fmla="*/ 0 w 55"/>
              <a:gd name="T9" fmla="*/ 34348 h 55"/>
              <a:gd name="T10" fmla="*/ 34348 w 55"/>
              <a:gd name="T11" fmla="*/ 0 h 55"/>
              <a:gd name="T12" fmla="*/ 151130 w 55"/>
              <a:gd name="T13" fmla="*/ 0 h 55"/>
              <a:gd name="T14" fmla="*/ 188912 w 55"/>
              <a:gd name="T15" fmla="*/ 34348 h 55"/>
              <a:gd name="T16" fmla="*/ 188912 w 55"/>
              <a:gd name="T17" fmla="*/ 151130 h 55"/>
              <a:gd name="T18" fmla="*/ 157999 w 55"/>
              <a:gd name="T19" fmla="*/ 68695 h 55"/>
              <a:gd name="T20" fmla="*/ 157999 w 55"/>
              <a:gd name="T21" fmla="*/ 58391 h 55"/>
              <a:gd name="T22" fmla="*/ 144260 w 55"/>
              <a:gd name="T23" fmla="*/ 44652 h 55"/>
              <a:gd name="T24" fmla="*/ 133956 w 55"/>
              <a:gd name="T25" fmla="*/ 44652 h 55"/>
              <a:gd name="T26" fmla="*/ 79000 w 55"/>
              <a:gd name="T27" fmla="*/ 103043 h 55"/>
              <a:gd name="T28" fmla="*/ 51521 w 55"/>
              <a:gd name="T29" fmla="*/ 75565 h 55"/>
              <a:gd name="T30" fmla="*/ 41217 w 55"/>
              <a:gd name="T31" fmla="*/ 75565 h 55"/>
              <a:gd name="T32" fmla="*/ 27478 w 55"/>
              <a:gd name="T33" fmla="*/ 89304 h 55"/>
              <a:gd name="T34" fmla="*/ 27478 w 55"/>
              <a:gd name="T35" fmla="*/ 99608 h 55"/>
              <a:gd name="T36" fmla="*/ 72130 w 55"/>
              <a:gd name="T37" fmla="*/ 144260 h 55"/>
              <a:gd name="T38" fmla="*/ 82434 w 55"/>
              <a:gd name="T39" fmla="*/ 144260 h 55"/>
              <a:gd name="T40" fmla="*/ 157999 w 55"/>
              <a:gd name="T41" fmla="*/ 68695 h 5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5" h="55">
                <a:moveTo>
                  <a:pt x="55" y="44"/>
                </a:moveTo>
                <a:cubicBezTo>
                  <a:pt x="55" y="50"/>
                  <a:pt x="50" y="55"/>
                  <a:pt x="44" y="55"/>
                </a:cubicBezTo>
                <a:cubicBezTo>
                  <a:pt x="10" y="55"/>
                  <a:pt x="10" y="55"/>
                  <a:pt x="10" y="55"/>
                </a:cubicBezTo>
                <a:cubicBezTo>
                  <a:pt x="4" y="55"/>
                  <a:pt x="0" y="50"/>
                  <a:pt x="0" y="44"/>
                </a:cubicBezTo>
                <a:cubicBezTo>
                  <a:pt x="0" y="10"/>
                  <a:pt x="0" y="10"/>
                  <a:pt x="0" y="10"/>
                </a:cubicBezTo>
                <a:cubicBezTo>
                  <a:pt x="0" y="5"/>
                  <a:pt x="4" y="0"/>
                  <a:pt x="10" y="0"/>
                </a:cubicBezTo>
                <a:cubicBezTo>
                  <a:pt x="44" y="0"/>
                  <a:pt x="44" y="0"/>
                  <a:pt x="44" y="0"/>
                </a:cubicBezTo>
                <a:cubicBezTo>
                  <a:pt x="50" y="0"/>
                  <a:pt x="55" y="5"/>
                  <a:pt x="55" y="10"/>
                </a:cubicBezTo>
                <a:lnTo>
                  <a:pt x="55" y="44"/>
                </a:lnTo>
                <a:close/>
                <a:moveTo>
                  <a:pt x="46" y="20"/>
                </a:moveTo>
                <a:cubicBezTo>
                  <a:pt x="47" y="19"/>
                  <a:pt x="47" y="17"/>
                  <a:pt x="46" y="17"/>
                </a:cubicBezTo>
                <a:cubicBezTo>
                  <a:pt x="42" y="13"/>
                  <a:pt x="42" y="13"/>
                  <a:pt x="42" y="13"/>
                </a:cubicBezTo>
                <a:cubicBezTo>
                  <a:pt x="42" y="12"/>
                  <a:pt x="40" y="12"/>
                  <a:pt x="39" y="13"/>
                </a:cubicBezTo>
                <a:cubicBezTo>
                  <a:pt x="23" y="30"/>
                  <a:pt x="23" y="30"/>
                  <a:pt x="23" y="30"/>
                </a:cubicBezTo>
                <a:cubicBezTo>
                  <a:pt x="15" y="22"/>
                  <a:pt x="15" y="22"/>
                  <a:pt x="15" y="22"/>
                </a:cubicBezTo>
                <a:cubicBezTo>
                  <a:pt x="14" y="21"/>
                  <a:pt x="13" y="21"/>
                  <a:pt x="12" y="22"/>
                </a:cubicBezTo>
                <a:cubicBezTo>
                  <a:pt x="8" y="26"/>
                  <a:pt x="8" y="26"/>
                  <a:pt x="8" y="26"/>
                </a:cubicBezTo>
                <a:cubicBezTo>
                  <a:pt x="7" y="27"/>
                  <a:pt x="7" y="28"/>
                  <a:pt x="8" y="29"/>
                </a:cubicBezTo>
                <a:cubicBezTo>
                  <a:pt x="21" y="42"/>
                  <a:pt x="21" y="42"/>
                  <a:pt x="21" y="42"/>
                </a:cubicBezTo>
                <a:cubicBezTo>
                  <a:pt x="22" y="43"/>
                  <a:pt x="23" y="43"/>
                  <a:pt x="24" y="42"/>
                </a:cubicBezTo>
                <a:lnTo>
                  <a:pt x="46" y="20"/>
                </a:lnTo>
                <a:close/>
              </a:path>
            </a:pathLst>
          </a:custGeom>
          <a:solidFill>
            <a:schemeClr val="accent6"/>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dirty="0"/>
          </a:p>
        </p:txBody>
      </p:sp>
      <p:sp>
        <p:nvSpPr>
          <p:cNvPr id="17" name="Freeform 46"/>
          <p:cNvSpPr>
            <a:spLocks noEditPoints="1"/>
          </p:cNvSpPr>
          <p:nvPr/>
        </p:nvSpPr>
        <p:spPr bwMode="auto">
          <a:xfrm>
            <a:off x="7772024" y="2652203"/>
            <a:ext cx="240584" cy="240584"/>
          </a:xfrm>
          <a:custGeom>
            <a:avLst/>
            <a:gdLst>
              <a:gd name="T0" fmla="*/ 188912 w 55"/>
              <a:gd name="T1" fmla="*/ 151130 h 55"/>
              <a:gd name="T2" fmla="*/ 151130 w 55"/>
              <a:gd name="T3" fmla="*/ 188912 h 55"/>
              <a:gd name="T4" fmla="*/ 34348 w 55"/>
              <a:gd name="T5" fmla="*/ 188912 h 55"/>
              <a:gd name="T6" fmla="*/ 0 w 55"/>
              <a:gd name="T7" fmla="*/ 151130 h 55"/>
              <a:gd name="T8" fmla="*/ 0 w 55"/>
              <a:gd name="T9" fmla="*/ 34348 h 55"/>
              <a:gd name="T10" fmla="*/ 34348 w 55"/>
              <a:gd name="T11" fmla="*/ 0 h 55"/>
              <a:gd name="T12" fmla="*/ 151130 w 55"/>
              <a:gd name="T13" fmla="*/ 0 h 55"/>
              <a:gd name="T14" fmla="*/ 188912 w 55"/>
              <a:gd name="T15" fmla="*/ 34348 h 55"/>
              <a:gd name="T16" fmla="*/ 188912 w 55"/>
              <a:gd name="T17" fmla="*/ 151130 h 55"/>
              <a:gd name="T18" fmla="*/ 157999 w 55"/>
              <a:gd name="T19" fmla="*/ 68695 h 55"/>
              <a:gd name="T20" fmla="*/ 157999 w 55"/>
              <a:gd name="T21" fmla="*/ 58391 h 55"/>
              <a:gd name="T22" fmla="*/ 144260 w 55"/>
              <a:gd name="T23" fmla="*/ 44652 h 55"/>
              <a:gd name="T24" fmla="*/ 133956 w 55"/>
              <a:gd name="T25" fmla="*/ 44652 h 55"/>
              <a:gd name="T26" fmla="*/ 79000 w 55"/>
              <a:gd name="T27" fmla="*/ 103043 h 55"/>
              <a:gd name="T28" fmla="*/ 51521 w 55"/>
              <a:gd name="T29" fmla="*/ 75565 h 55"/>
              <a:gd name="T30" fmla="*/ 41217 w 55"/>
              <a:gd name="T31" fmla="*/ 75565 h 55"/>
              <a:gd name="T32" fmla="*/ 27478 w 55"/>
              <a:gd name="T33" fmla="*/ 89304 h 55"/>
              <a:gd name="T34" fmla="*/ 27478 w 55"/>
              <a:gd name="T35" fmla="*/ 99608 h 55"/>
              <a:gd name="T36" fmla="*/ 72130 w 55"/>
              <a:gd name="T37" fmla="*/ 144260 h 55"/>
              <a:gd name="T38" fmla="*/ 82434 w 55"/>
              <a:gd name="T39" fmla="*/ 144260 h 55"/>
              <a:gd name="T40" fmla="*/ 157999 w 55"/>
              <a:gd name="T41" fmla="*/ 68695 h 5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5" h="55">
                <a:moveTo>
                  <a:pt x="55" y="44"/>
                </a:moveTo>
                <a:cubicBezTo>
                  <a:pt x="55" y="50"/>
                  <a:pt x="50" y="55"/>
                  <a:pt x="44" y="55"/>
                </a:cubicBezTo>
                <a:cubicBezTo>
                  <a:pt x="10" y="55"/>
                  <a:pt x="10" y="55"/>
                  <a:pt x="10" y="55"/>
                </a:cubicBezTo>
                <a:cubicBezTo>
                  <a:pt x="4" y="55"/>
                  <a:pt x="0" y="50"/>
                  <a:pt x="0" y="44"/>
                </a:cubicBezTo>
                <a:cubicBezTo>
                  <a:pt x="0" y="10"/>
                  <a:pt x="0" y="10"/>
                  <a:pt x="0" y="10"/>
                </a:cubicBezTo>
                <a:cubicBezTo>
                  <a:pt x="0" y="5"/>
                  <a:pt x="4" y="0"/>
                  <a:pt x="10" y="0"/>
                </a:cubicBezTo>
                <a:cubicBezTo>
                  <a:pt x="44" y="0"/>
                  <a:pt x="44" y="0"/>
                  <a:pt x="44" y="0"/>
                </a:cubicBezTo>
                <a:cubicBezTo>
                  <a:pt x="50" y="0"/>
                  <a:pt x="55" y="5"/>
                  <a:pt x="55" y="10"/>
                </a:cubicBezTo>
                <a:lnTo>
                  <a:pt x="55" y="44"/>
                </a:lnTo>
                <a:close/>
                <a:moveTo>
                  <a:pt x="46" y="20"/>
                </a:moveTo>
                <a:cubicBezTo>
                  <a:pt x="47" y="19"/>
                  <a:pt x="47" y="17"/>
                  <a:pt x="46" y="17"/>
                </a:cubicBezTo>
                <a:cubicBezTo>
                  <a:pt x="42" y="13"/>
                  <a:pt x="42" y="13"/>
                  <a:pt x="42" y="13"/>
                </a:cubicBezTo>
                <a:cubicBezTo>
                  <a:pt x="42" y="12"/>
                  <a:pt x="40" y="12"/>
                  <a:pt x="39" y="13"/>
                </a:cubicBezTo>
                <a:cubicBezTo>
                  <a:pt x="23" y="30"/>
                  <a:pt x="23" y="30"/>
                  <a:pt x="23" y="30"/>
                </a:cubicBezTo>
                <a:cubicBezTo>
                  <a:pt x="15" y="22"/>
                  <a:pt x="15" y="22"/>
                  <a:pt x="15" y="22"/>
                </a:cubicBezTo>
                <a:cubicBezTo>
                  <a:pt x="14" y="21"/>
                  <a:pt x="13" y="21"/>
                  <a:pt x="12" y="22"/>
                </a:cubicBezTo>
                <a:cubicBezTo>
                  <a:pt x="8" y="26"/>
                  <a:pt x="8" y="26"/>
                  <a:pt x="8" y="26"/>
                </a:cubicBezTo>
                <a:cubicBezTo>
                  <a:pt x="7" y="27"/>
                  <a:pt x="7" y="28"/>
                  <a:pt x="8" y="29"/>
                </a:cubicBezTo>
                <a:cubicBezTo>
                  <a:pt x="21" y="42"/>
                  <a:pt x="21" y="42"/>
                  <a:pt x="21" y="42"/>
                </a:cubicBezTo>
                <a:cubicBezTo>
                  <a:pt x="22" y="43"/>
                  <a:pt x="23" y="43"/>
                  <a:pt x="24" y="42"/>
                </a:cubicBezTo>
                <a:lnTo>
                  <a:pt x="46" y="20"/>
                </a:lnTo>
                <a:close/>
              </a:path>
            </a:pathLst>
          </a:custGeom>
          <a:solidFill>
            <a:schemeClr val="accent4"/>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dirty="0"/>
          </a:p>
        </p:txBody>
      </p:sp>
      <p:sp>
        <p:nvSpPr>
          <p:cNvPr id="18" name="Freeform 46"/>
          <p:cNvSpPr>
            <a:spLocks noEditPoints="1"/>
          </p:cNvSpPr>
          <p:nvPr/>
        </p:nvSpPr>
        <p:spPr bwMode="auto">
          <a:xfrm>
            <a:off x="9145837" y="4136420"/>
            <a:ext cx="240584" cy="240584"/>
          </a:xfrm>
          <a:custGeom>
            <a:avLst/>
            <a:gdLst>
              <a:gd name="T0" fmla="*/ 188912 w 55"/>
              <a:gd name="T1" fmla="*/ 151130 h 55"/>
              <a:gd name="T2" fmla="*/ 151130 w 55"/>
              <a:gd name="T3" fmla="*/ 188912 h 55"/>
              <a:gd name="T4" fmla="*/ 34348 w 55"/>
              <a:gd name="T5" fmla="*/ 188912 h 55"/>
              <a:gd name="T6" fmla="*/ 0 w 55"/>
              <a:gd name="T7" fmla="*/ 151130 h 55"/>
              <a:gd name="T8" fmla="*/ 0 w 55"/>
              <a:gd name="T9" fmla="*/ 34348 h 55"/>
              <a:gd name="T10" fmla="*/ 34348 w 55"/>
              <a:gd name="T11" fmla="*/ 0 h 55"/>
              <a:gd name="T12" fmla="*/ 151130 w 55"/>
              <a:gd name="T13" fmla="*/ 0 h 55"/>
              <a:gd name="T14" fmla="*/ 188912 w 55"/>
              <a:gd name="T15" fmla="*/ 34348 h 55"/>
              <a:gd name="T16" fmla="*/ 188912 w 55"/>
              <a:gd name="T17" fmla="*/ 151130 h 55"/>
              <a:gd name="T18" fmla="*/ 157999 w 55"/>
              <a:gd name="T19" fmla="*/ 68695 h 55"/>
              <a:gd name="T20" fmla="*/ 157999 w 55"/>
              <a:gd name="T21" fmla="*/ 58391 h 55"/>
              <a:gd name="T22" fmla="*/ 144260 w 55"/>
              <a:gd name="T23" fmla="*/ 44652 h 55"/>
              <a:gd name="T24" fmla="*/ 133956 w 55"/>
              <a:gd name="T25" fmla="*/ 44652 h 55"/>
              <a:gd name="T26" fmla="*/ 79000 w 55"/>
              <a:gd name="T27" fmla="*/ 103043 h 55"/>
              <a:gd name="T28" fmla="*/ 51521 w 55"/>
              <a:gd name="T29" fmla="*/ 75565 h 55"/>
              <a:gd name="T30" fmla="*/ 41217 w 55"/>
              <a:gd name="T31" fmla="*/ 75565 h 55"/>
              <a:gd name="T32" fmla="*/ 27478 w 55"/>
              <a:gd name="T33" fmla="*/ 89304 h 55"/>
              <a:gd name="T34" fmla="*/ 27478 w 55"/>
              <a:gd name="T35" fmla="*/ 99608 h 55"/>
              <a:gd name="T36" fmla="*/ 72130 w 55"/>
              <a:gd name="T37" fmla="*/ 144260 h 55"/>
              <a:gd name="T38" fmla="*/ 82434 w 55"/>
              <a:gd name="T39" fmla="*/ 144260 h 55"/>
              <a:gd name="T40" fmla="*/ 157999 w 55"/>
              <a:gd name="T41" fmla="*/ 68695 h 5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5" h="55">
                <a:moveTo>
                  <a:pt x="55" y="44"/>
                </a:moveTo>
                <a:cubicBezTo>
                  <a:pt x="55" y="50"/>
                  <a:pt x="50" y="55"/>
                  <a:pt x="44" y="55"/>
                </a:cubicBezTo>
                <a:cubicBezTo>
                  <a:pt x="10" y="55"/>
                  <a:pt x="10" y="55"/>
                  <a:pt x="10" y="55"/>
                </a:cubicBezTo>
                <a:cubicBezTo>
                  <a:pt x="4" y="55"/>
                  <a:pt x="0" y="50"/>
                  <a:pt x="0" y="44"/>
                </a:cubicBezTo>
                <a:cubicBezTo>
                  <a:pt x="0" y="10"/>
                  <a:pt x="0" y="10"/>
                  <a:pt x="0" y="10"/>
                </a:cubicBezTo>
                <a:cubicBezTo>
                  <a:pt x="0" y="5"/>
                  <a:pt x="4" y="0"/>
                  <a:pt x="10" y="0"/>
                </a:cubicBezTo>
                <a:cubicBezTo>
                  <a:pt x="44" y="0"/>
                  <a:pt x="44" y="0"/>
                  <a:pt x="44" y="0"/>
                </a:cubicBezTo>
                <a:cubicBezTo>
                  <a:pt x="50" y="0"/>
                  <a:pt x="55" y="5"/>
                  <a:pt x="55" y="10"/>
                </a:cubicBezTo>
                <a:lnTo>
                  <a:pt x="55" y="44"/>
                </a:lnTo>
                <a:close/>
                <a:moveTo>
                  <a:pt x="46" y="20"/>
                </a:moveTo>
                <a:cubicBezTo>
                  <a:pt x="47" y="19"/>
                  <a:pt x="47" y="17"/>
                  <a:pt x="46" y="17"/>
                </a:cubicBezTo>
                <a:cubicBezTo>
                  <a:pt x="42" y="13"/>
                  <a:pt x="42" y="13"/>
                  <a:pt x="42" y="13"/>
                </a:cubicBezTo>
                <a:cubicBezTo>
                  <a:pt x="42" y="12"/>
                  <a:pt x="40" y="12"/>
                  <a:pt x="39" y="13"/>
                </a:cubicBezTo>
                <a:cubicBezTo>
                  <a:pt x="23" y="30"/>
                  <a:pt x="23" y="30"/>
                  <a:pt x="23" y="30"/>
                </a:cubicBezTo>
                <a:cubicBezTo>
                  <a:pt x="15" y="22"/>
                  <a:pt x="15" y="22"/>
                  <a:pt x="15" y="22"/>
                </a:cubicBezTo>
                <a:cubicBezTo>
                  <a:pt x="14" y="21"/>
                  <a:pt x="13" y="21"/>
                  <a:pt x="12" y="22"/>
                </a:cubicBezTo>
                <a:cubicBezTo>
                  <a:pt x="8" y="26"/>
                  <a:pt x="8" y="26"/>
                  <a:pt x="8" y="26"/>
                </a:cubicBezTo>
                <a:cubicBezTo>
                  <a:pt x="7" y="27"/>
                  <a:pt x="7" y="28"/>
                  <a:pt x="8" y="29"/>
                </a:cubicBezTo>
                <a:cubicBezTo>
                  <a:pt x="21" y="42"/>
                  <a:pt x="21" y="42"/>
                  <a:pt x="21" y="42"/>
                </a:cubicBezTo>
                <a:cubicBezTo>
                  <a:pt x="22" y="43"/>
                  <a:pt x="23" y="43"/>
                  <a:pt x="24" y="42"/>
                </a:cubicBezTo>
                <a:lnTo>
                  <a:pt x="46" y="20"/>
                </a:lnTo>
                <a:close/>
              </a:path>
            </a:pathLst>
          </a:custGeom>
          <a:solidFill>
            <a:schemeClr val="accent5"/>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dirty="0"/>
          </a:p>
        </p:txBody>
      </p:sp>
      <p:sp>
        <p:nvSpPr>
          <p:cNvPr id="19" name="Freeform 46"/>
          <p:cNvSpPr>
            <a:spLocks noEditPoints="1"/>
          </p:cNvSpPr>
          <p:nvPr/>
        </p:nvSpPr>
        <p:spPr bwMode="auto">
          <a:xfrm>
            <a:off x="9145837" y="3026372"/>
            <a:ext cx="240584" cy="240584"/>
          </a:xfrm>
          <a:custGeom>
            <a:avLst/>
            <a:gdLst>
              <a:gd name="T0" fmla="*/ 188912 w 55"/>
              <a:gd name="T1" fmla="*/ 151130 h 55"/>
              <a:gd name="T2" fmla="*/ 151130 w 55"/>
              <a:gd name="T3" fmla="*/ 188912 h 55"/>
              <a:gd name="T4" fmla="*/ 34348 w 55"/>
              <a:gd name="T5" fmla="*/ 188912 h 55"/>
              <a:gd name="T6" fmla="*/ 0 w 55"/>
              <a:gd name="T7" fmla="*/ 151130 h 55"/>
              <a:gd name="T8" fmla="*/ 0 w 55"/>
              <a:gd name="T9" fmla="*/ 34348 h 55"/>
              <a:gd name="T10" fmla="*/ 34348 w 55"/>
              <a:gd name="T11" fmla="*/ 0 h 55"/>
              <a:gd name="T12" fmla="*/ 151130 w 55"/>
              <a:gd name="T13" fmla="*/ 0 h 55"/>
              <a:gd name="T14" fmla="*/ 188912 w 55"/>
              <a:gd name="T15" fmla="*/ 34348 h 55"/>
              <a:gd name="T16" fmla="*/ 188912 w 55"/>
              <a:gd name="T17" fmla="*/ 151130 h 55"/>
              <a:gd name="T18" fmla="*/ 157999 w 55"/>
              <a:gd name="T19" fmla="*/ 68695 h 55"/>
              <a:gd name="T20" fmla="*/ 157999 w 55"/>
              <a:gd name="T21" fmla="*/ 58391 h 55"/>
              <a:gd name="T22" fmla="*/ 144260 w 55"/>
              <a:gd name="T23" fmla="*/ 44652 h 55"/>
              <a:gd name="T24" fmla="*/ 133956 w 55"/>
              <a:gd name="T25" fmla="*/ 44652 h 55"/>
              <a:gd name="T26" fmla="*/ 79000 w 55"/>
              <a:gd name="T27" fmla="*/ 103043 h 55"/>
              <a:gd name="T28" fmla="*/ 51521 w 55"/>
              <a:gd name="T29" fmla="*/ 75565 h 55"/>
              <a:gd name="T30" fmla="*/ 41217 w 55"/>
              <a:gd name="T31" fmla="*/ 75565 h 55"/>
              <a:gd name="T32" fmla="*/ 27478 w 55"/>
              <a:gd name="T33" fmla="*/ 89304 h 55"/>
              <a:gd name="T34" fmla="*/ 27478 w 55"/>
              <a:gd name="T35" fmla="*/ 99608 h 55"/>
              <a:gd name="T36" fmla="*/ 72130 w 55"/>
              <a:gd name="T37" fmla="*/ 144260 h 55"/>
              <a:gd name="T38" fmla="*/ 82434 w 55"/>
              <a:gd name="T39" fmla="*/ 144260 h 55"/>
              <a:gd name="T40" fmla="*/ 157999 w 55"/>
              <a:gd name="T41" fmla="*/ 68695 h 5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5" h="55">
                <a:moveTo>
                  <a:pt x="55" y="44"/>
                </a:moveTo>
                <a:cubicBezTo>
                  <a:pt x="55" y="50"/>
                  <a:pt x="50" y="55"/>
                  <a:pt x="44" y="55"/>
                </a:cubicBezTo>
                <a:cubicBezTo>
                  <a:pt x="10" y="55"/>
                  <a:pt x="10" y="55"/>
                  <a:pt x="10" y="55"/>
                </a:cubicBezTo>
                <a:cubicBezTo>
                  <a:pt x="4" y="55"/>
                  <a:pt x="0" y="50"/>
                  <a:pt x="0" y="44"/>
                </a:cubicBezTo>
                <a:cubicBezTo>
                  <a:pt x="0" y="10"/>
                  <a:pt x="0" y="10"/>
                  <a:pt x="0" y="10"/>
                </a:cubicBezTo>
                <a:cubicBezTo>
                  <a:pt x="0" y="5"/>
                  <a:pt x="4" y="0"/>
                  <a:pt x="10" y="0"/>
                </a:cubicBezTo>
                <a:cubicBezTo>
                  <a:pt x="44" y="0"/>
                  <a:pt x="44" y="0"/>
                  <a:pt x="44" y="0"/>
                </a:cubicBezTo>
                <a:cubicBezTo>
                  <a:pt x="50" y="0"/>
                  <a:pt x="55" y="5"/>
                  <a:pt x="55" y="10"/>
                </a:cubicBezTo>
                <a:lnTo>
                  <a:pt x="55" y="44"/>
                </a:lnTo>
                <a:close/>
                <a:moveTo>
                  <a:pt x="46" y="20"/>
                </a:moveTo>
                <a:cubicBezTo>
                  <a:pt x="47" y="19"/>
                  <a:pt x="47" y="17"/>
                  <a:pt x="46" y="17"/>
                </a:cubicBezTo>
                <a:cubicBezTo>
                  <a:pt x="42" y="13"/>
                  <a:pt x="42" y="13"/>
                  <a:pt x="42" y="13"/>
                </a:cubicBezTo>
                <a:cubicBezTo>
                  <a:pt x="42" y="12"/>
                  <a:pt x="40" y="12"/>
                  <a:pt x="39" y="13"/>
                </a:cubicBezTo>
                <a:cubicBezTo>
                  <a:pt x="23" y="30"/>
                  <a:pt x="23" y="30"/>
                  <a:pt x="23" y="30"/>
                </a:cubicBezTo>
                <a:cubicBezTo>
                  <a:pt x="15" y="22"/>
                  <a:pt x="15" y="22"/>
                  <a:pt x="15" y="22"/>
                </a:cubicBezTo>
                <a:cubicBezTo>
                  <a:pt x="14" y="21"/>
                  <a:pt x="13" y="21"/>
                  <a:pt x="12" y="22"/>
                </a:cubicBezTo>
                <a:cubicBezTo>
                  <a:pt x="8" y="26"/>
                  <a:pt x="8" y="26"/>
                  <a:pt x="8" y="26"/>
                </a:cubicBezTo>
                <a:cubicBezTo>
                  <a:pt x="7" y="27"/>
                  <a:pt x="7" y="28"/>
                  <a:pt x="8" y="29"/>
                </a:cubicBezTo>
                <a:cubicBezTo>
                  <a:pt x="21" y="42"/>
                  <a:pt x="21" y="42"/>
                  <a:pt x="21" y="42"/>
                </a:cubicBezTo>
                <a:cubicBezTo>
                  <a:pt x="22" y="43"/>
                  <a:pt x="23" y="43"/>
                  <a:pt x="24" y="42"/>
                </a:cubicBezTo>
                <a:lnTo>
                  <a:pt x="46" y="20"/>
                </a:lnTo>
                <a:close/>
              </a:path>
            </a:pathLst>
          </a:custGeom>
          <a:solidFill>
            <a:schemeClr val="accent5"/>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dirty="0"/>
          </a:p>
        </p:txBody>
      </p:sp>
      <p:sp>
        <p:nvSpPr>
          <p:cNvPr id="20" name="Freeform 46"/>
          <p:cNvSpPr>
            <a:spLocks noEditPoints="1"/>
          </p:cNvSpPr>
          <p:nvPr/>
        </p:nvSpPr>
        <p:spPr bwMode="auto">
          <a:xfrm>
            <a:off x="7772024" y="4883609"/>
            <a:ext cx="240584" cy="240584"/>
          </a:xfrm>
          <a:custGeom>
            <a:avLst/>
            <a:gdLst>
              <a:gd name="T0" fmla="*/ 188912 w 55"/>
              <a:gd name="T1" fmla="*/ 151130 h 55"/>
              <a:gd name="T2" fmla="*/ 151130 w 55"/>
              <a:gd name="T3" fmla="*/ 188912 h 55"/>
              <a:gd name="T4" fmla="*/ 34348 w 55"/>
              <a:gd name="T5" fmla="*/ 188912 h 55"/>
              <a:gd name="T6" fmla="*/ 0 w 55"/>
              <a:gd name="T7" fmla="*/ 151130 h 55"/>
              <a:gd name="T8" fmla="*/ 0 w 55"/>
              <a:gd name="T9" fmla="*/ 34348 h 55"/>
              <a:gd name="T10" fmla="*/ 34348 w 55"/>
              <a:gd name="T11" fmla="*/ 0 h 55"/>
              <a:gd name="T12" fmla="*/ 151130 w 55"/>
              <a:gd name="T13" fmla="*/ 0 h 55"/>
              <a:gd name="T14" fmla="*/ 188912 w 55"/>
              <a:gd name="T15" fmla="*/ 34348 h 55"/>
              <a:gd name="T16" fmla="*/ 188912 w 55"/>
              <a:gd name="T17" fmla="*/ 151130 h 55"/>
              <a:gd name="T18" fmla="*/ 157999 w 55"/>
              <a:gd name="T19" fmla="*/ 68695 h 55"/>
              <a:gd name="T20" fmla="*/ 157999 w 55"/>
              <a:gd name="T21" fmla="*/ 58391 h 55"/>
              <a:gd name="T22" fmla="*/ 144260 w 55"/>
              <a:gd name="T23" fmla="*/ 44652 h 55"/>
              <a:gd name="T24" fmla="*/ 133956 w 55"/>
              <a:gd name="T25" fmla="*/ 44652 h 55"/>
              <a:gd name="T26" fmla="*/ 79000 w 55"/>
              <a:gd name="T27" fmla="*/ 103043 h 55"/>
              <a:gd name="T28" fmla="*/ 51521 w 55"/>
              <a:gd name="T29" fmla="*/ 75565 h 55"/>
              <a:gd name="T30" fmla="*/ 41217 w 55"/>
              <a:gd name="T31" fmla="*/ 75565 h 55"/>
              <a:gd name="T32" fmla="*/ 27478 w 55"/>
              <a:gd name="T33" fmla="*/ 89304 h 55"/>
              <a:gd name="T34" fmla="*/ 27478 w 55"/>
              <a:gd name="T35" fmla="*/ 99608 h 55"/>
              <a:gd name="T36" fmla="*/ 72130 w 55"/>
              <a:gd name="T37" fmla="*/ 144260 h 55"/>
              <a:gd name="T38" fmla="*/ 82434 w 55"/>
              <a:gd name="T39" fmla="*/ 144260 h 55"/>
              <a:gd name="T40" fmla="*/ 157999 w 55"/>
              <a:gd name="T41" fmla="*/ 68695 h 5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5" h="55">
                <a:moveTo>
                  <a:pt x="55" y="44"/>
                </a:moveTo>
                <a:cubicBezTo>
                  <a:pt x="55" y="50"/>
                  <a:pt x="50" y="55"/>
                  <a:pt x="44" y="55"/>
                </a:cubicBezTo>
                <a:cubicBezTo>
                  <a:pt x="10" y="55"/>
                  <a:pt x="10" y="55"/>
                  <a:pt x="10" y="55"/>
                </a:cubicBezTo>
                <a:cubicBezTo>
                  <a:pt x="4" y="55"/>
                  <a:pt x="0" y="50"/>
                  <a:pt x="0" y="44"/>
                </a:cubicBezTo>
                <a:cubicBezTo>
                  <a:pt x="0" y="10"/>
                  <a:pt x="0" y="10"/>
                  <a:pt x="0" y="10"/>
                </a:cubicBezTo>
                <a:cubicBezTo>
                  <a:pt x="0" y="5"/>
                  <a:pt x="4" y="0"/>
                  <a:pt x="10" y="0"/>
                </a:cubicBezTo>
                <a:cubicBezTo>
                  <a:pt x="44" y="0"/>
                  <a:pt x="44" y="0"/>
                  <a:pt x="44" y="0"/>
                </a:cubicBezTo>
                <a:cubicBezTo>
                  <a:pt x="50" y="0"/>
                  <a:pt x="55" y="5"/>
                  <a:pt x="55" y="10"/>
                </a:cubicBezTo>
                <a:lnTo>
                  <a:pt x="55" y="44"/>
                </a:lnTo>
                <a:close/>
                <a:moveTo>
                  <a:pt x="46" y="20"/>
                </a:moveTo>
                <a:cubicBezTo>
                  <a:pt x="47" y="19"/>
                  <a:pt x="47" y="17"/>
                  <a:pt x="46" y="17"/>
                </a:cubicBezTo>
                <a:cubicBezTo>
                  <a:pt x="42" y="13"/>
                  <a:pt x="42" y="13"/>
                  <a:pt x="42" y="13"/>
                </a:cubicBezTo>
                <a:cubicBezTo>
                  <a:pt x="42" y="12"/>
                  <a:pt x="40" y="12"/>
                  <a:pt x="39" y="13"/>
                </a:cubicBezTo>
                <a:cubicBezTo>
                  <a:pt x="23" y="30"/>
                  <a:pt x="23" y="30"/>
                  <a:pt x="23" y="30"/>
                </a:cubicBezTo>
                <a:cubicBezTo>
                  <a:pt x="15" y="22"/>
                  <a:pt x="15" y="22"/>
                  <a:pt x="15" y="22"/>
                </a:cubicBezTo>
                <a:cubicBezTo>
                  <a:pt x="14" y="21"/>
                  <a:pt x="13" y="21"/>
                  <a:pt x="12" y="22"/>
                </a:cubicBezTo>
                <a:cubicBezTo>
                  <a:pt x="8" y="26"/>
                  <a:pt x="8" y="26"/>
                  <a:pt x="8" y="26"/>
                </a:cubicBezTo>
                <a:cubicBezTo>
                  <a:pt x="7" y="27"/>
                  <a:pt x="7" y="28"/>
                  <a:pt x="8" y="29"/>
                </a:cubicBezTo>
                <a:cubicBezTo>
                  <a:pt x="21" y="42"/>
                  <a:pt x="21" y="42"/>
                  <a:pt x="21" y="42"/>
                </a:cubicBezTo>
                <a:cubicBezTo>
                  <a:pt x="22" y="43"/>
                  <a:pt x="23" y="43"/>
                  <a:pt x="24" y="42"/>
                </a:cubicBezTo>
                <a:lnTo>
                  <a:pt x="46" y="20"/>
                </a:lnTo>
                <a:close/>
              </a:path>
            </a:pathLst>
          </a:custGeom>
          <a:solidFill>
            <a:schemeClr val="accent4"/>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dirty="0"/>
          </a:p>
        </p:txBody>
      </p:sp>
      <p:sp>
        <p:nvSpPr>
          <p:cNvPr id="21" name="Freeform 46"/>
          <p:cNvSpPr>
            <a:spLocks noEditPoints="1"/>
          </p:cNvSpPr>
          <p:nvPr/>
        </p:nvSpPr>
        <p:spPr bwMode="auto">
          <a:xfrm>
            <a:off x="6415337" y="4136420"/>
            <a:ext cx="240584" cy="240584"/>
          </a:xfrm>
          <a:custGeom>
            <a:avLst/>
            <a:gdLst>
              <a:gd name="T0" fmla="*/ 188912 w 55"/>
              <a:gd name="T1" fmla="*/ 151130 h 55"/>
              <a:gd name="T2" fmla="*/ 151130 w 55"/>
              <a:gd name="T3" fmla="*/ 188912 h 55"/>
              <a:gd name="T4" fmla="*/ 34348 w 55"/>
              <a:gd name="T5" fmla="*/ 188912 h 55"/>
              <a:gd name="T6" fmla="*/ 0 w 55"/>
              <a:gd name="T7" fmla="*/ 151130 h 55"/>
              <a:gd name="T8" fmla="*/ 0 w 55"/>
              <a:gd name="T9" fmla="*/ 34348 h 55"/>
              <a:gd name="T10" fmla="*/ 34348 w 55"/>
              <a:gd name="T11" fmla="*/ 0 h 55"/>
              <a:gd name="T12" fmla="*/ 151130 w 55"/>
              <a:gd name="T13" fmla="*/ 0 h 55"/>
              <a:gd name="T14" fmla="*/ 188912 w 55"/>
              <a:gd name="T15" fmla="*/ 34348 h 55"/>
              <a:gd name="T16" fmla="*/ 188912 w 55"/>
              <a:gd name="T17" fmla="*/ 151130 h 55"/>
              <a:gd name="T18" fmla="*/ 157999 w 55"/>
              <a:gd name="T19" fmla="*/ 68695 h 55"/>
              <a:gd name="T20" fmla="*/ 157999 w 55"/>
              <a:gd name="T21" fmla="*/ 58391 h 55"/>
              <a:gd name="T22" fmla="*/ 144260 w 55"/>
              <a:gd name="T23" fmla="*/ 44652 h 55"/>
              <a:gd name="T24" fmla="*/ 133956 w 55"/>
              <a:gd name="T25" fmla="*/ 44652 h 55"/>
              <a:gd name="T26" fmla="*/ 79000 w 55"/>
              <a:gd name="T27" fmla="*/ 103043 h 55"/>
              <a:gd name="T28" fmla="*/ 51521 w 55"/>
              <a:gd name="T29" fmla="*/ 75565 h 55"/>
              <a:gd name="T30" fmla="*/ 41217 w 55"/>
              <a:gd name="T31" fmla="*/ 75565 h 55"/>
              <a:gd name="T32" fmla="*/ 27478 w 55"/>
              <a:gd name="T33" fmla="*/ 89304 h 55"/>
              <a:gd name="T34" fmla="*/ 27478 w 55"/>
              <a:gd name="T35" fmla="*/ 99608 h 55"/>
              <a:gd name="T36" fmla="*/ 72130 w 55"/>
              <a:gd name="T37" fmla="*/ 144260 h 55"/>
              <a:gd name="T38" fmla="*/ 82434 w 55"/>
              <a:gd name="T39" fmla="*/ 144260 h 55"/>
              <a:gd name="T40" fmla="*/ 157999 w 55"/>
              <a:gd name="T41" fmla="*/ 68695 h 5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5" h="55">
                <a:moveTo>
                  <a:pt x="55" y="44"/>
                </a:moveTo>
                <a:cubicBezTo>
                  <a:pt x="55" y="50"/>
                  <a:pt x="50" y="55"/>
                  <a:pt x="44" y="55"/>
                </a:cubicBezTo>
                <a:cubicBezTo>
                  <a:pt x="10" y="55"/>
                  <a:pt x="10" y="55"/>
                  <a:pt x="10" y="55"/>
                </a:cubicBezTo>
                <a:cubicBezTo>
                  <a:pt x="4" y="55"/>
                  <a:pt x="0" y="50"/>
                  <a:pt x="0" y="44"/>
                </a:cubicBezTo>
                <a:cubicBezTo>
                  <a:pt x="0" y="10"/>
                  <a:pt x="0" y="10"/>
                  <a:pt x="0" y="10"/>
                </a:cubicBezTo>
                <a:cubicBezTo>
                  <a:pt x="0" y="5"/>
                  <a:pt x="4" y="0"/>
                  <a:pt x="10" y="0"/>
                </a:cubicBezTo>
                <a:cubicBezTo>
                  <a:pt x="44" y="0"/>
                  <a:pt x="44" y="0"/>
                  <a:pt x="44" y="0"/>
                </a:cubicBezTo>
                <a:cubicBezTo>
                  <a:pt x="50" y="0"/>
                  <a:pt x="55" y="5"/>
                  <a:pt x="55" y="10"/>
                </a:cubicBezTo>
                <a:lnTo>
                  <a:pt x="55" y="44"/>
                </a:lnTo>
                <a:close/>
                <a:moveTo>
                  <a:pt x="46" y="20"/>
                </a:moveTo>
                <a:cubicBezTo>
                  <a:pt x="47" y="19"/>
                  <a:pt x="47" y="17"/>
                  <a:pt x="46" y="17"/>
                </a:cubicBezTo>
                <a:cubicBezTo>
                  <a:pt x="42" y="13"/>
                  <a:pt x="42" y="13"/>
                  <a:pt x="42" y="13"/>
                </a:cubicBezTo>
                <a:cubicBezTo>
                  <a:pt x="42" y="12"/>
                  <a:pt x="40" y="12"/>
                  <a:pt x="39" y="13"/>
                </a:cubicBezTo>
                <a:cubicBezTo>
                  <a:pt x="23" y="30"/>
                  <a:pt x="23" y="30"/>
                  <a:pt x="23" y="30"/>
                </a:cubicBezTo>
                <a:cubicBezTo>
                  <a:pt x="15" y="22"/>
                  <a:pt x="15" y="22"/>
                  <a:pt x="15" y="22"/>
                </a:cubicBezTo>
                <a:cubicBezTo>
                  <a:pt x="14" y="21"/>
                  <a:pt x="13" y="21"/>
                  <a:pt x="12" y="22"/>
                </a:cubicBezTo>
                <a:cubicBezTo>
                  <a:pt x="8" y="26"/>
                  <a:pt x="8" y="26"/>
                  <a:pt x="8" y="26"/>
                </a:cubicBezTo>
                <a:cubicBezTo>
                  <a:pt x="7" y="27"/>
                  <a:pt x="7" y="28"/>
                  <a:pt x="8" y="29"/>
                </a:cubicBezTo>
                <a:cubicBezTo>
                  <a:pt x="21" y="42"/>
                  <a:pt x="21" y="42"/>
                  <a:pt x="21" y="42"/>
                </a:cubicBezTo>
                <a:cubicBezTo>
                  <a:pt x="22" y="43"/>
                  <a:pt x="23" y="43"/>
                  <a:pt x="24" y="42"/>
                </a:cubicBezTo>
                <a:lnTo>
                  <a:pt x="46" y="20"/>
                </a:lnTo>
                <a:close/>
              </a:path>
            </a:pathLst>
          </a:custGeom>
          <a:solidFill>
            <a:schemeClr val="accent3"/>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dirty="0"/>
          </a:p>
        </p:txBody>
      </p:sp>
      <p:sp>
        <p:nvSpPr>
          <p:cNvPr id="22" name="Freeform 46"/>
          <p:cNvSpPr>
            <a:spLocks noEditPoints="1"/>
          </p:cNvSpPr>
          <p:nvPr/>
        </p:nvSpPr>
        <p:spPr bwMode="auto">
          <a:xfrm>
            <a:off x="9145837" y="4883609"/>
            <a:ext cx="240584" cy="240584"/>
          </a:xfrm>
          <a:custGeom>
            <a:avLst/>
            <a:gdLst>
              <a:gd name="T0" fmla="*/ 188912 w 55"/>
              <a:gd name="T1" fmla="*/ 151130 h 55"/>
              <a:gd name="T2" fmla="*/ 151130 w 55"/>
              <a:gd name="T3" fmla="*/ 188912 h 55"/>
              <a:gd name="T4" fmla="*/ 34348 w 55"/>
              <a:gd name="T5" fmla="*/ 188912 h 55"/>
              <a:gd name="T6" fmla="*/ 0 w 55"/>
              <a:gd name="T7" fmla="*/ 151130 h 55"/>
              <a:gd name="T8" fmla="*/ 0 w 55"/>
              <a:gd name="T9" fmla="*/ 34348 h 55"/>
              <a:gd name="T10" fmla="*/ 34348 w 55"/>
              <a:gd name="T11" fmla="*/ 0 h 55"/>
              <a:gd name="T12" fmla="*/ 151130 w 55"/>
              <a:gd name="T13" fmla="*/ 0 h 55"/>
              <a:gd name="T14" fmla="*/ 188912 w 55"/>
              <a:gd name="T15" fmla="*/ 34348 h 55"/>
              <a:gd name="T16" fmla="*/ 188912 w 55"/>
              <a:gd name="T17" fmla="*/ 151130 h 55"/>
              <a:gd name="T18" fmla="*/ 157999 w 55"/>
              <a:gd name="T19" fmla="*/ 68695 h 55"/>
              <a:gd name="T20" fmla="*/ 157999 w 55"/>
              <a:gd name="T21" fmla="*/ 58391 h 55"/>
              <a:gd name="T22" fmla="*/ 144260 w 55"/>
              <a:gd name="T23" fmla="*/ 44652 h 55"/>
              <a:gd name="T24" fmla="*/ 133956 w 55"/>
              <a:gd name="T25" fmla="*/ 44652 h 55"/>
              <a:gd name="T26" fmla="*/ 79000 w 55"/>
              <a:gd name="T27" fmla="*/ 103043 h 55"/>
              <a:gd name="T28" fmla="*/ 51521 w 55"/>
              <a:gd name="T29" fmla="*/ 75565 h 55"/>
              <a:gd name="T30" fmla="*/ 41217 w 55"/>
              <a:gd name="T31" fmla="*/ 75565 h 55"/>
              <a:gd name="T32" fmla="*/ 27478 w 55"/>
              <a:gd name="T33" fmla="*/ 89304 h 55"/>
              <a:gd name="T34" fmla="*/ 27478 w 55"/>
              <a:gd name="T35" fmla="*/ 99608 h 55"/>
              <a:gd name="T36" fmla="*/ 72130 w 55"/>
              <a:gd name="T37" fmla="*/ 144260 h 55"/>
              <a:gd name="T38" fmla="*/ 82434 w 55"/>
              <a:gd name="T39" fmla="*/ 144260 h 55"/>
              <a:gd name="T40" fmla="*/ 157999 w 55"/>
              <a:gd name="T41" fmla="*/ 68695 h 5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5" h="55">
                <a:moveTo>
                  <a:pt x="55" y="44"/>
                </a:moveTo>
                <a:cubicBezTo>
                  <a:pt x="55" y="50"/>
                  <a:pt x="50" y="55"/>
                  <a:pt x="44" y="55"/>
                </a:cubicBezTo>
                <a:cubicBezTo>
                  <a:pt x="10" y="55"/>
                  <a:pt x="10" y="55"/>
                  <a:pt x="10" y="55"/>
                </a:cubicBezTo>
                <a:cubicBezTo>
                  <a:pt x="4" y="55"/>
                  <a:pt x="0" y="50"/>
                  <a:pt x="0" y="44"/>
                </a:cubicBezTo>
                <a:cubicBezTo>
                  <a:pt x="0" y="10"/>
                  <a:pt x="0" y="10"/>
                  <a:pt x="0" y="10"/>
                </a:cubicBezTo>
                <a:cubicBezTo>
                  <a:pt x="0" y="5"/>
                  <a:pt x="4" y="0"/>
                  <a:pt x="10" y="0"/>
                </a:cubicBezTo>
                <a:cubicBezTo>
                  <a:pt x="44" y="0"/>
                  <a:pt x="44" y="0"/>
                  <a:pt x="44" y="0"/>
                </a:cubicBezTo>
                <a:cubicBezTo>
                  <a:pt x="50" y="0"/>
                  <a:pt x="55" y="5"/>
                  <a:pt x="55" y="10"/>
                </a:cubicBezTo>
                <a:lnTo>
                  <a:pt x="55" y="44"/>
                </a:lnTo>
                <a:close/>
                <a:moveTo>
                  <a:pt x="46" y="20"/>
                </a:moveTo>
                <a:cubicBezTo>
                  <a:pt x="47" y="19"/>
                  <a:pt x="47" y="17"/>
                  <a:pt x="46" y="17"/>
                </a:cubicBezTo>
                <a:cubicBezTo>
                  <a:pt x="42" y="13"/>
                  <a:pt x="42" y="13"/>
                  <a:pt x="42" y="13"/>
                </a:cubicBezTo>
                <a:cubicBezTo>
                  <a:pt x="42" y="12"/>
                  <a:pt x="40" y="12"/>
                  <a:pt x="39" y="13"/>
                </a:cubicBezTo>
                <a:cubicBezTo>
                  <a:pt x="23" y="30"/>
                  <a:pt x="23" y="30"/>
                  <a:pt x="23" y="30"/>
                </a:cubicBezTo>
                <a:cubicBezTo>
                  <a:pt x="15" y="22"/>
                  <a:pt x="15" y="22"/>
                  <a:pt x="15" y="22"/>
                </a:cubicBezTo>
                <a:cubicBezTo>
                  <a:pt x="14" y="21"/>
                  <a:pt x="13" y="21"/>
                  <a:pt x="12" y="22"/>
                </a:cubicBezTo>
                <a:cubicBezTo>
                  <a:pt x="8" y="26"/>
                  <a:pt x="8" y="26"/>
                  <a:pt x="8" y="26"/>
                </a:cubicBezTo>
                <a:cubicBezTo>
                  <a:pt x="7" y="27"/>
                  <a:pt x="7" y="28"/>
                  <a:pt x="8" y="29"/>
                </a:cubicBezTo>
                <a:cubicBezTo>
                  <a:pt x="21" y="42"/>
                  <a:pt x="21" y="42"/>
                  <a:pt x="21" y="42"/>
                </a:cubicBezTo>
                <a:cubicBezTo>
                  <a:pt x="22" y="43"/>
                  <a:pt x="23" y="43"/>
                  <a:pt x="24" y="42"/>
                </a:cubicBezTo>
                <a:lnTo>
                  <a:pt x="46" y="20"/>
                </a:lnTo>
                <a:close/>
              </a:path>
            </a:pathLst>
          </a:custGeom>
          <a:solidFill>
            <a:schemeClr val="accent5"/>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dirty="0"/>
          </a:p>
        </p:txBody>
      </p:sp>
      <p:sp>
        <p:nvSpPr>
          <p:cNvPr id="23" name="Freeform 46"/>
          <p:cNvSpPr>
            <a:spLocks noEditPoints="1"/>
          </p:cNvSpPr>
          <p:nvPr/>
        </p:nvSpPr>
        <p:spPr bwMode="auto">
          <a:xfrm>
            <a:off x="5024524" y="4886041"/>
            <a:ext cx="240584" cy="240584"/>
          </a:xfrm>
          <a:custGeom>
            <a:avLst/>
            <a:gdLst>
              <a:gd name="T0" fmla="*/ 188912 w 55"/>
              <a:gd name="T1" fmla="*/ 151130 h 55"/>
              <a:gd name="T2" fmla="*/ 151130 w 55"/>
              <a:gd name="T3" fmla="*/ 188912 h 55"/>
              <a:gd name="T4" fmla="*/ 34348 w 55"/>
              <a:gd name="T5" fmla="*/ 188912 h 55"/>
              <a:gd name="T6" fmla="*/ 0 w 55"/>
              <a:gd name="T7" fmla="*/ 151130 h 55"/>
              <a:gd name="T8" fmla="*/ 0 w 55"/>
              <a:gd name="T9" fmla="*/ 34348 h 55"/>
              <a:gd name="T10" fmla="*/ 34348 w 55"/>
              <a:gd name="T11" fmla="*/ 0 h 55"/>
              <a:gd name="T12" fmla="*/ 151130 w 55"/>
              <a:gd name="T13" fmla="*/ 0 h 55"/>
              <a:gd name="T14" fmla="*/ 188912 w 55"/>
              <a:gd name="T15" fmla="*/ 34348 h 55"/>
              <a:gd name="T16" fmla="*/ 188912 w 55"/>
              <a:gd name="T17" fmla="*/ 151130 h 55"/>
              <a:gd name="T18" fmla="*/ 157999 w 55"/>
              <a:gd name="T19" fmla="*/ 68695 h 55"/>
              <a:gd name="T20" fmla="*/ 157999 w 55"/>
              <a:gd name="T21" fmla="*/ 58391 h 55"/>
              <a:gd name="T22" fmla="*/ 144260 w 55"/>
              <a:gd name="T23" fmla="*/ 44652 h 55"/>
              <a:gd name="T24" fmla="*/ 133956 w 55"/>
              <a:gd name="T25" fmla="*/ 44652 h 55"/>
              <a:gd name="T26" fmla="*/ 79000 w 55"/>
              <a:gd name="T27" fmla="*/ 103043 h 55"/>
              <a:gd name="T28" fmla="*/ 51521 w 55"/>
              <a:gd name="T29" fmla="*/ 75565 h 55"/>
              <a:gd name="T30" fmla="*/ 41217 w 55"/>
              <a:gd name="T31" fmla="*/ 75565 h 55"/>
              <a:gd name="T32" fmla="*/ 27478 w 55"/>
              <a:gd name="T33" fmla="*/ 89304 h 55"/>
              <a:gd name="T34" fmla="*/ 27478 w 55"/>
              <a:gd name="T35" fmla="*/ 99608 h 55"/>
              <a:gd name="T36" fmla="*/ 72130 w 55"/>
              <a:gd name="T37" fmla="*/ 144260 h 55"/>
              <a:gd name="T38" fmla="*/ 82434 w 55"/>
              <a:gd name="T39" fmla="*/ 144260 h 55"/>
              <a:gd name="T40" fmla="*/ 157999 w 55"/>
              <a:gd name="T41" fmla="*/ 68695 h 5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5" h="55">
                <a:moveTo>
                  <a:pt x="55" y="44"/>
                </a:moveTo>
                <a:cubicBezTo>
                  <a:pt x="55" y="50"/>
                  <a:pt x="50" y="55"/>
                  <a:pt x="44" y="55"/>
                </a:cubicBezTo>
                <a:cubicBezTo>
                  <a:pt x="10" y="55"/>
                  <a:pt x="10" y="55"/>
                  <a:pt x="10" y="55"/>
                </a:cubicBezTo>
                <a:cubicBezTo>
                  <a:pt x="4" y="55"/>
                  <a:pt x="0" y="50"/>
                  <a:pt x="0" y="44"/>
                </a:cubicBezTo>
                <a:cubicBezTo>
                  <a:pt x="0" y="10"/>
                  <a:pt x="0" y="10"/>
                  <a:pt x="0" y="10"/>
                </a:cubicBezTo>
                <a:cubicBezTo>
                  <a:pt x="0" y="5"/>
                  <a:pt x="4" y="0"/>
                  <a:pt x="10" y="0"/>
                </a:cubicBezTo>
                <a:cubicBezTo>
                  <a:pt x="44" y="0"/>
                  <a:pt x="44" y="0"/>
                  <a:pt x="44" y="0"/>
                </a:cubicBezTo>
                <a:cubicBezTo>
                  <a:pt x="50" y="0"/>
                  <a:pt x="55" y="5"/>
                  <a:pt x="55" y="10"/>
                </a:cubicBezTo>
                <a:lnTo>
                  <a:pt x="55" y="44"/>
                </a:lnTo>
                <a:close/>
                <a:moveTo>
                  <a:pt x="46" y="20"/>
                </a:moveTo>
                <a:cubicBezTo>
                  <a:pt x="47" y="19"/>
                  <a:pt x="47" y="17"/>
                  <a:pt x="46" y="17"/>
                </a:cubicBezTo>
                <a:cubicBezTo>
                  <a:pt x="42" y="13"/>
                  <a:pt x="42" y="13"/>
                  <a:pt x="42" y="13"/>
                </a:cubicBezTo>
                <a:cubicBezTo>
                  <a:pt x="42" y="12"/>
                  <a:pt x="40" y="12"/>
                  <a:pt x="39" y="13"/>
                </a:cubicBezTo>
                <a:cubicBezTo>
                  <a:pt x="23" y="30"/>
                  <a:pt x="23" y="30"/>
                  <a:pt x="23" y="30"/>
                </a:cubicBezTo>
                <a:cubicBezTo>
                  <a:pt x="15" y="22"/>
                  <a:pt x="15" y="22"/>
                  <a:pt x="15" y="22"/>
                </a:cubicBezTo>
                <a:cubicBezTo>
                  <a:pt x="14" y="21"/>
                  <a:pt x="13" y="21"/>
                  <a:pt x="12" y="22"/>
                </a:cubicBezTo>
                <a:cubicBezTo>
                  <a:pt x="8" y="26"/>
                  <a:pt x="8" y="26"/>
                  <a:pt x="8" y="26"/>
                </a:cubicBezTo>
                <a:cubicBezTo>
                  <a:pt x="7" y="27"/>
                  <a:pt x="7" y="28"/>
                  <a:pt x="8" y="29"/>
                </a:cubicBezTo>
                <a:cubicBezTo>
                  <a:pt x="21" y="42"/>
                  <a:pt x="21" y="42"/>
                  <a:pt x="21" y="42"/>
                </a:cubicBezTo>
                <a:cubicBezTo>
                  <a:pt x="22" y="43"/>
                  <a:pt x="23" y="43"/>
                  <a:pt x="24" y="42"/>
                </a:cubicBezTo>
                <a:lnTo>
                  <a:pt x="46" y="20"/>
                </a:lnTo>
                <a:close/>
              </a:path>
            </a:pathLst>
          </a:custGeom>
          <a:solidFill>
            <a:schemeClr val="accent2"/>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dirty="0"/>
          </a:p>
        </p:txBody>
      </p:sp>
      <p:sp>
        <p:nvSpPr>
          <p:cNvPr id="39" name="TextBox 38">
            <a:extLst>
              <a:ext uri="{FF2B5EF4-FFF2-40B4-BE49-F238E27FC236}">
                <a16:creationId xmlns:a16="http://schemas.microsoft.com/office/drawing/2014/main" id="{3ABE9F11-36F6-44AB-B915-DD62B7E2DE8F}"/>
              </a:ext>
            </a:extLst>
          </p:cNvPr>
          <p:cNvSpPr txBox="1">
            <a:spLocks noChangeArrowheads="1"/>
          </p:cNvSpPr>
          <p:nvPr/>
        </p:nvSpPr>
        <p:spPr bwMode="auto">
          <a:xfrm>
            <a:off x="1385320" y="5509308"/>
            <a:ext cx="9421359" cy="705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57200" indent="-457200">
              <a:defRPr sz="3000" b="1">
                <a:solidFill>
                  <a:srgbClr val="000000"/>
                </a:solidFill>
                <a:latin typeface="Helvetica Neue" charset="0"/>
                <a:ea typeface="Helvetica Neue" charset="0"/>
                <a:cs typeface="Helvetica Neue" charset="0"/>
                <a:sym typeface="Helvetica Neue" charset="0"/>
              </a:defRPr>
            </a:lvl1pPr>
            <a:lvl2pPr marL="742950" indent="-285750">
              <a:defRPr sz="3000" b="1">
                <a:solidFill>
                  <a:srgbClr val="000000"/>
                </a:solidFill>
                <a:latin typeface="Helvetica Neue" charset="0"/>
                <a:ea typeface="Helvetica Neue" charset="0"/>
                <a:cs typeface="Helvetica Neue" charset="0"/>
                <a:sym typeface="Helvetica Neue" charset="0"/>
              </a:defRPr>
            </a:lvl2pPr>
            <a:lvl3pPr marL="1143000" indent="-228600">
              <a:defRPr sz="3000" b="1">
                <a:solidFill>
                  <a:srgbClr val="000000"/>
                </a:solidFill>
                <a:latin typeface="Helvetica Neue" charset="0"/>
                <a:ea typeface="Helvetica Neue" charset="0"/>
                <a:cs typeface="Helvetica Neue" charset="0"/>
                <a:sym typeface="Helvetica Neue" charset="0"/>
              </a:defRPr>
            </a:lvl3pPr>
            <a:lvl4pPr marL="1600200" indent="-228600">
              <a:defRPr sz="3000" b="1">
                <a:solidFill>
                  <a:srgbClr val="000000"/>
                </a:solidFill>
                <a:latin typeface="Helvetica Neue" charset="0"/>
                <a:ea typeface="Helvetica Neue" charset="0"/>
                <a:cs typeface="Helvetica Neue" charset="0"/>
                <a:sym typeface="Helvetica Neue" charset="0"/>
              </a:defRPr>
            </a:lvl4pPr>
            <a:lvl5pPr marL="2057400" indent="-228600">
              <a:defRPr sz="3000" b="1">
                <a:solidFill>
                  <a:srgbClr val="000000"/>
                </a:solidFill>
                <a:latin typeface="Helvetica Neue" charset="0"/>
                <a:ea typeface="Helvetica Neue" charset="0"/>
                <a:cs typeface="Helvetica Neue" charset="0"/>
                <a:sym typeface="Helvetica Neue" charset="0"/>
              </a:defRPr>
            </a:lvl5pPr>
            <a:lvl6pPr marL="25146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6pPr>
            <a:lvl7pPr marL="29718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7pPr>
            <a:lvl8pPr marL="34290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8pPr>
            <a:lvl9pPr marL="38862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9pPr>
          </a:lstStyle>
          <a:p>
            <a:pPr marL="0" indent="0" algn="ctr">
              <a:lnSpc>
                <a:spcPct val="150000"/>
              </a:lnSpc>
              <a:buClr>
                <a:schemeClr val="tx2"/>
              </a:buClr>
            </a:pPr>
            <a:r>
              <a:rPr lang="en-US" sz="1400" b="0" dirty="0">
                <a:solidFill>
                  <a:schemeClr val="bg1">
                    <a:lumMod val="50000"/>
                  </a:schemeClr>
                </a:solidFill>
                <a:latin typeface="+mn-lt"/>
                <a:cs typeface="Arial" panose="020B0604020202020204" pitchFamily="34" charset="0"/>
              </a:rPr>
              <a:t>Lorem Ipsum is simply dummy text of the printing and typesetting industry.  Lorem Ipsum has been the industry's standard dummy text ever since. industry's standard dummy text ever since. industry's standard dummy</a:t>
            </a:r>
          </a:p>
        </p:txBody>
      </p:sp>
      <p:sp>
        <p:nvSpPr>
          <p:cNvPr id="24" name="TextBox 23">
            <a:extLst>
              <a:ext uri="{FF2B5EF4-FFF2-40B4-BE49-F238E27FC236}">
                <a16:creationId xmlns:a16="http://schemas.microsoft.com/office/drawing/2014/main" id="{B28FD712-E36F-45EE-AD4D-BA497B04C7AD}"/>
              </a:ext>
            </a:extLst>
          </p:cNvPr>
          <p:cNvSpPr txBox="1"/>
          <p:nvPr/>
        </p:nvSpPr>
        <p:spPr>
          <a:xfrm>
            <a:off x="4636404" y="480993"/>
            <a:ext cx="2919197" cy="584775"/>
          </a:xfrm>
          <a:prstGeom prst="rect">
            <a:avLst/>
          </a:prstGeom>
          <a:noFill/>
        </p:spPr>
        <p:txBody>
          <a:bodyPr wrap="none" rtlCol="0">
            <a:spAutoFit/>
          </a:bodyPr>
          <a:lstStyle/>
          <a:p>
            <a:pPr algn="ctr"/>
            <a:r>
              <a:rPr lang="en-US" sz="3200" dirty="0">
                <a:solidFill>
                  <a:schemeClr val="tx1">
                    <a:lumMod val="65000"/>
                    <a:lumOff val="35000"/>
                  </a:schemeClr>
                </a:solidFill>
              </a:rPr>
              <a:t>Our Infographic!</a:t>
            </a:r>
          </a:p>
        </p:txBody>
      </p:sp>
      <p:sp>
        <p:nvSpPr>
          <p:cNvPr id="25" name="TextBox 24">
            <a:extLst>
              <a:ext uri="{FF2B5EF4-FFF2-40B4-BE49-F238E27FC236}">
                <a16:creationId xmlns:a16="http://schemas.microsoft.com/office/drawing/2014/main" id="{94C933D2-20A9-439C-95B2-F5065E1E0A75}"/>
              </a:ext>
            </a:extLst>
          </p:cNvPr>
          <p:cNvSpPr txBox="1"/>
          <p:nvPr/>
        </p:nvSpPr>
        <p:spPr>
          <a:xfrm>
            <a:off x="5052637" y="1057959"/>
            <a:ext cx="2086725" cy="276999"/>
          </a:xfrm>
          <a:prstGeom prst="rect">
            <a:avLst/>
          </a:prstGeom>
          <a:noFill/>
        </p:spPr>
        <p:txBody>
          <a:bodyPr wrap="none" rtlCol="0">
            <a:spAutoFit/>
          </a:bodyPr>
          <a:lstStyle/>
          <a:p>
            <a:pPr algn="ctr"/>
            <a:r>
              <a:rPr lang="en-US" sz="1200" dirty="0">
                <a:solidFill>
                  <a:schemeClr val="tx1">
                    <a:lumMod val="65000"/>
                    <a:lumOff val="35000"/>
                  </a:schemeClr>
                </a:solidFill>
              </a:rPr>
              <a:t>/ This is the place for subtitle /</a:t>
            </a:r>
          </a:p>
        </p:txBody>
      </p:sp>
      <p:sp>
        <p:nvSpPr>
          <p:cNvPr id="26" name="Circle: Hollow 25">
            <a:extLst>
              <a:ext uri="{FF2B5EF4-FFF2-40B4-BE49-F238E27FC236}">
                <a16:creationId xmlns:a16="http://schemas.microsoft.com/office/drawing/2014/main" id="{53CF3A66-7B3A-4B68-894A-360CF24DC733}"/>
              </a:ext>
            </a:extLst>
          </p:cNvPr>
          <p:cNvSpPr/>
          <p:nvPr/>
        </p:nvSpPr>
        <p:spPr>
          <a:xfrm>
            <a:off x="-317674" y="-351684"/>
            <a:ext cx="2047019" cy="2047019"/>
          </a:xfrm>
          <a:prstGeom prst="donu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27" name="Group 26">
            <a:extLst>
              <a:ext uri="{FF2B5EF4-FFF2-40B4-BE49-F238E27FC236}">
                <a16:creationId xmlns:a16="http://schemas.microsoft.com/office/drawing/2014/main" id="{BF6BEF14-273C-4570-905F-A5B616873186}"/>
              </a:ext>
            </a:extLst>
          </p:cNvPr>
          <p:cNvGrpSpPr/>
          <p:nvPr/>
        </p:nvGrpSpPr>
        <p:grpSpPr>
          <a:xfrm>
            <a:off x="0" y="5010130"/>
            <a:ext cx="370413" cy="1345647"/>
            <a:chOff x="-972" y="5510679"/>
            <a:chExt cx="370413" cy="1345647"/>
          </a:xfrm>
        </p:grpSpPr>
        <p:sp>
          <p:nvSpPr>
            <p:cNvPr id="28" name="Rectangle 27">
              <a:extLst>
                <a:ext uri="{FF2B5EF4-FFF2-40B4-BE49-F238E27FC236}">
                  <a16:creationId xmlns:a16="http://schemas.microsoft.com/office/drawing/2014/main" id="{0FCF8EDF-2F29-48A1-8681-763398873567}"/>
                </a:ext>
              </a:extLst>
            </p:cNvPr>
            <p:cNvSpPr/>
            <p:nvPr/>
          </p:nvSpPr>
          <p:spPr>
            <a:xfrm>
              <a:off x="-972" y="5510679"/>
              <a:ext cx="370413" cy="134564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a:extLst>
                <a:ext uri="{FF2B5EF4-FFF2-40B4-BE49-F238E27FC236}">
                  <a16:creationId xmlns:a16="http://schemas.microsoft.com/office/drawing/2014/main" id="{F68679CF-B804-490F-AAF8-C874E2155481}"/>
                </a:ext>
              </a:extLst>
            </p:cNvPr>
            <p:cNvSpPr txBox="1"/>
            <p:nvPr/>
          </p:nvSpPr>
          <p:spPr>
            <a:xfrm rot="16200000">
              <a:off x="-206256" y="6029615"/>
              <a:ext cx="780984" cy="307777"/>
            </a:xfrm>
            <a:prstGeom prst="rect">
              <a:avLst/>
            </a:prstGeom>
            <a:noFill/>
          </p:spPr>
          <p:txBody>
            <a:bodyPr wrap="none" rtlCol="0">
              <a:spAutoFit/>
            </a:bodyPr>
            <a:lstStyle/>
            <a:p>
              <a:pPr algn="ctr"/>
              <a:r>
                <a:rPr lang="en-US" sz="1400" dirty="0">
                  <a:solidFill>
                    <a:schemeClr val="bg1"/>
                  </a:solidFill>
                </a:rPr>
                <a:t>creative</a:t>
              </a:r>
            </a:p>
          </p:txBody>
        </p:sp>
      </p:grpSp>
    </p:spTree>
    <p:extLst>
      <p:ext uri="{BB962C8B-B14F-4D97-AF65-F5344CB8AC3E}">
        <p14:creationId xmlns:p14="http://schemas.microsoft.com/office/powerpoint/2010/main" val="180002925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Rounded Corners 4"/>
          <p:cNvSpPr/>
          <p:nvPr/>
        </p:nvSpPr>
        <p:spPr>
          <a:xfrm>
            <a:off x="1970628" y="2214978"/>
            <a:ext cx="2481943" cy="3817258"/>
          </a:xfrm>
          <a:prstGeom prst="roundRect">
            <a:avLst>
              <a:gd name="adj" fmla="val 1638"/>
            </a:avLst>
          </a:prstGeom>
          <a:solidFill>
            <a:schemeClr val="bg1"/>
          </a:solidFill>
          <a:ln>
            <a:noFill/>
          </a:ln>
          <a:effectLst>
            <a:outerShdw blurRad="3302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Shape 8"/>
          <p:cNvSpPr/>
          <p:nvPr/>
        </p:nvSpPr>
        <p:spPr>
          <a:xfrm>
            <a:off x="1970627" y="2214976"/>
            <a:ext cx="2481943" cy="1320801"/>
          </a:xfrm>
          <a:custGeom>
            <a:avLst/>
            <a:gdLst>
              <a:gd name="connsiteX0" fmla="*/ 40654 w 2481943"/>
              <a:gd name="connsiteY0" fmla="*/ 0 h 1320801"/>
              <a:gd name="connsiteX1" fmla="*/ 2441289 w 2481943"/>
              <a:gd name="connsiteY1" fmla="*/ 0 h 1320801"/>
              <a:gd name="connsiteX2" fmla="*/ 2481943 w 2481943"/>
              <a:gd name="connsiteY2" fmla="*/ 40654 h 1320801"/>
              <a:gd name="connsiteX3" fmla="*/ 2481943 w 2481943"/>
              <a:gd name="connsiteY3" fmla="*/ 1320801 h 1320801"/>
              <a:gd name="connsiteX4" fmla="*/ 0 w 2481943"/>
              <a:gd name="connsiteY4" fmla="*/ 1320801 h 1320801"/>
              <a:gd name="connsiteX5" fmla="*/ 0 w 2481943"/>
              <a:gd name="connsiteY5" fmla="*/ 40654 h 1320801"/>
              <a:gd name="connsiteX6" fmla="*/ 40654 w 2481943"/>
              <a:gd name="connsiteY6" fmla="*/ 0 h 13208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81943" h="1320801">
                <a:moveTo>
                  <a:pt x="40654" y="0"/>
                </a:moveTo>
                <a:lnTo>
                  <a:pt x="2441289" y="0"/>
                </a:lnTo>
                <a:cubicBezTo>
                  <a:pt x="2463742" y="0"/>
                  <a:pt x="2481943" y="18201"/>
                  <a:pt x="2481943" y="40654"/>
                </a:cubicBezTo>
                <a:lnTo>
                  <a:pt x="2481943" y="1320801"/>
                </a:lnTo>
                <a:lnTo>
                  <a:pt x="0" y="1320801"/>
                </a:lnTo>
                <a:lnTo>
                  <a:pt x="0" y="40654"/>
                </a:lnTo>
                <a:cubicBezTo>
                  <a:pt x="0" y="18201"/>
                  <a:pt x="18201" y="0"/>
                  <a:pt x="40654"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2427951" y="2972429"/>
            <a:ext cx="1567295" cy="341632"/>
          </a:xfrm>
          <a:prstGeom prst="rect">
            <a:avLst/>
          </a:prstGeom>
        </p:spPr>
        <p:txBody>
          <a:bodyPr wrap="square">
            <a:spAutoFit/>
          </a:bodyPr>
          <a:lstStyle/>
          <a:p>
            <a:pPr algn="ctr">
              <a:lnSpc>
                <a:spcPct val="90000"/>
              </a:lnSpc>
            </a:pPr>
            <a:r>
              <a:rPr lang="en-US" dirty="0">
                <a:solidFill>
                  <a:schemeClr val="bg1"/>
                </a:solidFill>
                <a:latin typeface="Montserrat Light" panose="00000400000000000000" pitchFamily="50" charset="0"/>
                <a:cs typeface="Segoe UI Light" panose="020B0502040204020203" pitchFamily="34" charset="0"/>
              </a:rPr>
              <a:t>Standard Plan</a:t>
            </a:r>
          </a:p>
        </p:txBody>
      </p:sp>
      <p:grpSp>
        <p:nvGrpSpPr>
          <p:cNvPr id="11" name="Group 10"/>
          <p:cNvGrpSpPr/>
          <p:nvPr/>
        </p:nvGrpSpPr>
        <p:grpSpPr>
          <a:xfrm>
            <a:off x="2970507" y="2462931"/>
            <a:ext cx="482183" cy="361843"/>
            <a:chOff x="712110" y="4037334"/>
            <a:chExt cx="464344" cy="348456"/>
          </a:xfrm>
          <a:solidFill>
            <a:schemeClr val="bg1"/>
          </a:solidFill>
        </p:grpSpPr>
        <p:sp>
          <p:nvSpPr>
            <p:cNvPr id="12" name="AutoShape 118"/>
            <p:cNvSpPr>
              <a:spLocks/>
            </p:cNvSpPr>
            <p:nvPr/>
          </p:nvSpPr>
          <p:spPr bwMode="auto">
            <a:xfrm>
              <a:off x="712110" y="4037334"/>
              <a:ext cx="464344" cy="348456"/>
            </a:xfrm>
            <a:custGeom>
              <a:avLst/>
              <a:gdLst>
                <a:gd name="T0" fmla="*/ 10732 w 21464"/>
                <a:gd name="T1" fmla="*/ 10800 h 21600"/>
                <a:gd name="T2" fmla="*/ 10732 w 21464"/>
                <a:gd name="T3" fmla="*/ 10800 h 21600"/>
                <a:gd name="T4" fmla="*/ 10732 w 21464"/>
                <a:gd name="T5" fmla="*/ 10800 h 21600"/>
                <a:gd name="T6" fmla="*/ 10732 w 21464"/>
                <a:gd name="T7" fmla="*/ 10800 h 21600"/>
              </a:gdLst>
              <a:ahLst/>
              <a:cxnLst>
                <a:cxn ang="0">
                  <a:pos x="T0" y="T1"/>
                </a:cxn>
                <a:cxn ang="0">
                  <a:pos x="T2" y="T3"/>
                </a:cxn>
                <a:cxn ang="0">
                  <a:pos x="T4" y="T5"/>
                </a:cxn>
                <a:cxn ang="0">
                  <a:pos x="T6" y="T7"/>
                </a:cxn>
              </a:cxnLst>
              <a:rect l="0" t="0" r="r" b="b"/>
              <a:pathLst>
                <a:path w="21464" h="21600">
                  <a:moveTo>
                    <a:pt x="19918" y="11754"/>
                  </a:moveTo>
                  <a:lnTo>
                    <a:pt x="16564" y="18954"/>
                  </a:lnTo>
                  <a:cubicBezTo>
                    <a:pt x="16317" y="19484"/>
                    <a:pt x="15892" y="19800"/>
                    <a:pt x="15427" y="19800"/>
                  </a:cubicBezTo>
                  <a:lnTo>
                    <a:pt x="2683" y="19800"/>
                  </a:lnTo>
                  <a:cubicBezTo>
                    <a:pt x="1943" y="19800"/>
                    <a:pt x="1341" y="18992"/>
                    <a:pt x="1341" y="18000"/>
                  </a:cubicBezTo>
                  <a:lnTo>
                    <a:pt x="1341" y="3600"/>
                  </a:lnTo>
                  <a:cubicBezTo>
                    <a:pt x="1341" y="2608"/>
                    <a:pt x="1943" y="1800"/>
                    <a:pt x="2683" y="1800"/>
                  </a:cubicBezTo>
                  <a:lnTo>
                    <a:pt x="15427" y="1800"/>
                  </a:lnTo>
                  <a:cubicBezTo>
                    <a:pt x="15892" y="1800"/>
                    <a:pt x="16317" y="2116"/>
                    <a:pt x="16564" y="2645"/>
                  </a:cubicBezTo>
                  <a:lnTo>
                    <a:pt x="19917" y="9845"/>
                  </a:lnTo>
                  <a:cubicBezTo>
                    <a:pt x="20188" y="10425"/>
                    <a:pt x="20188" y="11174"/>
                    <a:pt x="19918" y="11754"/>
                  </a:cubicBezTo>
                  <a:moveTo>
                    <a:pt x="21055" y="8891"/>
                  </a:moveTo>
                  <a:lnTo>
                    <a:pt x="17701" y="1691"/>
                  </a:lnTo>
                  <a:cubicBezTo>
                    <a:pt x="17211" y="639"/>
                    <a:pt x="16352" y="0"/>
                    <a:pt x="15427" y="0"/>
                  </a:cubicBezTo>
                  <a:lnTo>
                    <a:pt x="2683" y="0"/>
                  </a:lnTo>
                  <a:cubicBezTo>
                    <a:pt x="1201" y="0"/>
                    <a:pt x="0" y="1611"/>
                    <a:pt x="0" y="3600"/>
                  </a:cubicBezTo>
                  <a:lnTo>
                    <a:pt x="0" y="18000"/>
                  </a:lnTo>
                  <a:cubicBezTo>
                    <a:pt x="0" y="19988"/>
                    <a:pt x="1201" y="21599"/>
                    <a:pt x="2683" y="21599"/>
                  </a:cubicBezTo>
                  <a:lnTo>
                    <a:pt x="15427" y="21599"/>
                  </a:lnTo>
                  <a:cubicBezTo>
                    <a:pt x="16352" y="21599"/>
                    <a:pt x="17211" y="20960"/>
                    <a:pt x="17701" y="19908"/>
                  </a:cubicBezTo>
                  <a:lnTo>
                    <a:pt x="21055" y="12708"/>
                  </a:lnTo>
                  <a:cubicBezTo>
                    <a:pt x="21600" y="11541"/>
                    <a:pt x="21600" y="10059"/>
                    <a:pt x="21055" y="8891"/>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13" name="AutoShape 119"/>
            <p:cNvSpPr>
              <a:spLocks/>
            </p:cNvSpPr>
            <p:nvPr/>
          </p:nvSpPr>
          <p:spPr bwMode="auto">
            <a:xfrm>
              <a:off x="1001829" y="4167509"/>
              <a:ext cx="87313"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000"/>
                  </a:moveTo>
                  <a:cubicBezTo>
                    <a:pt x="6825" y="18000"/>
                    <a:pt x="3600" y="14774"/>
                    <a:pt x="3600" y="10800"/>
                  </a:cubicBezTo>
                  <a:cubicBezTo>
                    <a:pt x="3600" y="6825"/>
                    <a:pt x="6825" y="3600"/>
                    <a:pt x="10800" y="3600"/>
                  </a:cubicBezTo>
                  <a:cubicBezTo>
                    <a:pt x="14774" y="3600"/>
                    <a:pt x="17999" y="6825"/>
                    <a:pt x="17999" y="10800"/>
                  </a:cubicBezTo>
                  <a:cubicBezTo>
                    <a:pt x="17999" y="14774"/>
                    <a:pt x="14774" y="18000"/>
                    <a:pt x="10800" y="18000"/>
                  </a:cubicBezTo>
                  <a:moveTo>
                    <a:pt x="10800" y="0"/>
                  </a:moveTo>
                  <a:cubicBezTo>
                    <a:pt x="4833" y="0"/>
                    <a:pt x="0" y="4833"/>
                    <a:pt x="0" y="10800"/>
                  </a:cubicBezTo>
                  <a:cubicBezTo>
                    <a:pt x="0" y="16766"/>
                    <a:pt x="4833" y="21599"/>
                    <a:pt x="10800" y="21599"/>
                  </a:cubicBezTo>
                  <a:cubicBezTo>
                    <a:pt x="16766" y="21599"/>
                    <a:pt x="21600" y="16766"/>
                    <a:pt x="21600" y="10800"/>
                  </a:cubicBezTo>
                  <a:cubicBezTo>
                    <a:pt x="21600" y="4833"/>
                    <a:pt x="16766" y="0"/>
                    <a:pt x="1080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grpSp>
      <p:sp>
        <p:nvSpPr>
          <p:cNvPr id="14" name="Rectangle 13"/>
          <p:cNvSpPr/>
          <p:nvPr/>
        </p:nvSpPr>
        <p:spPr>
          <a:xfrm>
            <a:off x="2427950" y="3831673"/>
            <a:ext cx="1567295" cy="840230"/>
          </a:xfrm>
          <a:prstGeom prst="rect">
            <a:avLst/>
          </a:prstGeom>
        </p:spPr>
        <p:txBody>
          <a:bodyPr wrap="square">
            <a:spAutoFit/>
          </a:bodyPr>
          <a:lstStyle/>
          <a:p>
            <a:pPr algn="ctr">
              <a:lnSpc>
                <a:spcPct val="90000"/>
              </a:lnSpc>
            </a:pPr>
            <a:r>
              <a:rPr lang="en-US" sz="5400" baseline="30000" dirty="0">
                <a:solidFill>
                  <a:schemeClr val="tx1">
                    <a:lumMod val="50000"/>
                    <a:lumOff val="50000"/>
                  </a:schemeClr>
                </a:solidFill>
                <a:latin typeface="Montserrat" panose="00000500000000000000" pitchFamily="50" charset="0"/>
                <a:cs typeface="Segoe UI Light" panose="020B0502040204020203" pitchFamily="34" charset="0"/>
              </a:rPr>
              <a:t>$</a:t>
            </a:r>
            <a:r>
              <a:rPr lang="en-US" sz="5400" dirty="0">
                <a:solidFill>
                  <a:schemeClr val="tx1">
                    <a:lumMod val="50000"/>
                    <a:lumOff val="50000"/>
                  </a:schemeClr>
                </a:solidFill>
                <a:latin typeface="Montserrat" panose="00000500000000000000" pitchFamily="50" charset="0"/>
                <a:cs typeface="Segoe UI Light" panose="020B0502040204020203" pitchFamily="34" charset="0"/>
              </a:rPr>
              <a:t>45</a:t>
            </a:r>
          </a:p>
        </p:txBody>
      </p:sp>
      <p:sp>
        <p:nvSpPr>
          <p:cNvPr id="15" name="Rectangle: Rounded Corners 14"/>
          <p:cNvSpPr/>
          <p:nvPr/>
        </p:nvSpPr>
        <p:spPr>
          <a:xfrm>
            <a:off x="2394566" y="5321987"/>
            <a:ext cx="1634061" cy="373062"/>
          </a:xfrm>
          <a:prstGeom prst="roundRect">
            <a:avLst>
              <a:gd name="adj" fmla="val 916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pc="300" dirty="0">
                <a:latin typeface="Montserrat Light" panose="00000400000000000000" pitchFamily="50" charset="0"/>
              </a:rPr>
              <a:t>CHOOSE</a:t>
            </a:r>
          </a:p>
        </p:txBody>
      </p:sp>
      <p:sp>
        <p:nvSpPr>
          <p:cNvPr id="16" name="Rectangle 15"/>
          <p:cNvSpPr/>
          <p:nvPr/>
        </p:nvSpPr>
        <p:spPr>
          <a:xfrm>
            <a:off x="2197748" y="4656111"/>
            <a:ext cx="2027695" cy="498598"/>
          </a:xfrm>
          <a:prstGeom prst="rect">
            <a:avLst/>
          </a:prstGeom>
        </p:spPr>
        <p:txBody>
          <a:bodyPr wrap="square">
            <a:spAutoFit/>
          </a:bodyPr>
          <a:lstStyle/>
          <a:p>
            <a:pPr algn="ctr">
              <a:lnSpc>
                <a:spcPct val="120000"/>
              </a:lnSpc>
            </a:pPr>
            <a:r>
              <a:rPr lang="id-ID" sz="1100" dirty="0">
                <a:solidFill>
                  <a:schemeClr val="tx1">
                    <a:lumMod val="50000"/>
                    <a:lumOff val="50000"/>
                  </a:schemeClr>
                </a:solidFill>
                <a:latin typeface="Segoe UI Light" panose="020B0502040204020203" pitchFamily="34" charset="0"/>
                <a:cs typeface="Segoe UI Light" panose="020B0502040204020203" pitchFamily="34" charset="0"/>
              </a:rPr>
              <a:t>The quick, brown fox jumps over a lazy dog. </a:t>
            </a:r>
            <a:endParaRPr lang="en-US" sz="1100" dirty="0">
              <a:solidFill>
                <a:schemeClr val="tx1">
                  <a:lumMod val="50000"/>
                  <a:lumOff val="50000"/>
                </a:schemeClr>
              </a:solidFill>
              <a:latin typeface="Segoe UI Light" panose="020B0502040204020203" pitchFamily="34" charset="0"/>
              <a:cs typeface="Segoe UI Light" panose="020B0502040204020203" pitchFamily="34" charset="0"/>
            </a:endParaRPr>
          </a:p>
        </p:txBody>
      </p:sp>
      <p:sp>
        <p:nvSpPr>
          <p:cNvPr id="26" name="Rectangle: Rounded Corners 25"/>
          <p:cNvSpPr/>
          <p:nvPr/>
        </p:nvSpPr>
        <p:spPr>
          <a:xfrm>
            <a:off x="7728457" y="2214978"/>
            <a:ext cx="2481943" cy="3817258"/>
          </a:xfrm>
          <a:prstGeom prst="roundRect">
            <a:avLst>
              <a:gd name="adj" fmla="val 1638"/>
            </a:avLst>
          </a:prstGeom>
          <a:solidFill>
            <a:schemeClr val="bg1"/>
          </a:solidFill>
          <a:ln>
            <a:noFill/>
          </a:ln>
          <a:effectLst>
            <a:outerShdw blurRad="3302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Freeform: Shape 26"/>
          <p:cNvSpPr/>
          <p:nvPr/>
        </p:nvSpPr>
        <p:spPr>
          <a:xfrm>
            <a:off x="7729467" y="2214976"/>
            <a:ext cx="2481943" cy="1320801"/>
          </a:xfrm>
          <a:custGeom>
            <a:avLst/>
            <a:gdLst>
              <a:gd name="connsiteX0" fmla="*/ 40654 w 2481943"/>
              <a:gd name="connsiteY0" fmla="*/ 0 h 1320801"/>
              <a:gd name="connsiteX1" fmla="*/ 2441289 w 2481943"/>
              <a:gd name="connsiteY1" fmla="*/ 0 h 1320801"/>
              <a:gd name="connsiteX2" fmla="*/ 2481943 w 2481943"/>
              <a:gd name="connsiteY2" fmla="*/ 40654 h 1320801"/>
              <a:gd name="connsiteX3" fmla="*/ 2481943 w 2481943"/>
              <a:gd name="connsiteY3" fmla="*/ 1320801 h 1320801"/>
              <a:gd name="connsiteX4" fmla="*/ 0 w 2481943"/>
              <a:gd name="connsiteY4" fmla="*/ 1320801 h 1320801"/>
              <a:gd name="connsiteX5" fmla="*/ 0 w 2481943"/>
              <a:gd name="connsiteY5" fmla="*/ 40654 h 1320801"/>
              <a:gd name="connsiteX6" fmla="*/ 40654 w 2481943"/>
              <a:gd name="connsiteY6" fmla="*/ 0 h 13208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81943" h="1320801">
                <a:moveTo>
                  <a:pt x="40654" y="0"/>
                </a:moveTo>
                <a:lnTo>
                  <a:pt x="2441289" y="0"/>
                </a:lnTo>
                <a:cubicBezTo>
                  <a:pt x="2463742" y="0"/>
                  <a:pt x="2481943" y="18201"/>
                  <a:pt x="2481943" y="40654"/>
                </a:cubicBezTo>
                <a:lnTo>
                  <a:pt x="2481943" y="1320801"/>
                </a:lnTo>
                <a:lnTo>
                  <a:pt x="0" y="1320801"/>
                </a:lnTo>
                <a:lnTo>
                  <a:pt x="0" y="40654"/>
                </a:lnTo>
                <a:cubicBezTo>
                  <a:pt x="0" y="18201"/>
                  <a:pt x="18201" y="0"/>
                  <a:pt x="40654"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p:nvSpPr>
        <p:spPr>
          <a:xfrm>
            <a:off x="7982540" y="2972429"/>
            <a:ext cx="1975797" cy="341632"/>
          </a:xfrm>
          <a:prstGeom prst="rect">
            <a:avLst/>
          </a:prstGeom>
        </p:spPr>
        <p:txBody>
          <a:bodyPr wrap="square">
            <a:spAutoFit/>
          </a:bodyPr>
          <a:lstStyle/>
          <a:p>
            <a:pPr algn="ctr">
              <a:lnSpc>
                <a:spcPct val="90000"/>
              </a:lnSpc>
            </a:pPr>
            <a:r>
              <a:rPr lang="en-US" dirty="0">
                <a:solidFill>
                  <a:schemeClr val="bg1"/>
                </a:solidFill>
                <a:latin typeface="Montserrat Light" panose="00000400000000000000" pitchFamily="50" charset="0"/>
                <a:cs typeface="Segoe UI Light" panose="020B0502040204020203" pitchFamily="34" charset="0"/>
              </a:rPr>
              <a:t>Professional Plan</a:t>
            </a:r>
          </a:p>
        </p:txBody>
      </p:sp>
      <p:sp>
        <p:nvSpPr>
          <p:cNvPr id="32" name="Rectangle 31"/>
          <p:cNvSpPr/>
          <p:nvPr/>
        </p:nvSpPr>
        <p:spPr>
          <a:xfrm>
            <a:off x="8185779" y="3831673"/>
            <a:ext cx="1567295" cy="840230"/>
          </a:xfrm>
          <a:prstGeom prst="rect">
            <a:avLst/>
          </a:prstGeom>
        </p:spPr>
        <p:txBody>
          <a:bodyPr wrap="square">
            <a:spAutoFit/>
          </a:bodyPr>
          <a:lstStyle/>
          <a:p>
            <a:pPr algn="ctr">
              <a:lnSpc>
                <a:spcPct val="90000"/>
              </a:lnSpc>
            </a:pPr>
            <a:r>
              <a:rPr lang="en-US" sz="5400" baseline="30000" dirty="0">
                <a:solidFill>
                  <a:schemeClr val="tx1">
                    <a:lumMod val="50000"/>
                    <a:lumOff val="50000"/>
                  </a:schemeClr>
                </a:solidFill>
                <a:latin typeface="Montserrat" panose="00000500000000000000" pitchFamily="50" charset="0"/>
                <a:cs typeface="Segoe UI Light" panose="020B0502040204020203" pitchFamily="34" charset="0"/>
              </a:rPr>
              <a:t>$</a:t>
            </a:r>
            <a:r>
              <a:rPr lang="en-US" sz="5400" dirty="0">
                <a:solidFill>
                  <a:schemeClr val="tx1">
                    <a:lumMod val="50000"/>
                    <a:lumOff val="50000"/>
                  </a:schemeClr>
                </a:solidFill>
                <a:latin typeface="Montserrat" panose="00000500000000000000" pitchFamily="50" charset="0"/>
                <a:cs typeface="Segoe UI Light" panose="020B0502040204020203" pitchFamily="34" charset="0"/>
              </a:rPr>
              <a:t>90</a:t>
            </a:r>
          </a:p>
        </p:txBody>
      </p:sp>
      <p:sp>
        <p:nvSpPr>
          <p:cNvPr id="33" name="Rectangle: Rounded Corners 32"/>
          <p:cNvSpPr/>
          <p:nvPr/>
        </p:nvSpPr>
        <p:spPr>
          <a:xfrm>
            <a:off x="8152395" y="5321987"/>
            <a:ext cx="1634061" cy="373062"/>
          </a:xfrm>
          <a:prstGeom prst="roundRect">
            <a:avLst>
              <a:gd name="adj" fmla="val 9167"/>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pc="300" dirty="0">
                <a:latin typeface="Montserrat Light" panose="00000400000000000000" pitchFamily="50" charset="0"/>
              </a:rPr>
              <a:t>CHOOSE</a:t>
            </a:r>
          </a:p>
        </p:txBody>
      </p:sp>
      <p:sp>
        <p:nvSpPr>
          <p:cNvPr id="34" name="Rectangle 33"/>
          <p:cNvSpPr/>
          <p:nvPr/>
        </p:nvSpPr>
        <p:spPr>
          <a:xfrm>
            <a:off x="7955577" y="4656111"/>
            <a:ext cx="2027695" cy="498598"/>
          </a:xfrm>
          <a:prstGeom prst="rect">
            <a:avLst/>
          </a:prstGeom>
        </p:spPr>
        <p:txBody>
          <a:bodyPr wrap="square">
            <a:spAutoFit/>
          </a:bodyPr>
          <a:lstStyle/>
          <a:p>
            <a:pPr algn="ctr">
              <a:lnSpc>
                <a:spcPct val="120000"/>
              </a:lnSpc>
            </a:pPr>
            <a:r>
              <a:rPr lang="id-ID" sz="1100" dirty="0">
                <a:solidFill>
                  <a:schemeClr val="tx1">
                    <a:lumMod val="50000"/>
                    <a:lumOff val="50000"/>
                  </a:schemeClr>
                </a:solidFill>
                <a:latin typeface="Segoe UI Light" panose="020B0502040204020203" pitchFamily="34" charset="0"/>
                <a:cs typeface="Segoe UI Light" panose="020B0502040204020203" pitchFamily="34" charset="0"/>
              </a:rPr>
              <a:t>The quick, brown fox jumps over a lazy dog. </a:t>
            </a:r>
            <a:endParaRPr lang="en-US" sz="1100" dirty="0">
              <a:solidFill>
                <a:schemeClr val="tx1">
                  <a:lumMod val="50000"/>
                  <a:lumOff val="50000"/>
                </a:schemeClr>
              </a:solidFill>
              <a:latin typeface="Segoe UI Light" panose="020B0502040204020203" pitchFamily="34" charset="0"/>
              <a:cs typeface="Segoe UI Light" panose="020B0502040204020203" pitchFamily="34" charset="0"/>
            </a:endParaRPr>
          </a:p>
        </p:txBody>
      </p:sp>
      <p:grpSp>
        <p:nvGrpSpPr>
          <p:cNvPr id="45" name="Group 44"/>
          <p:cNvGrpSpPr/>
          <p:nvPr/>
        </p:nvGrpSpPr>
        <p:grpSpPr>
          <a:xfrm>
            <a:off x="8738266" y="2411680"/>
            <a:ext cx="464344" cy="464344"/>
            <a:chOff x="8204317" y="2115665"/>
            <a:chExt cx="464344" cy="464344"/>
          </a:xfrm>
          <a:solidFill>
            <a:schemeClr val="bg1"/>
          </a:solidFill>
        </p:grpSpPr>
        <p:sp>
          <p:nvSpPr>
            <p:cNvPr id="46" name="AutoShape 81"/>
            <p:cNvSpPr>
              <a:spLocks/>
            </p:cNvSpPr>
            <p:nvPr/>
          </p:nvSpPr>
          <p:spPr bwMode="auto">
            <a:xfrm>
              <a:off x="8204317" y="2115665"/>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35" y="9811"/>
                  </a:moveTo>
                  <a:cubicBezTo>
                    <a:pt x="20220" y="10144"/>
                    <a:pt x="20081" y="10800"/>
                    <a:pt x="18899" y="10800"/>
                  </a:cubicBezTo>
                  <a:lnTo>
                    <a:pt x="17549" y="10800"/>
                  </a:lnTo>
                  <a:cubicBezTo>
                    <a:pt x="17363" y="10800"/>
                    <a:pt x="17212" y="10950"/>
                    <a:pt x="17212" y="11137"/>
                  </a:cubicBezTo>
                  <a:cubicBezTo>
                    <a:pt x="17212" y="11324"/>
                    <a:pt x="17363" y="11475"/>
                    <a:pt x="17549" y="11475"/>
                  </a:cubicBezTo>
                  <a:lnTo>
                    <a:pt x="18858" y="11475"/>
                  </a:lnTo>
                  <a:cubicBezTo>
                    <a:pt x="19870" y="11475"/>
                    <a:pt x="20003" y="12314"/>
                    <a:pt x="19938" y="12719"/>
                  </a:cubicBezTo>
                  <a:cubicBezTo>
                    <a:pt x="19855" y="13223"/>
                    <a:pt x="19618" y="14175"/>
                    <a:pt x="18478" y="14175"/>
                  </a:cubicBezTo>
                  <a:lnTo>
                    <a:pt x="16874" y="14175"/>
                  </a:lnTo>
                  <a:cubicBezTo>
                    <a:pt x="16688" y="14175"/>
                    <a:pt x="16537" y="14325"/>
                    <a:pt x="16537" y="14512"/>
                  </a:cubicBezTo>
                  <a:cubicBezTo>
                    <a:pt x="16537" y="14699"/>
                    <a:pt x="16688" y="14850"/>
                    <a:pt x="16874" y="14850"/>
                  </a:cubicBezTo>
                  <a:lnTo>
                    <a:pt x="18203" y="14850"/>
                  </a:lnTo>
                  <a:cubicBezTo>
                    <a:pt x="19343" y="14850"/>
                    <a:pt x="19243" y="15718"/>
                    <a:pt x="19079" y="16237"/>
                  </a:cubicBezTo>
                  <a:cubicBezTo>
                    <a:pt x="18864" y="16918"/>
                    <a:pt x="18732" y="17549"/>
                    <a:pt x="17297" y="17549"/>
                  </a:cubicBezTo>
                  <a:lnTo>
                    <a:pt x="16196" y="17549"/>
                  </a:lnTo>
                  <a:cubicBezTo>
                    <a:pt x="16009" y="17549"/>
                    <a:pt x="15859" y="17700"/>
                    <a:pt x="15859" y="17887"/>
                  </a:cubicBezTo>
                  <a:cubicBezTo>
                    <a:pt x="15859" y="18073"/>
                    <a:pt x="16009" y="18225"/>
                    <a:pt x="16196" y="18225"/>
                  </a:cubicBezTo>
                  <a:lnTo>
                    <a:pt x="17255" y="18225"/>
                  </a:lnTo>
                  <a:cubicBezTo>
                    <a:pt x="17993" y="18225"/>
                    <a:pt x="18027" y="18923"/>
                    <a:pt x="17950" y="19174"/>
                  </a:cubicBezTo>
                  <a:cubicBezTo>
                    <a:pt x="17866" y="19448"/>
                    <a:pt x="17767" y="19651"/>
                    <a:pt x="17762" y="19660"/>
                  </a:cubicBezTo>
                  <a:cubicBezTo>
                    <a:pt x="17558" y="20028"/>
                    <a:pt x="17229" y="20249"/>
                    <a:pt x="16534" y="20249"/>
                  </a:cubicBezTo>
                  <a:lnTo>
                    <a:pt x="12844" y="20249"/>
                  </a:lnTo>
                  <a:cubicBezTo>
                    <a:pt x="10990" y="20249"/>
                    <a:pt x="9151" y="19829"/>
                    <a:pt x="9104" y="19818"/>
                  </a:cubicBezTo>
                  <a:cubicBezTo>
                    <a:pt x="6299" y="19172"/>
                    <a:pt x="6152" y="19122"/>
                    <a:pt x="5976" y="19072"/>
                  </a:cubicBezTo>
                  <a:cubicBezTo>
                    <a:pt x="5976" y="19072"/>
                    <a:pt x="5405" y="18976"/>
                    <a:pt x="5405" y="18478"/>
                  </a:cubicBezTo>
                  <a:lnTo>
                    <a:pt x="5399" y="9155"/>
                  </a:lnTo>
                  <a:cubicBezTo>
                    <a:pt x="5399" y="8839"/>
                    <a:pt x="5601" y="8552"/>
                    <a:pt x="5935" y="8452"/>
                  </a:cubicBezTo>
                  <a:cubicBezTo>
                    <a:pt x="5977" y="8435"/>
                    <a:pt x="6034" y="8419"/>
                    <a:pt x="6074" y="8401"/>
                  </a:cubicBezTo>
                  <a:cubicBezTo>
                    <a:pt x="9158" y="7125"/>
                    <a:pt x="10097" y="4324"/>
                    <a:pt x="10124" y="2025"/>
                  </a:cubicBezTo>
                  <a:cubicBezTo>
                    <a:pt x="10128" y="1702"/>
                    <a:pt x="10378" y="1350"/>
                    <a:pt x="10800" y="1350"/>
                  </a:cubicBezTo>
                  <a:cubicBezTo>
                    <a:pt x="11514" y="1350"/>
                    <a:pt x="12774" y="2782"/>
                    <a:pt x="12774" y="4554"/>
                  </a:cubicBezTo>
                  <a:cubicBezTo>
                    <a:pt x="12774" y="6155"/>
                    <a:pt x="12711" y="6432"/>
                    <a:pt x="12149" y="8100"/>
                  </a:cubicBezTo>
                  <a:cubicBezTo>
                    <a:pt x="18899" y="8100"/>
                    <a:pt x="18852" y="8196"/>
                    <a:pt x="19448" y="8353"/>
                  </a:cubicBezTo>
                  <a:cubicBezTo>
                    <a:pt x="20187" y="8564"/>
                    <a:pt x="20249" y="9175"/>
                    <a:pt x="20249" y="9386"/>
                  </a:cubicBezTo>
                  <a:cubicBezTo>
                    <a:pt x="20249" y="9618"/>
                    <a:pt x="20243" y="9584"/>
                    <a:pt x="20235" y="9811"/>
                  </a:cubicBezTo>
                  <a:moveTo>
                    <a:pt x="4724" y="19575"/>
                  </a:moveTo>
                  <a:cubicBezTo>
                    <a:pt x="4724" y="19948"/>
                    <a:pt x="4423" y="20249"/>
                    <a:pt x="4049" y="20249"/>
                  </a:cubicBezTo>
                  <a:lnTo>
                    <a:pt x="2024" y="20249"/>
                  </a:lnTo>
                  <a:cubicBezTo>
                    <a:pt x="1652" y="20249"/>
                    <a:pt x="1349" y="19948"/>
                    <a:pt x="1349" y="19575"/>
                  </a:cubicBezTo>
                  <a:lnTo>
                    <a:pt x="1349" y="8774"/>
                  </a:lnTo>
                  <a:cubicBezTo>
                    <a:pt x="1349" y="8401"/>
                    <a:pt x="1652" y="8100"/>
                    <a:pt x="2024" y="8100"/>
                  </a:cubicBezTo>
                  <a:lnTo>
                    <a:pt x="4049" y="8100"/>
                  </a:lnTo>
                  <a:cubicBezTo>
                    <a:pt x="4423" y="8100"/>
                    <a:pt x="4724" y="8401"/>
                    <a:pt x="4724" y="8774"/>
                  </a:cubicBezTo>
                  <a:cubicBezTo>
                    <a:pt x="4724" y="8774"/>
                    <a:pt x="4724" y="19575"/>
                    <a:pt x="4724" y="19575"/>
                  </a:cubicBezTo>
                  <a:close/>
                  <a:moveTo>
                    <a:pt x="19686" y="7069"/>
                  </a:moveTo>
                  <a:cubicBezTo>
                    <a:pt x="18842" y="6846"/>
                    <a:pt x="16858" y="6849"/>
                    <a:pt x="13956" y="6773"/>
                  </a:cubicBezTo>
                  <a:cubicBezTo>
                    <a:pt x="14093" y="6139"/>
                    <a:pt x="14124" y="5568"/>
                    <a:pt x="14124" y="4554"/>
                  </a:cubicBezTo>
                  <a:cubicBezTo>
                    <a:pt x="14124" y="2133"/>
                    <a:pt x="12361" y="0"/>
                    <a:pt x="10800" y="0"/>
                  </a:cubicBezTo>
                  <a:cubicBezTo>
                    <a:pt x="9698" y="0"/>
                    <a:pt x="8789" y="901"/>
                    <a:pt x="8774" y="2009"/>
                  </a:cubicBezTo>
                  <a:cubicBezTo>
                    <a:pt x="8760" y="3368"/>
                    <a:pt x="8340" y="5716"/>
                    <a:pt x="6074" y="6906"/>
                  </a:cubicBezTo>
                  <a:cubicBezTo>
                    <a:pt x="5908" y="6994"/>
                    <a:pt x="5433" y="7228"/>
                    <a:pt x="5364" y="7259"/>
                  </a:cubicBezTo>
                  <a:lnTo>
                    <a:pt x="5399" y="7289"/>
                  </a:lnTo>
                  <a:cubicBezTo>
                    <a:pt x="5045" y="6984"/>
                    <a:pt x="4554" y="6750"/>
                    <a:pt x="4049" y="6750"/>
                  </a:cubicBezTo>
                  <a:lnTo>
                    <a:pt x="2024" y="6750"/>
                  </a:lnTo>
                  <a:cubicBezTo>
                    <a:pt x="908" y="6750"/>
                    <a:pt x="0" y="7658"/>
                    <a:pt x="0" y="8774"/>
                  </a:cubicBezTo>
                  <a:lnTo>
                    <a:pt x="0" y="19575"/>
                  </a:lnTo>
                  <a:cubicBezTo>
                    <a:pt x="0" y="20691"/>
                    <a:pt x="908" y="21599"/>
                    <a:pt x="2024" y="21599"/>
                  </a:cubicBezTo>
                  <a:lnTo>
                    <a:pt x="4049" y="21599"/>
                  </a:lnTo>
                  <a:cubicBezTo>
                    <a:pt x="4853" y="21599"/>
                    <a:pt x="5525" y="21114"/>
                    <a:pt x="5850" y="20434"/>
                  </a:cubicBezTo>
                  <a:cubicBezTo>
                    <a:pt x="5859" y="20437"/>
                    <a:pt x="5873" y="20441"/>
                    <a:pt x="5882" y="20442"/>
                  </a:cubicBezTo>
                  <a:cubicBezTo>
                    <a:pt x="5927" y="20454"/>
                    <a:pt x="5979" y="20467"/>
                    <a:pt x="6044" y="20485"/>
                  </a:cubicBezTo>
                  <a:cubicBezTo>
                    <a:pt x="6056" y="20487"/>
                    <a:pt x="6062" y="20488"/>
                    <a:pt x="6074" y="20492"/>
                  </a:cubicBezTo>
                  <a:cubicBezTo>
                    <a:pt x="6464" y="20588"/>
                    <a:pt x="7212" y="20768"/>
                    <a:pt x="8812" y="21135"/>
                  </a:cubicBezTo>
                  <a:cubicBezTo>
                    <a:pt x="9155" y="21213"/>
                    <a:pt x="10966" y="21599"/>
                    <a:pt x="12844" y="21599"/>
                  </a:cubicBezTo>
                  <a:lnTo>
                    <a:pt x="16534" y="21599"/>
                  </a:lnTo>
                  <a:cubicBezTo>
                    <a:pt x="17659" y="21599"/>
                    <a:pt x="18469" y="21167"/>
                    <a:pt x="18952" y="20298"/>
                  </a:cubicBezTo>
                  <a:cubicBezTo>
                    <a:pt x="18958" y="20285"/>
                    <a:pt x="19114" y="19982"/>
                    <a:pt x="19240" y="19572"/>
                  </a:cubicBezTo>
                  <a:cubicBezTo>
                    <a:pt x="19336" y="19263"/>
                    <a:pt x="19371" y="18827"/>
                    <a:pt x="19256" y="18384"/>
                  </a:cubicBezTo>
                  <a:cubicBezTo>
                    <a:pt x="19981" y="17886"/>
                    <a:pt x="20214" y="17133"/>
                    <a:pt x="20366" y="16643"/>
                  </a:cubicBezTo>
                  <a:cubicBezTo>
                    <a:pt x="20620" y="15838"/>
                    <a:pt x="20544" y="15235"/>
                    <a:pt x="20367" y="14803"/>
                  </a:cubicBezTo>
                  <a:cubicBezTo>
                    <a:pt x="20775" y="14418"/>
                    <a:pt x="21122" y="13831"/>
                    <a:pt x="21269" y="12935"/>
                  </a:cubicBezTo>
                  <a:cubicBezTo>
                    <a:pt x="21361" y="12380"/>
                    <a:pt x="21263" y="11809"/>
                    <a:pt x="21007" y="11334"/>
                  </a:cubicBezTo>
                  <a:cubicBezTo>
                    <a:pt x="21389" y="10905"/>
                    <a:pt x="21564" y="10365"/>
                    <a:pt x="21583" y="9865"/>
                  </a:cubicBezTo>
                  <a:lnTo>
                    <a:pt x="21591" y="9724"/>
                  </a:lnTo>
                  <a:cubicBezTo>
                    <a:pt x="21596" y="9635"/>
                    <a:pt x="21600" y="9581"/>
                    <a:pt x="21600" y="9386"/>
                  </a:cubicBezTo>
                  <a:cubicBezTo>
                    <a:pt x="21600" y="8533"/>
                    <a:pt x="21010" y="7446"/>
                    <a:pt x="19686" y="7069"/>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47" name="AutoShape 82"/>
            <p:cNvSpPr>
              <a:spLocks/>
            </p:cNvSpPr>
            <p:nvPr/>
          </p:nvSpPr>
          <p:spPr bwMode="auto">
            <a:xfrm>
              <a:off x="8247973" y="2492697"/>
              <a:ext cx="43657" cy="436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4400"/>
                  </a:moveTo>
                  <a:cubicBezTo>
                    <a:pt x="8820" y="14400"/>
                    <a:pt x="7200" y="12782"/>
                    <a:pt x="7200" y="10800"/>
                  </a:cubicBezTo>
                  <a:cubicBezTo>
                    <a:pt x="7200" y="8817"/>
                    <a:pt x="8820" y="7200"/>
                    <a:pt x="10800" y="7200"/>
                  </a:cubicBezTo>
                  <a:cubicBezTo>
                    <a:pt x="12779" y="7200"/>
                    <a:pt x="14400" y="8817"/>
                    <a:pt x="14400" y="10800"/>
                  </a:cubicBezTo>
                  <a:cubicBezTo>
                    <a:pt x="14400" y="12782"/>
                    <a:pt x="12779" y="14400"/>
                    <a:pt x="10800" y="14400"/>
                  </a:cubicBezTo>
                  <a:moveTo>
                    <a:pt x="10800" y="0"/>
                  </a:moveTo>
                  <a:cubicBezTo>
                    <a:pt x="4837" y="0"/>
                    <a:pt x="0" y="4837"/>
                    <a:pt x="0" y="10800"/>
                  </a:cubicBezTo>
                  <a:cubicBezTo>
                    <a:pt x="0" y="16762"/>
                    <a:pt x="4837" y="21599"/>
                    <a:pt x="10800" y="21599"/>
                  </a:cubicBezTo>
                  <a:cubicBezTo>
                    <a:pt x="16762" y="21599"/>
                    <a:pt x="21600" y="16762"/>
                    <a:pt x="21600" y="10800"/>
                  </a:cubicBezTo>
                  <a:cubicBezTo>
                    <a:pt x="21600" y="4837"/>
                    <a:pt x="16762" y="0"/>
                    <a:pt x="1080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grpSp>
      <p:sp>
        <p:nvSpPr>
          <p:cNvPr id="17" name="Rectangle: Rounded Corners 16"/>
          <p:cNvSpPr/>
          <p:nvPr/>
        </p:nvSpPr>
        <p:spPr>
          <a:xfrm>
            <a:off x="4643260" y="1836927"/>
            <a:ext cx="2905481" cy="4468665"/>
          </a:xfrm>
          <a:prstGeom prst="roundRect">
            <a:avLst>
              <a:gd name="adj" fmla="val 1638"/>
            </a:avLst>
          </a:prstGeom>
          <a:solidFill>
            <a:schemeClr val="bg1"/>
          </a:solidFill>
          <a:ln>
            <a:noFill/>
          </a:ln>
          <a:effectLst>
            <a:outerShdw blurRad="3302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Shape 17"/>
          <p:cNvSpPr/>
          <p:nvPr/>
        </p:nvSpPr>
        <p:spPr>
          <a:xfrm>
            <a:off x="4643259" y="1836925"/>
            <a:ext cx="2905481" cy="1546193"/>
          </a:xfrm>
          <a:custGeom>
            <a:avLst/>
            <a:gdLst>
              <a:gd name="connsiteX0" fmla="*/ 40654 w 2481943"/>
              <a:gd name="connsiteY0" fmla="*/ 0 h 1320801"/>
              <a:gd name="connsiteX1" fmla="*/ 2441289 w 2481943"/>
              <a:gd name="connsiteY1" fmla="*/ 0 h 1320801"/>
              <a:gd name="connsiteX2" fmla="*/ 2481943 w 2481943"/>
              <a:gd name="connsiteY2" fmla="*/ 40654 h 1320801"/>
              <a:gd name="connsiteX3" fmla="*/ 2481943 w 2481943"/>
              <a:gd name="connsiteY3" fmla="*/ 1320801 h 1320801"/>
              <a:gd name="connsiteX4" fmla="*/ 0 w 2481943"/>
              <a:gd name="connsiteY4" fmla="*/ 1320801 h 1320801"/>
              <a:gd name="connsiteX5" fmla="*/ 0 w 2481943"/>
              <a:gd name="connsiteY5" fmla="*/ 40654 h 1320801"/>
              <a:gd name="connsiteX6" fmla="*/ 40654 w 2481943"/>
              <a:gd name="connsiteY6" fmla="*/ 0 h 13208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81943" h="1320801">
                <a:moveTo>
                  <a:pt x="40654" y="0"/>
                </a:moveTo>
                <a:lnTo>
                  <a:pt x="2441289" y="0"/>
                </a:lnTo>
                <a:cubicBezTo>
                  <a:pt x="2463742" y="0"/>
                  <a:pt x="2481943" y="18201"/>
                  <a:pt x="2481943" y="40654"/>
                </a:cubicBezTo>
                <a:lnTo>
                  <a:pt x="2481943" y="1320801"/>
                </a:lnTo>
                <a:lnTo>
                  <a:pt x="0" y="1320801"/>
                </a:lnTo>
                <a:lnTo>
                  <a:pt x="0" y="40654"/>
                </a:lnTo>
                <a:cubicBezTo>
                  <a:pt x="0" y="18201"/>
                  <a:pt x="18201" y="0"/>
                  <a:pt x="40654"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5178624" y="2723636"/>
            <a:ext cx="1834750" cy="399931"/>
          </a:xfrm>
          <a:prstGeom prst="rect">
            <a:avLst/>
          </a:prstGeom>
        </p:spPr>
        <p:txBody>
          <a:bodyPr wrap="square">
            <a:spAutoFit/>
          </a:bodyPr>
          <a:lstStyle/>
          <a:p>
            <a:pPr algn="ctr">
              <a:lnSpc>
                <a:spcPct val="90000"/>
              </a:lnSpc>
            </a:pPr>
            <a:r>
              <a:rPr lang="en-US" dirty="0">
                <a:solidFill>
                  <a:schemeClr val="bg1"/>
                </a:solidFill>
                <a:latin typeface="Montserrat Light" panose="00000400000000000000" pitchFamily="50" charset="0"/>
                <a:cs typeface="Segoe UI Light" panose="020B0502040204020203" pitchFamily="34" charset="0"/>
              </a:rPr>
              <a:t>Business Plan</a:t>
            </a:r>
          </a:p>
        </p:txBody>
      </p:sp>
      <p:sp>
        <p:nvSpPr>
          <p:cNvPr id="23" name="Rectangle 22"/>
          <p:cNvSpPr/>
          <p:nvPr/>
        </p:nvSpPr>
        <p:spPr>
          <a:xfrm>
            <a:off x="5178623" y="3729508"/>
            <a:ext cx="1834750" cy="983613"/>
          </a:xfrm>
          <a:prstGeom prst="rect">
            <a:avLst/>
          </a:prstGeom>
        </p:spPr>
        <p:txBody>
          <a:bodyPr wrap="square">
            <a:spAutoFit/>
          </a:bodyPr>
          <a:lstStyle/>
          <a:p>
            <a:pPr algn="ctr">
              <a:lnSpc>
                <a:spcPct val="90000"/>
              </a:lnSpc>
            </a:pPr>
            <a:r>
              <a:rPr lang="en-US" sz="5400" baseline="30000" dirty="0">
                <a:solidFill>
                  <a:schemeClr val="tx1">
                    <a:lumMod val="50000"/>
                    <a:lumOff val="50000"/>
                  </a:schemeClr>
                </a:solidFill>
                <a:latin typeface="Montserrat" panose="00000500000000000000" pitchFamily="50" charset="0"/>
                <a:cs typeface="Segoe UI Light" panose="020B0502040204020203" pitchFamily="34" charset="0"/>
              </a:rPr>
              <a:t>$</a:t>
            </a:r>
            <a:r>
              <a:rPr lang="en-US" sz="5400" dirty="0">
                <a:solidFill>
                  <a:schemeClr val="tx1">
                    <a:lumMod val="50000"/>
                    <a:lumOff val="50000"/>
                  </a:schemeClr>
                </a:solidFill>
                <a:latin typeface="Montserrat" panose="00000500000000000000" pitchFamily="50" charset="0"/>
                <a:cs typeface="Segoe UI Light" panose="020B0502040204020203" pitchFamily="34" charset="0"/>
              </a:rPr>
              <a:t>70</a:t>
            </a:r>
          </a:p>
        </p:txBody>
      </p:sp>
      <p:sp>
        <p:nvSpPr>
          <p:cNvPr id="24" name="Rectangle: Rounded Corners 23"/>
          <p:cNvSpPr/>
          <p:nvPr/>
        </p:nvSpPr>
        <p:spPr>
          <a:xfrm>
            <a:off x="5139542" y="5474141"/>
            <a:ext cx="1912910" cy="436724"/>
          </a:xfrm>
          <a:prstGeom prst="roundRect">
            <a:avLst>
              <a:gd name="adj" fmla="val 9167"/>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pc="300" dirty="0">
                <a:latin typeface="Montserrat Light" panose="00000400000000000000" pitchFamily="50" charset="0"/>
              </a:rPr>
              <a:t>CHOOSE</a:t>
            </a:r>
          </a:p>
        </p:txBody>
      </p:sp>
      <p:sp>
        <p:nvSpPr>
          <p:cNvPr id="25" name="Rectangle 24"/>
          <p:cNvSpPr/>
          <p:nvPr/>
        </p:nvSpPr>
        <p:spPr>
          <a:xfrm>
            <a:off x="4909138" y="4694634"/>
            <a:ext cx="2373716" cy="583683"/>
          </a:xfrm>
          <a:prstGeom prst="rect">
            <a:avLst/>
          </a:prstGeom>
        </p:spPr>
        <p:txBody>
          <a:bodyPr wrap="square">
            <a:spAutoFit/>
          </a:bodyPr>
          <a:lstStyle/>
          <a:p>
            <a:pPr algn="ctr">
              <a:lnSpc>
                <a:spcPct val="120000"/>
              </a:lnSpc>
            </a:pPr>
            <a:r>
              <a:rPr lang="id-ID" sz="1100" dirty="0">
                <a:solidFill>
                  <a:schemeClr val="tx1">
                    <a:lumMod val="50000"/>
                    <a:lumOff val="50000"/>
                  </a:schemeClr>
                </a:solidFill>
                <a:latin typeface="Segoe UI Light" panose="020B0502040204020203" pitchFamily="34" charset="0"/>
                <a:cs typeface="Segoe UI Light" panose="020B0502040204020203" pitchFamily="34" charset="0"/>
              </a:rPr>
              <a:t>The quick, brown fox jumps over a lazy dog. </a:t>
            </a:r>
            <a:endParaRPr lang="en-US" sz="1100" dirty="0">
              <a:solidFill>
                <a:schemeClr val="tx1">
                  <a:lumMod val="50000"/>
                  <a:lumOff val="50000"/>
                </a:schemeClr>
              </a:solidFill>
              <a:latin typeface="Segoe UI Light" panose="020B0502040204020203" pitchFamily="34" charset="0"/>
              <a:cs typeface="Segoe UI Light" panose="020B0502040204020203" pitchFamily="34" charset="0"/>
            </a:endParaRPr>
          </a:p>
        </p:txBody>
      </p:sp>
      <p:sp>
        <p:nvSpPr>
          <p:cNvPr id="44" name="AutoShape 59"/>
          <p:cNvSpPr>
            <a:spLocks/>
          </p:cNvSpPr>
          <p:nvPr/>
        </p:nvSpPr>
        <p:spPr bwMode="auto">
          <a:xfrm>
            <a:off x="5823742" y="2067196"/>
            <a:ext cx="544513" cy="543583"/>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1"/>
                  <a:pt x="17832" y="21512"/>
                </a:cubicBezTo>
                <a:cubicBezTo>
                  <a:pt x="18010" y="21412"/>
                  <a:pt x="18133" y="21238"/>
                  <a:pt x="18167" y="21035"/>
                </a:cubicBezTo>
                <a:lnTo>
                  <a:pt x="21533" y="785"/>
                </a:lnTo>
                <a:cubicBezTo>
                  <a:pt x="21576" y="520"/>
                  <a:pt x="21459" y="254"/>
                  <a:pt x="21234" y="108"/>
                </a:cubicBezTo>
              </a:path>
            </a:pathLst>
          </a:custGeom>
          <a:solidFill>
            <a:schemeClr val="bg1"/>
          </a:solid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29" name="TextBox 28">
            <a:extLst>
              <a:ext uri="{FF2B5EF4-FFF2-40B4-BE49-F238E27FC236}">
                <a16:creationId xmlns:a16="http://schemas.microsoft.com/office/drawing/2014/main" id="{B861ABAD-6E6C-42CD-BC67-DC8F5D0F5187}"/>
              </a:ext>
            </a:extLst>
          </p:cNvPr>
          <p:cNvSpPr txBox="1"/>
          <p:nvPr/>
        </p:nvSpPr>
        <p:spPr>
          <a:xfrm>
            <a:off x="4636404" y="480993"/>
            <a:ext cx="2919197" cy="584775"/>
          </a:xfrm>
          <a:prstGeom prst="rect">
            <a:avLst/>
          </a:prstGeom>
          <a:noFill/>
        </p:spPr>
        <p:txBody>
          <a:bodyPr wrap="none" rtlCol="0">
            <a:spAutoFit/>
          </a:bodyPr>
          <a:lstStyle/>
          <a:p>
            <a:pPr algn="ctr"/>
            <a:r>
              <a:rPr lang="en-US" sz="3200" dirty="0">
                <a:solidFill>
                  <a:schemeClr val="tx1">
                    <a:lumMod val="65000"/>
                    <a:lumOff val="35000"/>
                  </a:schemeClr>
                </a:solidFill>
              </a:rPr>
              <a:t>Our Infographic!</a:t>
            </a:r>
          </a:p>
        </p:txBody>
      </p:sp>
      <p:sp>
        <p:nvSpPr>
          <p:cNvPr id="30" name="TextBox 29">
            <a:extLst>
              <a:ext uri="{FF2B5EF4-FFF2-40B4-BE49-F238E27FC236}">
                <a16:creationId xmlns:a16="http://schemas.microsoft.com/office/drawing/2014/main" id="{656009EE-B5C0-4654-A8E5-DE7A072AABF8}"/>
              </a:ext>
            </a:extLst>
          </p:cNvPr>
          <p:cNvSpPr txBox="1"/>
          <p:nvPr/>
        </p:nvSpPr>
        <p:spPr>
          <a:xfrm>
            <a:off x="5052637" y="1057959"/>
            <a:ext cx="2086725" cy="276999"/>
          </a:xfrm>
          <a:prstGeom prst="rect">
            <a:avLst/>
          </a:prstGeom>
          <a:noFill/>
        </p:spPr>
        <p:txBody>
          <a:bodyPr wrap="none" rtlCol="0">
            <a:spAutoFit/>
          </a:bodyPr>
          <a:lstStyle/>
          <a:p>
            <a:pPr algn="ctr"/>
            <a:r>
              <a:rPr lang="en-US" sz="1200" dirty="0">
                <a:solidFill>
                  <a:schemeClr val="tx1">
                    <a:lumMod val="65000"/>
                    <a:lumOff val="35000"/>
                  </a:schemeClr>
                </a:solidFill>
              </a:rPr>
              <a:t>/ This is the place for subtitle /</a:t>
            </a:r>
          </a:p>
        </p:txBody>
      </p:sp>
      <p:sp>
        <p:nvSpPr>
          <p:cNvPr id="31" name="Circle: Hollow 30">
            <a:extLst>
              <a:ext uri="{FF2B5EF4-FFF2-40B4-BE49-F238E27FC236}">
                <a16:creationId xmlns:a16="http://schemas.microsoft.com/office/drawing/2014/main" id="{F0DA4E72-9DE0-49FA-9836-4EA7CA191FBD}"/>
              </a:ext>
            </a:extLst>
          </p:cNvPr>
          <p:cNvSpPr/>
          <p:nvPr/>
        </p:nvSpPr>
        <p:spPr>
          <a:xfrm>
            <a:off x="-317674" y="-351684"/>
            <a:ext cx="2047019" cy="2047019"/>
          </a:xfrm>
          <a:prstGeom prst="donu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35" name="Group 34">
            <a:extLst>
              <a:ext uri="{FF2B5EF4-FFF2-40B4-BE49-F238E27FC236}">
                <a16:creationId xmlns:a16="http://schemas.microsoft.com/office/drawing/2014/main" id="{E47FF70E-27CA-48C6-BFBD-5468D7C63EA9}"/>
              </a:ext>
            </a:extLst>
          </p:cNvPr>
          <p:cNvGrpSpPr/>
          <p:nvPr/>
        </p:nvGrpSpPr>
        <p:grpSpPr>
          <a:xfrm>
            <a:off x="0" y="5010130"/>
            <a:ext cx="370413" cy="1345647"/>
            <a:chOff x="-972" y="5510679"/>
            <a:chExt cx="370413" cy="1345647"/>
          </a:xfrm>
        </p:grpSpPr>
        <p:sp>
          <p:nvSpPr>
            <p:cNvPr id="36" name="Rectangle 35">
              <a:extLst>
                <a:ext uri="{FF2B5EF4-FFF2-40B4-BE49-F238E27FC236}">
                  <a16:creationId xmlns:a16="http://schemas.microsoft.com/office/drawing/2014/main" id="{0597908C-D44F-42EC-AE54-3B7BBC133AB4}"/>
                </a:ext>
              </a:extLst>
            </p:cNvPr>
            <p:cNvSpPr/>
            <p:nvPr/>
          </p:nvSpPr>
          <p:spPr>
            <a:xfrm>
              <a:off x="-972" y="5510679"/>
              <a:ext cx="370413" cy="134564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TextBox 36">
              <a:extLst>
                <a:ext uri="{FF2B5EF4-FFF2-40B4-BE49-F238E27FC236}">
                  <a16:creationId xmlns:a16="http://schemas.microsoft.com/office/drawing/2014/main" id="{31AA13AC-5B49-42B4-880A-9621F53F5DA8}"/>
                </a:ext>
              </a:extLst>
            </p:cNvPr>
            <p:cNvSpPr txBox="1"/>
            <p:nvPr/>
          </p:nvSpPr>
          <p:spPr>
            <a:xfrm rot="16200000">
              <a:off x="-206256" y="6029615"/>
              <a:ext cx="780984" cy="307777"/>
            </a:xfrm>
            <a:prstGeom prst="rect">
              <a:avLst/>
            </a:prstGeom>
            <a:noFill/>
          </p:spPr>
          <p:txBody>
            <a:bodyPr wrap="none" rtlCol="0">
              <a:spAutoFit/>
            </a:bodyPr>
            <a:lstStyle/>
            <a:p>
              <a:pPr algn="ctr"/>
              <a:r>
                <a:rPr lang="en-US" sz="1400" dirty="0">
                  <a:solidFill>
                    <a:schemeClr val="bg1"/>
                  </a:solidFill>
                </a:rPr>
                <a:t>creative</a:t>
              </a:r>
            </a:p>
          </p:txBody>
        </p:sp>
      </p:grpSp>
    </p:spTree>
    <p:extLst>
      <p:ext uri="{BB962C8B-B14F-4D97-AF65-F5344CB8AC3E}">
        <p14:creationId xmlns:p14="http://schemas.microsoft.com/office/powerpoint/2010/main" val="1025496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Circle: Hollow 18">
            <a:extLst>
              <a:ext uri="{FF2B5EF4-FFF2-40B4-BE49-F238E27FC236}">
                <a16:creationId xmlns:a16="http://schemas.microsoft.com/office/drawing/2014/main" id="{25517DA8-583D-485F-AE96-EAA759A5BA68}"/>
              </a:ext>
            </a:extLst>
          </p:cNvPr>
          <p:cNvSpPr/>
          <p:nvPr/>
        </p:nvSpPr>
        <p:spPr>
          <a:xfrm>
            <a:off x="-1425207" y="-1553805"/>
            <a:ext cx="7449885" cy="7449885"/>
          </a:xfrm>
          <a:prstGeom prst="donut">
            <a:avLst>
              <a:gd name="adj" fmla="val 11608"/>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1" name="TextBox 20"/>
          <p:cNvSpPr txBox="1"/>
          <p:nvPr/>
        </p:nvSpPr>
        <p:spPr>
          <a:xfrm>
            <a:off x="4458632" y="480993"/>
            <a:ext cx="3274743" cy="584775"/>
          </a:xfrm>
          <a:prstGeom prst="rect">
            <a:avLst/>
          </a:prstGeom>
          <a:noFill/>
        </p:spPr>
        <p:txBody>
          <a:bodyPr wrap="none" rtlCol="0">
            <a:spAutoFit/>
          </a:bodyPr>
          <a:lstStyle/>
          <a:p>
            <a:pPr algn="ctr"/>
            <a:r>
              <a:rPr lang="en-US" sz="3200" dirty="0">
                <a:solidFill>
                  <a:schemeClr val="tx1">
                    <a:lumMod val="65000"/>
                    <a:lumOff val="35000"/>
                  </a:schemeClr>
                </a:solidFill>
              </a:rPr>
              <a:t>CAVE presentation</a:t>
            </a:r>
          </a:p>
        </p:txBody>
      </p:sp>
      <p:sp>
        <p:nvSpPr>
          <p:cNvPr id="28" name="TextBox 27"/>
          <p:cNvSpPr txBox="1"/>
          <p:nvPr/>
        </p:nvSpPr>
        <p:spPr>
          <a:xfrm>
            <a:off x="5052637" y="1057959"/>
            <a:ext cx="2086725" cy="276999"/>
          </a:xfrm>
          <a:prstGeom prst="rect">
            <a:avLst/>
          </a:prstGeom>
          <a:noFill/>
        </p:spPr>
        <p:txBody>
          <a:bodyPr wrap="none" rtlCol="0">
            <a:spAutoFit/>
          </a:bodyPr>
          <a:lstStyle/>
          <a:p>
            <a:pPr algn="ctr"/>
            <a:r>
              <a:rPr lang="en-US" sz="1200" dirty="0">
                <a:solidFill>
                  <a:schemeClr val="tx1">
                    <a:lumMod val="65000"/>
                    <a:lumOff val="35000"/>
                  </a:schemeClr>
                </a:solidFill>
              </a:rPr>
              <a:t>/ This is the place for subtitle /</a:t>
            </a:r>
          </a:p>
        </p:txBody>
      </p:sp>
      <p:sp>
        <p:nvSpPr>
          <p:cNvPr id="27" name="Freeform 16"/>
          <p:cNvSpPr>
            <a:spLocks noEditPoints="1"/>
          </p:cNvSpPr>
          <p:nvPr/>
        </p:nvSpPr>
        <p:spPr bwMode="auto">
          <a:xfrm>
            <a:off x="2357791" y="2171138"/>
            <a:ext cx="467468" cy="353794"/>
          </a:xfrm>
          <a:custGeom>
            <a:avLst/>
            <a:gdLst>
              <a:gd name="T0" fmla="*/ 94 w 167"/>
              <a:gd name="T1" fmla="*/ 65 h 125"/>
              <a:gd name="T2" fmla="*/ 129 w 167"/>
              <a:gd name="T3" fmla="*/ 0 h 125"/>
              <a:gd name="T4" fmla="*/ 155 w 167"/>
              <a:gd name="T5" fmla="*/ 0 h 125"/>
              <a:gd name="T6" fmla="*/ 140 w 167"/>
              <a:gd name="T7" fmla="*/ 48 h 125"/>
              <a:gd name="T8" fmla="*/ 140 w 167"/>
              <a:gd name="T9" fmla="*/ 48 h 125"/>
              <a:gd name="T10" fmla="*/ 167 w 167"/>
              <a:gd name="T11" fmla="*/ 85 h 125"/>
              <a:gd name="T12" fmla="*/ 128 w 167"/>
              <a:gd name="T13" fmla="*/ 125 h 125"/>
              <a:gd name="T14" fmla="*/ 89 w 167"/>
              <a:gd name="T15" fmla="*/ 85 h 125"/>
              <a:gd name="T16" fmla="*/ 94 w 167"/>
              <a:gd name="T17" fmla="*/ 65 h 125"/>
              <a:gd name="T18" fmla="*/ 0 w 167"/>
              <a:gd name="T19" fmla="*/ 85 h 125"/>
              <a:gd name="T20" fmla="*/ 40 w 167"/>
              <a:gd name="T21" fmla="*/ 125 h 125"/>
              <a:gd name="T22" fmla="*/ 79 w 167"/>
              <a:gd name="T23" fmla="*/ 85 h 125"/>
              <a:gd name="T24" fmla="*/ 51 w 167"/>
              <a:gd name="T25" fmla="*/ 48 h 125"/>
              <a:gd name="T26" fmla="*/ 51 w 167"/>
              <a:gd name="T27" fmla="*/ 48 h 125"/>
              <a:gd name="T28" fmla="*/ 67 w 167"/>
              <a:gd name="T29" fmla="*/ 0 h 125"/>
              <a:gd name="T30" fmla="*/ 41 w 167"/>
              <a:gd name="T31" fmla="*/ 0 h 125"/>
              <a:gd name="T32" fmla="*/ 6 w 167"/>
              <a:gd name="T33" fmla="*/ 65 h 125"/>
              <a:gd name="T34" fmla="*/ 0 w 167"/>
              <a:gd name="T35" fmla="*/ 85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7" h="125">
                <a:moveTo>
                  <a:pt x="94" y="65"/>
                </a:moveTo>
                <a:cubicBezTo>
                  <a:pt x="129" y="0"/>
                  <a:pt x="129" y="0"/>
                  <a:pt x="129" y="0"/>
                </a:cubicBezTo>
                <a:cubicBezTo>
                  <a:pt x="155" y="0"/>
                  <a:pt x="155" y="0"/>
                  <a:pt x="155" y="0"/>
                </a:cubicBezTo>
                <a:cubicBezTo>
                  <a:pt x="140" y="48"/>
                  <a:pt x="140" y="48"/>
                  <a:pt x="140" y="48"/>
                </a:cubicBezTo>
                <a:cubicBezTo>
                  <a:pt x="140" y="48"/>
                  <a:pt x="140" y="48"/>
                  <a:pt x="140" y="48"/>
                </a:cubicBezTo>
                <a:cubicBezTo>
                  <a:pt x="156" y="53"/>
                  <a:pt x="167" y="68"/>
                  <a:pt x="167" y="85"/>
                </a:cubicBezTo>
                <a:cubicBezTo>
                  <a:pt x="167" y="107"/>
                  <a:pt x="150" y="125"/>
                  <a:pt x="128" y="125"/>
                </a:cubicBezTo>
                <a:cubicBezTo>
                  <a:pt x="106" y="125"/>
                  <a:pt x="89" y="107"/>
                  <a:pt x="89" y="85"/>
                </a:cubicBezTo>
                <a:cubicBezTo>
                  <a:pt x="89" y="78"/>
                  <a:pt x="91" y="71"/>
                  <a:pt x="94" y="65"/>
                </a:cubicBezTo>
                <a:close/>
                <a:moveTo>
                  <a:pt x="0" y="85"/>
                </a:moveTo>
                <a:cubicBezTo>
                  <a:pt x="0" y="107"/>
                  <a:pt x="18" y="125"/>
                  <a:pt x="40" y="125"/>
                </a:cubicBezTo>
                <a:cubicBezTo>
                  <a:pt x="61" y="125"/>
                  <a:pt x="79" y="107"/>
                  <a:pt x="79" y="85"/>
                </a:cubicBezTo>
                <a:cubicBezTo>
                  <a:pt x="79" y="68"/>
                  <a:pt x="67" y="53"/>
                  <a:pt x="51" y="48"/>
                </a:cubicBezTo>
                <a:cubicBezTo>
                  <a:pt x="51" y="48"/>
                  <a:pt x="51" y="48"/>
                  <a:pt x="51" y="48"/>
                </a:cubicBezTo>
                <a:cubicBezTo>
                  <a:pt x="67" y="0"/>
                  <a:pt x="67" y="0"/>
                  <a:pt x="67" y="0"/>
                </a:cubicBezTo>
                <a:cubicBezTo>
                  <a:pt x="41" y="0"/>
                  <a:pt x="41" y="0"/>
                  <a:pt x="41" y="0"/>
                </a:cubicBezTo>
                <a:cubicBezTo>
                  <a:pt x="6" y="65"/>
                  <a:pt x="6" y="65"/>
                  <a:pt x="6" y="65"/>
                </a:cubicBezTo>
                <a:cubicBezTo>
                  <a:pt x="2" y="71"/>
                  <a:pt x="0" y="78"/>
                  <a:pt x="0" y="85"/>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endParaRPr>
          </a:p>
        </p:txBody>
      </p:sp>
      <p:sp>
        <p:nvSpPr>
          <p:cNvPr id="29" name="Freeform 16"/>
          <p:cNvSpPr>
            <a:spLocks noEditPoints="1"/>
          </p:cNvSpPr>
          <p:nvPr/>
        </p:nvSpPr>
        <p:spPr bwMode="auto">
          <a:xfrm>
            <a:off x="5891294" y="2171138"/>
            <a:ext cx="467468" cy="353794"/>
          </a:xfrm>
          <a:custGeom>
            <a:avLst/>
            <a:gdLst>
              <a:gd name="T0" fmla="*/ 94 w 167"/>
              <a:gd name="T1" fmla="*/ 65 h 125"/>
              <a:gd name="T2" fmla="*/ 129 w 167"/>
              <a:gd name="T3" fmla="*/ 0 h 125"/>
              <a:gd name="T4" fmla="*/ 155 w 167"/>
              <a:gd name="T5" fmla="*/ 0 h 125"/>
              <a:gd name="T6" fmla="*/ 140 w 167"/>
              <a:gd name="T7" fmla="*/ 48 h 125"/>
              <a:gd name="T8" fmla="*/ 140 w 167"/>
              <a:gd name="T9" fmla="*/ 48 h 125"/>
              <a:gd name="T10" fmla="*/ 167 w 167"/>
              <a:gd name="T11" fmla="*/ 85 h 125"/>
              <a:gd name="T12" fmla="*/ 128 w 167"/>
              <a:gd name="T13" fmla="*/ 125 h 125"/>
              <a:gd name="T14" fmla="*/ 89 w 167"/>
              <a:gd name="T15" fmla="*/ 85 h 125"/>
              <a:gd name="T16" fmla="*/ 94 w 167"/>
              <a:gd name="T17" fmla="*/ 65 h 125"/>
              <a:gd name="T18" fmla="*/ 0 w 167"/>
              <a:gd name="T19" fmla="*/ 85 h 125"/>
              <a:gd name="T20" fmla="*/ 40 w 167"/>
              <a:gd name="T21" fmla="*/ 125 h 125"/>
              <a:gd name="T22" fmla="*/ 79 w 167"/>
              <a:gd name="T23" fmla="*/ 85 h 125"/>
              <a:gd name="T24" fmla="*/ 51 w 167"/>
              <a:gd name="T25" fmla="*/ 48 h 125"/>
              <a:gd name="T26" fmla="*/ 51 w 167"/>
              <a:gd name="T27" fmla="*/ 48 h 125"/>
              <a:gd name="T28" fmla="*/ 67 w 167"/>
              <a:gd name="T29" fmla="*/ 0 h 125"/>
              <a:gd name="T30" fmla="*/ 41 w 167"/>
              <a:gd name="T31" fmla="*/ 0 h 125"/>
              <a:gd name="T32" fmla="*/ 6 w 167"/>
              <a:gd name="T33" fmla="*/ 65 h 125"/>
              <a:gd name="T34" fmla="*/ 0 w 167"/>
              <a:gd name="T35" fmla="*/ 85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7" h="125">
                <a:moveTo>
                  <a:pt x="94" y="65"/>
                </a:moveTo>
                <a:cubicBezTo>
                  <a:pt x="129" y="0"/>
                  <a:pt x="129" y="0"/>
                  <a:pt x="129" y="0"/>
                </a:cubicBezTo>
                <a:cubicBezTo>
                  <a:pt x="155" y="0"/>
                  <a:pt x="155" y="0"/>
                  <a:pt x="155" y="0"/>
                </a:cubicBezTo>
                <a:cubicBezTo>
                  <a:pt x="140" y="48"/>
                  <a:pt x="140" y="48"/>
                  <a:pt x="140" y="48"/>
                </a:cubicBezTo>
                <a:cubicBezTo>
                  <a:pt x="140" y="48"/>
                  <a:pt x="140" y="48"/>
                  <a:pt x="140" y="48"/>
                </a:cubicBezTo>
                <a:cubicBezTo>
                  <a:pt x="156" y="53"/>
                  <a:pt x="167" y="68"/>
                  <a:pt x="167" y="85"/>
                </a:cubicBezTo>
                <a:cubicBezTo>
                  <a:pt x="167" y="107"/>
                  <a:pt x="150" y="125"/>
                  <a:pt x="128" y="125"/>
                </a:cubicBezTo>
                <a:cubicBezTo>
                  <a:pt x="106" y="125"/>
                  <a:pt x="89" y="107"/>
                  <a:pt x="89" y="85"/>
                </a:cubicBezTo>
                <a:cubicBezTo>
                  <a:pt x="89" y="78"/>
                  <a:pt x="91" y="71"/>
                  <a:pt x="94" y="65"/>
                </a:cubicBezTo>
                <a:close/>
                <a:moveTo>
                  <a:pt x="0" y="85"/>
                </a:moveTo>
                <a:cubicBezTo>
                  <a:pt x="0" y="107"/>
                  <a:pt x="18" y="125"/>
                  <a:pt x="40" y="125"/>
                </a:cubicBezTo>
                <a:cubicBezTo>
                  <a:pt x="61" y="125"/>
                  <a:pt x="79" y="107"/>
                  <a:pt x="79" y="85"/>
                </a:cubicBezTo>
                <a:cubicBezTo>
                  <a:pt x="79" y="68"/>
                  <a:pt x="67" y="53"/>
                  <a:pt x="51" y="48"/>
                </a:cubicBezTo>
                <a:cubicBezTo>
                  <a:pt x="51" y="48"/>
                  <a:pt x="51" y="48"/>
                  <a:pt x="51" y="48"/>
                </a:cubicBezTo>
                <a:cubicBezTo>
                  <a:pt x="67" y="0"/>
                  <a:pt x="67" y="0"/>
                  <a:pt x="67" y="0"/>
                </a:cubicBezTo>
                <a:cubicBezTo>
                  <a:pt x="41" y="0"/>
                  <a:pt x="41" y="0"/>
                  <a:pt x="41" y="0"/>
                </a:cubicBezTo>
                <a:cubicBezTo>
                  <a:pt x="6" y="65"/>
                  <a:pt x="6" y="65"/>
                  <a:pt x="6" y="65"/>
                </a:cubicBezTo>
                <a:cubicBezTo>
                  <a:pt x="2" y="71"/>
                  <a:pt x="0" y="78"/>
                  <a:pt x="0" y="85"/>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endParaRPr>
          </a:p>
        </p:txBody>
      </p:sp>
      <p:sp>
        <p:nvSpPr>
          <p:cNvPr id="30" name="Freeform 16"/>
          <p:cNvSpPr>
            <a:spLocks noEditPoints="1"/>
          </p:cNvSpPr>
          <p:nvPr/>
        </p:nvSpPr>
        <p:spPr bwMode="auto">
          <a:xfrm>
            <a:off x="9424796" y="2171138"/>
            <a:ext cx="467468" cy="353794"/>
          </a:xfrm>
          <a:custGeom>
            <a:avLst/>
            <a:gdLst>
              <a:gd name="T0" fmla="*/ 94 w 167"/>
              <a:gd name="T1" fmla="*/ 65 h 125"/>
              <a:gd name="T2" fmla="*/ 129 w 167"/>
              <a:gd name="T3" fmla="*/ 0 h 125"/>
              <a:gd name="T4" fmla="*/ 155 w 167"/>
              <a:gd name="T5" fmla="*/ 0 h 125"/>
              <a:gd name="T6" fmla="*/ 140 w 167"/>
              <a:gd name="T7" fmla="*/ 48 h 125"/>
              <a:gd name="T8" fmla="*/ 140 w 167"/>
              <a:gd name="T9" fmla="*/ 48 h 125"/>
              <a:gd name="T10" fmla="*/ 167 w 167"/>
              <a:gd name="T11" fmla="*/ 85 h 125"/>
              <a:gd name="T12" fmla="*/ 128 w 167"/>
              <a:gd name="T13" fmla="*/ 125 h 125"/>
              <a:gd name="T14" fmla="*/ 89 w 167"/>
              <a:gd name="T15" fmla="*/ 85 h 125"/>
              <a:gd name="T16" fmla="*/ 94 w 167"/>
              <a:gd name="T17" fmla="*/ 65 h 125"/>
              <a:gd name="T18" fmla="*/ 0 w 167"/>
              <a:gd name="T19" fmla="*/ 85 h 125"/>
              <a:gd name="T20" fmla="*/ 40 w 167"/>
              <a:gd name="T21" fmla="*/ 125 h 125"/>
              <a:gd name="T22" fmla="*/ 79 w 167"/>
              <a:gd name="T23" fmla="*/ 85 h 125"/>
              <a:gd name="T24" fmla="*/ 51 w 167"/>
              <a:gd name="T25" fmla="*/ 48 h 125"/>
              <a:gd name="T26" fmla="*/ 51 w 167"/>
              <a:gd name="T27" fmla="*/ 48 h 125"/>
              <a:gd name="T28" fmla="*/ 67 w 167"/>
              <a:gd name="T29" fmla="*/ 0 h 125"/>
              <a:gd name="T30" fmla="*/ 41 w 167"/>
              <a:gd name="T31" fmla="*/ 0 h 125"/>
              <a:gd name="T32" fmla="*/ 6 w 167"/>
              <a:gd name="T33" fmla="*/ 65 h 125"/>
              <a:gd name="T34" fmla="*/ 0 w 167"/>
              <a:gd name="T35" fmla="*/ 85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7" h="125">
                <a:moveTo>
                  <a:pt x="94" y="65"/>
                </a:moveTo>
                <a:cubicBezTo>
                  <a:pt x="129" y="0"/>
                  <a:pt x="129" y="0"/>
                  <a:pt x="129" y="0"/>
                </a:cubicBezTo>
                <a:cubicBezTo>
                  <a:pt x="155" y="0"/>
                  <a:pt x="155" y="0"/>
                  <a:pt x="155" y="0"/>
                </a:cubicBezTo>
                <a:cubicBezTo>
                  <a:pt x="140" y="48"/>
                  <a:pt x="140" y="48"/>
                  <a:pt x="140" y="48"/>
                </a:cubicBezTo>
                <a:cubicBezTo>
                  <a:pt x="140" y="48"/>
                  <a:pt x="140" y="48"/>
                  <a:pt x="140" y="48"/>
                </a:cubicBezTo>
                <a:cubicBezTo>
                  <a:pt x="156" y="53"/>
                  <a:pt x="167" y="68"/>
                  <a:pt x="167" y="85"/>
                </a:cubicBezTo>
                <a:cubicBezTo>
                  <a:pt x="167" y="107"/>
                  <a:pt x="150" y="125"/>
                  <a:pt x="128" y="125"/>
                </a:cubicBezTo>
                <a:cubicBezTo>
                  <a:pt x="106" y="125"/>
                  <a:pt x="89" y="107"/>
                  <a:pt x="89" y="85"/>
                </a:cubicBezTo>
                <a:cubicBezTo>
                  <a:pt x="89" y="78"/>
                  <a:pt x="91" y="71"/>
                  <a:pt x="94" y="65"/>
                </a:cubicBezTo>
                <a:close/>
                <a:moveTo>
                  <a:pt x="0" y="85"/>
                </a:moveTo>
                <a:cubicBezTo>
                  <a:pt x="0" y="107"/>
                  <a:pt x="18" y="125"/>
                  <a:pt x="40" y="125"/>
                </a:cubicBezTo>
                <a:cubicBezTo>
                  <a:pt x="61" y="125"/>
                  <a:pt x="79" y="107"/>
                  <a:pt x="79" y="85"/>
                </a:cubicBezTo>
                <a:cubicBezTo>
                  <a:pt x="79" y="68"/>
                  <a:pt x="67" y="53"/>
                  <a:pt x="51" y="48"/>
                </a:cubicBezTo>
                <a:cubicBezTo>
                  <a:pt x="51" y="48"/>
                  <a:pt x="51" y="48"/>
                  <a:pt x="51" y="48"/>
                </a:cubicBezTo>
                <a:cubicBezTo>
                  <a:pt x="67" y="0"/>
                  <a:pt x="67" y="0"/>
                  <a:pt x="67" y="0"/>
                </a:cubicBezTo>
                <a:cubicBezTo>
                  <a:pt x="41" y="0"/>
                  <a:pt x="41" y="0"/>
                  <a:pt x="41" y="0"/>
                </a:cubicBezTo>
                <a:cubicBezTo>
                  <a:pt x="6" y="65"/>
                  <a:pt x="6" y="65"/>
                  <a:pt x="6" y="65"/>
                </a:cubicBezTo>
                <a:cubicBezTo>
                  <a:pt x="2" y="71"/>
                  <a:pt x="0" y="78"/>
                  <a:pt x="0" y="85"/>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endParaRPr>
          </a:p>
        </p:txBody>
      </p:sp>
      <p:sp>
        <p:nvSpPr>
          <p:cNvPr id="40" name="TextBox 39"/>
          <p:cNvSpPr txBox="1"/>
          <p:nvPr/>
        </p:nvSpPr>
        <p:spPr>
          <a:xfrm>
            <a:off x="1886448" y="5020271"/>
            <a:ext cx="1352101" cy="307777"/>
          </a:xfrm>
          <a:prstGeom prst="rect">
            <a:avLst/>
          </a:prstGeom>
          <a:noFill/>
        </p:spPr>
        <p:txBody>
          <a:bodyPr wrap="none" rtlCol="0">
            <a:spAutoFit/>
          </a:bodyPr>
          <a:lstStyle/>
          <a:p>
            <a:pPr algn="ctr"/>
            <a:r>
              <a:rPr lang="en-US" sz="1400" dirty="0">
                <a:solidFill>
                  <a:schemeClr val="tx1">
                    <a:lumMod val="65000"/>
                    <a:lumOff val="35000"/>
                  </a:schemeClr>
                </a:solidFill>
              </a:rPr>
              <a:t>Jimmie D. Stone</a:t>
            </a:r>
          </a:p>
        </p:txBody>
      </p:sp>
      <p:sp>
        <p:nvSpPr>
          <p:cNvPr id="41" name="TextBox 40"/>
          <p:cNvSpPr txBox="1"/>
          <p:nvPr/>
        </p:nvSpPr>
        <p:spPr>
          <a:xfrm>
            <a:off x="1940179" y="5268050"/>
            <a:ext cx="1244635" cy="276999"/>
          </a:xfrm>
          <a:prstGeom prst="rect">
            <a:avLst/>
          </a:prstGeom>
          <a:noFill/>
        </p:spPr>
        <p:txBody>
          <a:bodyPr wrap="none" rtlCol="0">
            <a:spAutoFit/>
          </a:bodyPr>
          <a:lstStyle/>
          <a:p>
            <a:pPr algn="ctr"/>
            <a:r>
              <a:rPr lang="en-US" sz="1200" dirty="0">
                <a:solidFill>
                  <a:schemeClr val="tx1">
                    <a:lumMod val="65000"/>
                    <a:lumOff val="35000"/>
                  </a:schemeClr>
                </a:solidFill>
              </a:rPr>
              <a:t>CEO, Apple Corp.</a:t>
            </a:r>
          </a:p>
        </p:txBody>
      </p:sp>
      <p:sp>
        <p:nvSpPr>
          <p:cNvPr id="42" name="TextBox 41"/>
          <p:cNvSpPr txBox="1"/>
          <p:nvPr/>
        </p:nvSpPr>
        <p:spPr>
          <a:xfrm>
            <a:off x="5450858" y="5020271"/>
            <a:ext cx="1290290" cy="307777"/>
          </a:xfrm>
          <a:prstGeom prst="rect">
            <a:avLst/>
          </a:prstGeom>
          <a:noFill/>
        </p:spPr>
        <p:txBody>
          <a:bodyPr wrap="none" rtlCol="0">
            <a:spAutoFit/>
          </a:bodyPr>
          <a:lstStyle/>
          <a:p>
            <a:pPr algn="ctr"/>
            <a:r>
              <a:rPr lang="en-US" sz="1400" dirty="0">
                <a:solidFill>
                  <a:schemeClr val="tx1">
                    <a:lumMod val="65000"/>
                    <a:lumOff val="35000"/>
                  </a:schemeClr>
                </a:solidFill>
              </a:rPr>
              <a:t>Martin Soles Jr.</a:t>
            </a:r>
          </a:p>
        </p:txBody>
      </p:sp>
      <p:sp>
        <p:nvSpPr>
          <p:cNvPr id="43" name="TextBox 42"/>
          <p:cNvSpPr txBox="1"/>
          <p:nvPr/>
        </p:nvSpPr>
        <p:spPr>
          <a:xfrm>
            <a:off x="5473682" y="5268050"/>
            <a:ext cx="1244635" cy="276999"/>
          </a:xfrm>
          <a:prstGeom prst="rect">
            <a:avLst/>
          </a:prstGeom>
          <a:noFill/>
        </p:spPr>
        <p:txBody>
          <a:bodyPr wrap="none" rtlCol="0">
            <a:spAutoFit/>
          </a:bodyPr>
          <a:lstStyle/>
          <a:p>
            <a:pPr algn="ctr"/>
            <a:r>
              <a:rPr lang="en-US" sz="1200" dirty="0">
                <a:solidFill>
                  <a:schemeClr val="tx1">
                    <a:lumMod val="65000"/>
                    <a:lumOff val="35000"/>
                  </a:schemeClr>
                </a:solidFill>
              </a:rPr>
              <a:t>CEO, Apple Corp.</a:t>
            </a:r>
          </a:p>
        </p:txBody>
      </p:sp>
      <p:sp>
        <p:nvSpPr>
          <p:cNvPr id="44" name="TextBox 43"/>
          <p:cNvSpPr txBox="1"/>
          <p:nvPr/>
        </p:nvSpPr>
        <p:spPr>
          <a:xfrm>
            <a:off x="8966441" y="5020271"/>
            <a:ext cx="1326133" cy="307777"/>
          </a:xfrm>
          <a:prstGeom prst="rect">
            <a:avLst/>
          </a:prstGeom>
          <a:noFill/>
        </p:spPr>
        <p:txBody>
          <a:bodyPr wrap="none" rtlCol="0">
            <a:spAutoFit/>
          </a:bodyPr>
          <a:lstStyle/>
          <a:p>
            <a:pPr algn="ctr"/>
            <a:r>
              <a:rPr lang="en-US" sz="1400" dirty="0">
                <a:solidFill>
                  <a:schemeClr val="tx1">
                    <a:lumMod val="65000"/>
                    <a:lumOff val="35000"/>
                  </a:schemeClr>
                </a:solidFill>
              </a:rPr>
              <a:t>Jacob M. Simon</a:t>
            </a:r>
          </a:p>
        </p:txBody>
      </p:sp>
      <p:sp>
        <p:nvSpPr>
          <p:cNvPr id="45" name="TextBox 44"/>
          <p:cNvSpPr txBox="1"/>
          <p:nvPr/>
        </p:nvSpPr>
        <p:spPr>
          <a:xfrm>
            <a:off x="9007186" y="5268050"/>
            <a:ext cx="1244635" cy="276999"/>
          </a:xfrm>
          <a:prstGeom prst="rect">
            <a:avLst/>
          </a:prstGeom>
          <a:noFill/>
        </p:spPr>
        <p:txBody>
          <a:bodyPr wrap="none" rtlCol="0">
            <a:spAutoFit/>
          </a:bodyPr>
          <a:lstStyle/>
          <a:p>
            <a:pPr algn="ctr"/>
            <a:r>
              <a:rPr lang="en-US" sz="1200" dirty="0">
                <a:solidFill>
                  <a:schemeClr val="tx1">
                    <a:lumMod val="65000"/>
                    <a:lumOff val="35000"/>
                  </a:schemeClr>
                </a:solidFill>
              </a:rPr>
              <a:t>CEO, Apple Corp.</a:t>
            </a:r>
          </a:p>
        </p:txBody>
      </p:sp>
      <p:sp>
        <p:nvSpPr>
          <p:cNvPr id="47" name="Rectangle 46"/>
          <p:cNvSpPr/>
          <p:nvPr/>
        </p:nvSpPr>
        <p:spPr>
          <a:xfrm>
            <a:off x="1164723" y="2769448"/>
            <a:ext cx="2795549" cy="757130"/>
          </a:xfrm>
          <a:prstGeom prst="rect">
            <a:avLst/>
          </a:prstGeom>
          <a:noFill/>
        </p:spPr>
        <p:txBody>
          <a:bodyPr wrap="square" rtlCol="0">
            <a:spAutoFit/>
          </a:bodyPr>
          <a:lstStyle/>
          <a:p>
            <a:pPr algn="ctr">
              <a:lnSpc>
                <a:spcPct val="120000"/>
              </a:lnSpc>
            </a:pPr>
            <a:r>
              <a:rPr lang="en-US" sz="1200" dirty="0">
                <a:solidFill>
                  <a:schemeClr val="tx1">
                    <a:lumMod val="65000"/>
                    <a:lumOff val="35000"/>
                  </a:schemeClr>
                </a:solidFill>
              </a:rPr>
              <a:t>“Sed ut perspiciatis unde omnis iste illo inventore veritatis et quasi architecto vitae dicta sunt explicabo.”</a:t>
            </a:r>
          </a:p>
        </p:txBody>
      </p:sp>
      <p:sp>
        <p:nvSpPr>
          <p:cNvPr id="52" name="Rectangle 51"/>
          <p:cNvSpPr/>
          <p:nvPr/>
        </p:nvSpPr>
        <p:spPr>
          <a:xfrm>
            <a:off x="4698226" y="2769448"/>
            <a:ext cx="2795549" cy="757130"/>
          </a:xfrm>
          <a:prstGeom prst="rect">
            <a:avLst/>
          </a:prstGeom>
          <a:noFill/>
        </p:spPr>
        <p:txBody>
          <a:bodyPr wrap="square" rtlCol="0">
            <a:spAutoFit/>
          </a:bodyPr>
          <a:lstStyle/>
          <a:p>
            <a:pPr algn="ctr">
              <a:lnSpc>
                <a:spcPct val="120000"/>
              </a:lnSpc>
            </a:pPr>
            <a:r>
              <a:rPr lang="en-US" sz="1200" dirty="0">
                <a:solidFill>
                  <a:schemeClr val="tx1">
                    <a:lumMod val="65000"/>
                    <a:lumOff val="35000"/>
                  </a:schemeClr>
                </a:solidFill>
              </a:rPr>
              <a:t>“Sed ut perspiciatis unde omnis iste illo inventore veritatis et quasi architecto vitae dicta sunt explicabo.”</a:t>
            </a:r>
          </a:p>
        </p:txBody>
      </p:sp>
      <p:sp>
        <p:nvSpPr>
          <p:cNvPr id="54" name="Rectangle 53"/>
          <p:cNvSpPr/>
          <p:nvPr/>
        </p:nvSpPr>
        <p:spPr>
          <a:xfrm>
            <a:off x="8231730" y="2769448"/>
            <a:ext cx="2795549" cy="757130"/>
          </a:xfrm>
          <a:prstGeom prst="rect">
            <a:avLst/>
          </a:prstGeom>
          <a:noFill/>
        </p:spPr>
        <p:txBody>
          <a:bodyPr wrap="square" rtlCol="0">
            <a:spAutoFit/>
          </a:bodyPr>
          <a:lstStyle/>
          <a:p>
            <a:pPr algn="ctr">
              <a:lnSpc>
                <a:spcPct val="120000"/>
              </a:lnSpc>
            </a:pPr>
            <a:r>
              <a:rPr lang="en-US" sz="1200" dirty="0">
                <a:solidFill>
                  <a:schemeClr val="tx1">
                    <a:lumMod val="65000"/>
                    <a:lumOff val="35000"/>
                  </a:schemeClr>
                </a:solidFill>
              </a:rPr>
              <a:t>“Sed ut perspiciatis unde omnis iste illo inventore veritatis et quasi architecto vitae dicta sunt explicabo.”</a:t>
            </a:r>
          </a:p>
        </p:txBody>
      </p:sp>
      <p:sp>
        <p:nvSpPr>
          <p:cNvPr id="35" name="Circle: Hollow 34">
            <a:extLst>
              <a:ext uri="{FF2B5EF4-FFF2-40B4-BE49-F238E27FC236}">
                <a16:creationId xmlns:a16="http://schemas.microsoft.com/office/drawing/2014/main" id="{82C42EC3-B684-4C9C-A665-E565B3A270BE}"/>
              </a:ext>
            </a:extLst>
          </p:cNvPr>
          <p:cNvSpPr/>
          <p:nvPr/>
        </p:nvSpPr>
        <p:spPr>
          <a:xfrm>
            <a:off x="10773660" y="5437740"/>
            <a:ext cx="2047019" cy="2047019"/>
          </a:xfrm>
          <a:prstGeom prst="donu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36" name="Group 35">
            <a:extLst>
              <a:ext uri="{FF2B5EF4-FFF2-40B4-BE49-F238E27FC236}">
                <a16:creationId xmlns:a16="http://schemas.microsoft.com/office/drawing/2014/main" id="{0E7767AB-3B8A-45D9-B79E-3F0DAE9ADFD1}"/>
              </a:ext>
            </a:extLst>
          </p:cNvPr>
          <p:cNvGrpSpPr/>
          <p:nvPr/>
        </p:nvGrpSpPr>
        <p:grpSpPr>
          <a:xfrm>
            <a:off x="0" y="5010130"/>
            <a:ext cx="370413" cy="1345647"/>
            <a:chOff x="-972" y="5510679"/>
            <a:chExt cx="370413" cy="1345647"/>
          </a:xfrm>
        </p:grpSpPr>
        <p:sp>
          <p:nvSpPr>
            <p:cNvPr id="37" name="Rectangle 36">
              <a:extLst>
                <a:ext uri="{FF2B5EF4-FFF2-40B4-BE49-F238E27FC236}">
                  <a16:creationId xmlns:a16="http://schemas.microsoft.com/office/drawing/2014/main" id="{AD51DA1A-9094-4258-9C4A-E08FE64F7D52}"/>
                </a:ext>
              </a:extLst>
            </p:cNvPr>
            <p:cNvSpPr/>
            <p:nvPr/>
          </p:nvSpPr>
          <p:spPr>
            <a:xfrm>
              <a:off x="-972" y="5510679"/>
              <a:ext cx="370413" cy="134564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a:extLst>
                <a:ext uri="{FF2B5EF4-FFF2-40B4-BE49-F238E27FC236}">
                  <a16:creationId xmlns:a16="http://schemas.microsoft.com/office/drawing/2014/main" id="{BDC9F225-4157-479A-9828-295DF477F56D}"/>
                </a:ext>
              </a:extLst>
            </p:cNvPr>
            <p:cNvSpPr txBox="1"/>
            <p:nvPr/>
          </p:nvSpPr>
          <p:spPr>
            <a:xfrm rot="16200000">
              <a:off x="-206256" y="6029615"/>
              <a:ext cx="780984" cy="307777"/>
            </a:xfrm>
            <a:prstGeom prst="rect">
              <a:avLst/>
            </a:prstGeom>
            <a:noFill/>
          </p:spPr>
          <p:txBody>
            <a:bodyPr wrap="none" rtlCol="0">
              <a:spAutoFit/>
            </a:bodyPr>
            <a:lstStyle/>
            <a:p>
              <a:pPr algn="ctr"/>
              <a:r>
                <a:rPr lang="en-US" sz="1400" dirty="0">
                  <a:solidFill>
                    <a:schemeClr val="bg1"/>
                  </a:solidFill>
                </a:rPr>
                <a:t>creative</a:t>
              </a:r>
            </a:p>
          </p:txBody>
        </p:sp>
      </p:grpSp>
    </p:spTree>
    <p:extLst>
      <p:ext uri="{BB962C8B-B14F-4D97-AF65-F5344CB8AC3E}">
        <p14:creationId xmlns:p14="http://schemas.microsoft.com/office/powerpoint/2010/main" val="278843778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7FA200C9-10E3-42DC-A89D-3A9D480B8CDD}"/>
              </a:ext>
            </a:extLst>
          </p:cNvPr>
          <p:cNvSpPr/>
          <p:nvPr/>
        </p:nvSpPr>
        <p:spPr>
          <a:xfrm>
            <a:off x="0" y="0"/>
            <a:ext cx="12192000" cy="6858000"/>
          </a:xfrm>
          <a:prstGeom prst="rect">
            <a:avLst/>
          </a:prstGeom>
          <a:solidFill>
            <a:schemeClr val="tx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3AC2D7ED-0EE1-49AA-9575-E54E77773349}"/>
              </a:ext>
            </a:extLst>
          </p:cNvPr>
          <p:cNvSpPr/>
          <p:nvPr/>
        </p:nvSpPr>
        <p:spPr>
          <a:xfrm>
            <a:off x="1888138" y="4112438"/>
            <a:ext cx="8415721" cy="430887"/>
          </a:xfrm>
          <a:prstGeom prst="rect">
            <a:avLst/>
          </a:prstGeom>
        </p:spPr>
        <p:txBody>
          <a:bodyPr wrap="square">
            <a:spAutoFit/>
          </a:bodyPr>
          <a:lstStyle/>
          <a:p>
            <a:pPr algn="ctr"/>
            <a:r>
              <a:rPr lang="en-US" sz="1100" b="1" i="0" dirty="0">
                <a:solidFill>
                  <a:schemeClr val="bg1"/>
                </a:solidFill>
                <a:effectLst/>
              </a:rPr>
              <a:t>Lorem ipsum dolor sit </a:t>
            </a:r>
            <a:r>
              <a:rPr lang="en-US" sz="1100" b="1" i="0" dirty="0" err="1">
                <a:solidFill>
                  <a:schemeClr val="bg1"/>
                </a:solidFill>
                <a:effectLst/>
              </a:rPr>
              <a:t>amet</a:t>
            </a:r>
            <a:r>
              <a:rPr lang="en-US" sz="1100" b="1" i="0" dirty="0">
                <a:solidFill>
                  <a:schemeClr val="bg1"/>
                </a:solidFill>
                <a:effectLst/>
              </a:rPr>
              <a:t>, </a:t>
            </a:r>
            <a:r>
              <a:rPr lang="en-US" sz="1100" b="1" i="0" dirty="0" err="1">
                <a:solidFill>
                  <a:schemeClr val="bg1"/>
                </a:solidFill>
                <a:effectLst/>
              </a:rPr>
              <a:t>consectetur</a:t>
            </a:r>
            <a:r>
              <a:rPr lang="en-US" sz="1100" b="1" i="0" dirty="0">
                <a:solidFill>
                  <a:schemeClr val="bg1"/>
                </a:solidFill>
                <a:effectLst/>
              </a:rPr>
              <a:t> </a:t>
            </a:r>
            <a:r>
              <a:rPr lang="en-US" sz="1100" b="1" i="0" dirty="0" err="1">
                <a:solidFill>
                  <a:schemeClr val="bg1"/>
                </a:solidFill>
                <a:effectLst/>
              </a:rPr>
              <a:t>adipiscing</a:t>
            </a:r>
            <a:r>
              <a:rPr lang="en-US" sz="1100" b="1" i="0" dirty="0">
                <a:solidFill>
                  <a:schemeClr val="bg1"/>
                </a:solidFill>
                <a:effectLst/>
              </a:rPr>
              <a:t> </a:t>
            </a:r>
            <a:r>
              <a:rPr lang="en-US" sz="1100" b="1" i="0" dirty="0" err="1">
                <a:solidFill>
                  <a:schemeClr val="bg1"/>
                </a:solidFill>
                <a:effectLst/>
              </a:rPr>
              <a:t>elit</a:t>
            </a:r>
            <a:r>
              <a:rPr lang="en-US" sz="1100" b="0" i="0" dirty="0">
                <a:solidFill>
                  <a:schemeClr val="bg1">
                    <a:lumMod val="95000"/>
                  </a:schemeClr>
                </a:solidFill>
                <a:effectLst/>
              </a:rPr>
              <a:t>, </a:t>
            </a:r>
            <a:r>
              <a:rPr lang="en-US" sz="1100" b="0" i="0" dirty="0">
                <a:solidFill>
                  <a:schemeClr val="bg1">
                    <a:lumMod val="75000"/>
                  </a:schemeClr>
                </a:solidFill>
                <a:effectLst/>
              </a:rPr>
              <a:t>sed do </a:t>
            </a:r>
            <a:r>
              <a:rPr lang="en-US" sz="1100" b="0" i="0" dirty="0" err="1">
                <a:solidFill>
                  <a:schemeClr val="bg1">
                    <a:lumMod val="75000"/>
                  </a:schemeClr>
                </a:solidFill>
                <a:effectLst/>
              </a:rPr>
              <a:t>eiusmod</a:t>
            </a:r>
            <a:r>
              <a:rPr lang="en-US" sz="1100" b="0" i="0" dirty="0">
                <a:solidFill>
                  <a:schemeClr val="bg1">
                    <a:lumMod val="75000"/>
                  </a:schemeClr>
                </a:solidFill>
                <a:effectLst/>
              </a:rPr>
              <a:t> </a:t>
            </a:r>
            <a:r>
              <a:rPr lang="en-US" sz="1100" b="0" i="0" dirty="0" err="1">
                <a:solidFill>
                  <a:schemeClr val="bg1">
                    <a:lumMod val="75000"/>
                  </a:schemeClr>
                </a:solidFill>
                <a:effectLst/>
              </a:rPr>
              <a:t>tempor</a:t>
            </a:r>
            <a:r>
              <a:rPr lang="en-US" sz="1100" b="0" i="0" dirty="0">
                <a:solidFill>
                  <a:schemeClr val="bg1">
                    <a:lumMod val="75000"/>
                  </a:schemeClr>
                </a:solidFill>
                <a:effectLst/>
              </a:rPr>
              <a:t> </a:t>
            </a:r>
            <a:r>
              <a:rPr lang="en-US" sz="1100" b="0" i="0" dirty="0" err="1">
                <a:solidFill>
                  <a:schemeClr val="bg1">
                    <a:lumMod val="75000"/>
                  </a:schemeClr>
                </a:solidFill>
                <a:effectLst/>
              </a:rPr>
              <a:t>incididunt</a:t>
            </a:r>
            <a:r>
              <a:rPr lang="en-US" sz="1100" b="0" i="0" dirty="0">
                <a:solidFill>
                  <a:schemeClr val="bg1">
                    <a:lumMod val="75000"/>
                  </a:schemeClr>
                </a:solidFill>
                <a:effectLst/>
              </a:rPr>
              <a:t> </a:t>
            </a:r>
            <a:r>
              <a:rPr lang="en-US" sz="1100" b="0" i="0" dirty="0" err="1">
                <a:solidFill>
                  <a:schemeClr val="bg1">
                    <a:lumMod val="75000"/>
                  </a:schemeClr>
                </a:solidFill>
                <a:effectLst/>
              </a:rPr>
              <a:t>ut</a:t>
            </a:r>
            <a:r>
              <a:rPr lang="en-US" sz="1100" b="0" i="0" dirty="0">
                <a:solidFill>
                  <a:schemeClr val="bg1">
                    <a:lumMod val="75000"/>
                  </a:schemeClr>
                </a:solidFill>
                <a:effectLst/>
              </a:rPr>
              <a:t> </a:t>
            </a:r>
            <a:r>
              <a:rPr lang="en-US" sz="1100" b="0" i="0" dirty="0" err="1">
                <a:solidFill>
                  <a:schemeClr val="bg1">
                    <a:lumMod val="75000"/>
                  </a:schemeClr>
                </a:solidFill>
                <a:effectLst/>
              </a:rPr>
              <a:t>labore</a:t>
            </a:r>
            <a:r>
              <a:rPr lang="en-US" sz="1100" b="0" i="0" dirty="0">
                <a:solidFill>
                  <a:schemeClr val="bg1">
                    <a:lumMod val="75000"/>
                  </a:schemeClr>
                </a:solidFill>
                <a:effectLst/>
              </a:rPr>
              <a:t> et dolore magna </a:t>
            </a:r>
            <a:r>
              <a:rPr lang="en-US" sz="1100" b="0" i="0" dirty="0" err="1">
                <a:solidFill>
                  <a:schemeClr val="bg1">
                    <a:lumMod val="75000"/>
                  </a:schemeClr>
                </a:solidFill>
                <a:effectLst/>
              </a:rPr>
              <a:t>aliqua</a:t>
            </a:r>
            <a:r>
              <a:rPr lang="en-US" sz="1100" b="0" i="0" dirty="0">
                <a:solidFill>
                  <a:schemeClr val="bg1">
                    <a:lumMod val="75000"/>
                  </a:schemeClr>
                </a:solidFill>
                <a:effectLst/>
              </a:rPr>
              <a:t> </a:t>
            </a:r>
            <a:r>
              <a:rPr lang="en-US" sz="1100" b="0" i="0" dirty="0" err="1">
                <a:solidFill>
                  <a:schemeClr val="bg1">
                    <a:lumMod val="75000"/>
                  </a:schemeClr>
                </a:solidFill>
                <a:effectLst/>
              </a:rPr>
              <a:t>tempor</a:t>
            </a:r>
            <a:r>
              <a:rPr lang="en-US" sz="1100" b="0" i="0" dirty="0">
                <a:solidFill>
                  <a:schemeClr val="bg1">
                    <a:lumMod val="75000"/>
                  </a:schemeClr>
                </a:solidFill>
                <a:effectLst/>
              </a:rPr>
              <a:t> </a:t>
            </a:r>
            <a:r>
              <a:rPr lang="en-US" sz="1100" b="0" i="0" dirty="0" err="1">
                <a:solidFill>
                  <a:schemeClr val="bg1">
                    <a:lumMod val="75000"/>
                  </a:schemeClr>
                </a:solidFill>
                <a:effectLst/>
              </a:rPr>
              <a:t>incididunt</a:t>
            </a:r>
            <a:r>
              <a:rPr lang="en-US" sz="1100" b="0" i="0" dirty="0">
                <a:solidFill>
                  <a:schemeClr val="bg1">
                    <a:lumMod val="75000"/>
                  </a:schemeClr>
                </a:solidFill>
                <a:effectLst/>
              </a:rPr>
              <a:t> </a:t>
            </a:r>
            <a:r>
              <a:rPr lang="en-US" sz="1100" b="0" i="0" dirty="0" err="1">
                <a:solidFill>
                  <a:schemeClr val="bg1">
                    <a:lumMod val="75000"/>
                  </a:schemeClr>
                </a:solidFill>
                <a:effectLst/>
              </a:rPr>
              <a:t>ut</a:t>
            </a:r>
            <a:r>
              <a:rPr lang="en-US" sz="1100" b="0" i="0" dirty="0">
                <a:solidFill>
                  <a:schemeClr val="bg1">
                    <a:lumMod val="75000"/>
                  </a:schemeClr>
                </a:solidFill>
                <a:effectLst/>
              </a:rPr>
              <a:t> </a:t>
            </a:r>
            <a:r>
              <a:rPr lang="en-US" sz="1100" b="0" i="0" dirty="0" err="1">
                <a:solidFill>
                  <a:schemeClr val="bg1">
                    <a:lumMod val="75000"/>
                  </a:schemeClr>
                </a:solidFill>
                <a:effectLst/>
              </a:rPr>
              <a:t>labore</a:t>
            </a:r>
            <a:r>
              <a:rPr lang="en-US" sz="1100" b="0" i="0" dirty="0">
                <a:solidFill>
                  <a:schemeClr val="bg1">
                    <a:lumMod val="75000"/>
                  </a:schemeClr>
                </a:solidFill>
                <a:effectLst/>
              </a:rPr>
              <a:t> et dolore magna </a:t>
            </a:r>
            <a:r>
              <a:rPr lang="en-US" sz="1100" b="0" i="0" dirty="0" err="1">
                <a:solidFill>
                  <a:schemeClr val="bg1">
                    <a:lumMod val="75000"/>
                  </a:schemeClr>
                </a:solidFill>
                <a:effectLst/>
              </a:rPr>
              <a:t>adipiscing</a:t>
            </a:r>
            <a:r>
              <a:rPr lang="en-US" sz="1100" b="0" i="0" dirty="0">
                <a:solidFill>
                  <a:schemeClr val="bg1">
                    <a:lumMod val="75000"/>
                  </a:schemeClr>
                </a:solidFill>
                <a:effectLst/>
              </a:rPr>
              <a:t> </a:t>
            </a:r>
            <a:r>
              <a:rPr lang="en-US" sz="1100" b="0" i="0" dirty="0" err="1">
                <a:solidFill>
                  <a:schemeClr val="bg1">
                    <a:lumMod val="75000"/>
                  </a:schemeClr>
                </a:solidFill>
                <a:effectLst/>
              </a:rPr>
              <a:t>elit</a:t>
            </a:r>
            <a:r>
              <a:rPr lang="en-US" sz="1100" b="0" i="0" dirty="0">
                <a:solidFill>
                  <a:schemeClr val="bg1">
                    <a:lumMod val="75000"/>
                  </a:schemeClr>
                </a:solidFill>
                <a:effectLst/>
              </a:rPr>
              <a:t>, sed do </a:t>
            </a:r>
            <a:r>
              <a:rPr lang="en-US" sz="1100" b="0" i="0" dirty="0" err="1">
                <a:solidFill>
                  <a:schemeClr val="bg1">
                    <a:lumMod val="75000"/>
                  </a:schemeClr>
                </a:solidFill>
                <a:effectLst/>
              </a:rPr>
              <a:t>eiusmod</a:t>
            </a:r>
            <a:r>
              <a:rPr lang="en-US" sz="1100" b="0" i="0" dirty="0">
                <a:solidFill>
                  <a:schemeClr val="bg1">
                    <a:lumMod val="75000"/>
                  </a:schemeClr>
                </a:solidFill>
                <a:effectLst/>
              </a:rPr>
              <a:t> </a:t>
            </a:r>
            <a:r>
              <a:rPr lang="en-US" sz="1100" b="0" i="0" dirty="0" err="1">
                <a:solidFill>
                  <a:schemeClr val="bg1">
                    <a:lumMod val="75000"/>
                  </a:schemeClr>
                </a:solidFill>
                <a:effectLst/>
              </a:rPr>
              <a:t>tempor</a:t>
            </a:r>
            <a:r>
              <a:rPr lang="en-US" sz="1100" b="0" i="0" dirty="0">
                <a:solidFill>
                  <a:schemeClr val="bg1">
                    <a:lumMod val="75000"/>
                  </a:schemeClr>
                </a:solidFill>
                <a:effectLst/>
              </a:rPr>
              <a:t> </a:t>
            </a:r>
            <a:r>
              <a:rPr lang="en-US" sz="1100" b="0" i="0" dirty="0" err="1">
                <a:solidFill>
                  <a:schemeClr val="bg1">
                    <a:lumMod val="75000"/>
                  </a:schemeClr>
                </a:solidFill>
                <a:effectLst/>
              </a:rPr>
              <a:t>incididunt</a:t>
            </a:r>
            <a:r>
              <a:rPr lang="en-US" sz="1100" b="0" i="0" dirty="0">
                <a:solidFill>
                  <a:schemeClr val="bg1">
                    <a:lumMod val="75000"/>
                  </a:schemeClr>
                </a:solidFill>
                <a:effectLst/>
              </a:rPr>
              <a:t> </a:t>
            </a:r>
            <a:r>
              <a:rPr lang="en-US" sz="1100" b="0" i="0" dirty="0" err="1">
                <a:solidFill>
                  <a:schemeClr val="bg1">
                    <a:lumMod val="75000"/>
                  </a:schemeClr>
                </a:solidFill>
                <a:effectLst/>
              </a:rPr>
              <a:t>ut</a:t>
            </a:r>
            <a:r>
              <a:rPr lang="en-US" sz="1100" b="0" i="0" dirty="0">
                <a:solidFill>
                  <a:schemeClr val="bg1">
                    <a:lumMod val="75000"/>
                  </a:schemeClr>
                </a:solidFill>
                <a:effectLst/>
              </a:rPr>
              <a:t> </a:t>
            </a:r>
            <a:r>
              <a:rPr lang="en-US" sz="1100" b="0" i="0" dirty="0" err="1">
                <a:solidFill>
                  <a:schemeClr val="bg1">
                    <a:lumMod val="75000"/>
                  </a:schemeClr>
                </a:solidFill>
                <a:effectLst/>
              </a:rPr>
              <a:t>labore</a:t>
            </a:r>
            <a:r>
              <a:rPr lang="en-US" sz="1100" b="0" i="0" dirty="0">
                <a:solidFill>
                  <a:schemeClr val="bg1">
                    <a:lumMod val="75000"/>
                  </a:schemeClr>
                </a:solidFill>
                <a:effectLst/>
              </a:rPr>
              <a:t> et dolore magna </a:t>
            </a:r>
            <a:r>
              <a:rPr lang="en-US" sz="1100" b="0" i="0" dirty="0" err="1">
                <a:solidFill>
                  <a:schemeClr val="bg1">
                    <a:lumMod val="75000"/>
                  </a:schemeClr>
                </a:solidFill>
                <a:effectLst/>
              </a:rPr>
              <a:t>aliqua</a:t>
            </a:r>
            <a:r>
              <a:rPr lang="en-US" sz="1100" b="0" i="0" dirty="0">
                <a:solidFill>
                  <a:schemeClr val="bg1">
                    <a:lumMod val="75000"/>
                  </a:schemeClr>
                </a:solidFill>
                <a:effectLst/>
              </a:rPr>
              <a:t> </a:t>
            </a:r>
            <a:r>
              <a:rPr lang="en-US" sz="1100" b="0" i="0" dirty="0" err="1">
                <a:solidFill>
                  <a:schemeClr val="bg1">
                    <a:lumMod val="75000"/>
                  </a:schemeClr>
                </a:solidFill>
                <a:effectLst/>
              </a:rPr>
              <a:t>tempor</a:t>
            </a:r>
            <a:endParaRPr lang="en-US" sz="1100" dirty="0">
              <a:solidFill>
                <a:schemeClr val="bg1">
                  <a:lumMod val="75000"/>
                </a:schemeClr>
              </a:solidFill>
            </a:endParaRPr>
          </a:p>
        </p:txBody>
      </p:sp>
      <p:sp>
        <p:nvSpPr>
          <p:cNvPr id="20" name="Rectangle: Rounded Corners 19">
            <a:extLst>
              <a:ext uri="{FF2B5EF4-FFF2-40B4-BE49-F238E27FC236}">
                <a16:creationId xmlns:a16="http://schemas.microsoft.com/office/drawing/2014/main" id="{42F80D96-C8C2-42BC-895A-95C848AA2C8D}"/>
              </a:ext>
            </a:extLst>
          </p:cNvPr>
          <p:cNvSpPr/>
          <p:nvPr/>
        </p:nvSpPr>
        <p:spPr>
          <a:xfrm>
            <a:off x="5279347" y="5631425"/>
            <a:ext cx="1633305" cy="353535"/>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id="{CB898311-633E-43EC-8F8C-FF2D9C2CDFB2}"/>
              </a:ext>
            </a:extLst>
          </p:cNvPr>
          <p:cNvSpPr txBox="1"/>
          <p:nvPr/>
        </p:nvSpPr>
        <p:spPr>
          <a:xfrm>
            <a:off x="5647286" y="5631425"/>
            <a:ext cx="897425" cy="338554"/>
          </a:xfrm>
          <a:prstGeom prst="rect">
            <a:avLst/>
          </a:prstGeom>
          <a:noFill/>
        </p:spPr>
        <p:txBody>
          <a:bodyPr wrap="none" rtlCol="0">
            <a:spAutoFit/>
          </a:bodyPr>
          <a:lstStyle/>
          <a:p>
            <a:pPr algn="ctr"/>
            <a:r>
              <a:rPr lang="en-US" sz="1600" dirty="0">
                <a:solidFill>
                  <a:schemeClr val="bg1"/>
                </a:solidFill>
              </a:rPr>
              <a:t>keyword</a:t>
            </a:r>
          </a:p>
        </p:txBody>
      </p:sp>
      <p:grpSp>
        <p:nvGrpSpPr>
          <p:cNvPr id="10" name="Group 9">
            <a:extLst>
              <a:ext uri="{FF2B5EF4-FFF2-40B4-BE49-F238E27FC236}">
                <a16:creationId xmlns:a16="http://schemas.microsoft.com/office/drawing/2014/main" id="{8AC66792-7F32-4587-B79A-27D8210F374E}"/>
              </a:ext>
            </a:extLst>
          </p:cNvPr>
          <p:cNvGrpSpPr/>
          <p:nvPr/>
        </p:nvGrpSpPr>
        <p:grpSpPr>
          <a:xfrm>
            <a:off x="5222919" y="954668"/>
            <a:ext cx="1808120" cy="1808120"/>
            <a:chOff x="4849166" y="960939"/>
            <a:chExt cx="2668259" cy="2668259"/>
          </a:xfrm>
        </p:grpSpPr>
        <p:grpSp>
          <p:nvGrpSpPr>
            <p:cNvPr id="11" name="Group 10">
              <a:extLst>
                <a:ext uri="{FF2B5EF4-FFF2-40B4-BE49-F238E27FC236}">
                  <a16:creationId xmlns:a16="http://schemas.microsoft.com/office/drawing/2014/main" id="{2B620F89-5813-4797-B3D2-FF6FD5D50DEC}"/>
                </a:ext>
              </a:extLst>
            </p:cNvPr>
            <p:cNvGrpSpPr/>
            <p:nvPr/>
          </p:nvGrpSpPr>
          <p:grpSpPr>
            <a:xfrm>
              <a:off x="5520263" y="1373976"/>
              <a:ext cx="1151470" cy="1744944"/>
              <a:chOff x="4728008" y="1328608"/>
              <a:chExt cx="2753448" cy="4172592"/>
            </a:xfrm>
          </p:grpSpPr>
          <p:sp>
            <p:nvSpPr>
              <p:cNvPr id="3" name="Freeform 5">
                <a:extLst>
                  <a:ext uri="{FF2B5EF4-FFF2-40B4-BE49-F238E27FC236}">
                    <a16:creationId xmlns:a16="http://schemas.microsoft.com/office/drawing/2014/main" id="{79312F9E-D74E-440D-A2DE-54C2EFB28A2E}"/>
                  </a:ext>
                </a:extLst>
              </p:cNvPr>
              <p:cNvSpPr>
                <a:spLocks/>
              </p:cNvSpPr>
              <p:nvPr/>
            </p:nvSpPr>
            <p:spPr bwMode="auto">
              <a:xfrm>
                <a:off x="4931680" y="3081154"/>
                <a:ext cx="2247178" cy="900035"/>
              </a:xfrm>
              <a:custGeom>
                <a:avLst/>
                <a:gdLst>
                  <a:gd name="T0" fmla="*/ 369 w 3210"/>
                  <a:gd name="T1" fmla="*/ 330 h 1288"/>
                  <a:gd name="T2" fmla="*/ 2232 w 3210"/>
                  <a:gd name="T3" fmla="*/ 130 h 1288"/>
                  <a:gd name="T4" fmla="*/ 3019 w 3210"/>
                  <a:gd name="T5" fmla="*/ 33 h 1288"/>
                  <a:gd name="T6" fmla="*/ 2785 w 3210"/>
                  <a:gd name="T7" fmla="*/ 415 h 1288"/>
                  <a:gd name="T8" fmla="*/ 1764 w 3210"/>
                  <a:gd name="T9" fmla="*/ 1036 h 1288"/>
                  <a:gd name="T10" fmla="*/ 824 w 3210"/>
                  <a:gd name="T11" fmla="*/ 1251 h 1288"/>
                  <a:gd name="T12" fmla="*/ 195 w 3210"/>
                  <a:gd name="T13" fmla="*/ 973 h 1288"/>
                  <a:gd name="T14" fmla="*/ 369 w 3210"/>
                  <a:gd name="T15" fmla="*/ 330 h 128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10" h="1288">
                    <a:moveTo>
                      <a:pt x="369" y="330"/>
                    </a:moveTo>
                    <a:cubicBezTo>
                      <a:pt x="369" y="330"/>
                      <a:pt x="692" y="494"/>
                      <a:pt x="2232" y="130"/>
                    </a:cubicBezTo>
                    <a:cubicBezTo>
                      <a:pt x="2576" y="49"/>
                      <a:pt x="2804" y="0"/>
                      <a:pt x="3019" y="33"/>
                    </a:cubicBezTo>
                    <a:cubicBezTo>
                      <a:pt x="3019" y="33"/>
                      <a:pt x="3210" y="232"/>
                      <a:pt x="2785" y="415"/>
                    </a:cubicBezTo>
                    <a:cubicBezTo>
                      <a:pt x="2359" y="598"/>
                      <a:pt x="1764" y="1036"/>
                      <a:pt x="1764" y="1036"/>
                    </a:cubicBezTo>
                    <a:cubicBezTo>
                      <a:pt x="1764" y="1036"/>
                      <a:pt x="904" y="1257"/>
                      <a:pt x="824" y="1251"/>
                    </a:cubicBezTo>
                    <a:cubicBezTo>
                      <a:pt x="743" y="1244"/>
                      <a:pt x="391" y="1288"/>
                      <a:pt x="195" y="973"/>
                    </a:cubicBezTo>
                    <a:cubicBezTo>
                      <a:pt x="0" y="659"/>
                      <a:pt x="369" y="330"/>
                      <a:pt x="369" y="330"/>
                    </a:cubicBezTo>
                  </a:path>
                </a:pathLst>
              </a:custGeom>
              <a:solidFill>
                <a:schemeClr val="accent4">
                  <a:lumMod val="60000"/>
                  <a:lumOff val="4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 name="Freeform 7">
                <a:extLst>
                  <a:ext uri="{FF2B5EF4-FFF2-40B4-BE49-F238E27FC236}">
                    <a16:creationId xmlns:a16="http://schemas.microsoft.com/office/drawing/2014/main" id="{2722D6C2-16C2-44DF-B4DB-FCAAA43F3AA9}"/>
                  </a:ext>
                </a:extLst>
              </p:cNvPr>
              <p:cNvSpPr>
                <a:spLocks/>
              </p:cNvSpPr>
              <p:nvPr/>
            </p:nvSpPr>
            <p:spPr bwMode="auto">
              <a:xfrm>
                <a:off x="5273072" y="3417697"/>
                <a:ext cx="1509110" cy="536336"/>
              </a:xfrm>
              <a:custGeom>
                <a:avLst/>
                <a:gdLst>
                  <a:gd name="T0" fmla="*/ 334 w 2156"/>
                  <a:gd name="T1" fmla="*/ 769 h 769"/>
                  <a:gd name="T2" fmla="*/ 328 w 2156"/>
                  <a:gd name="T3" fmla="*/ 769 h 769"/>
                  <a:gd name="T4" fmla="*/ 309 w 2156"/>
                  <a:gd name="T5" fmla="*/ 769 h 769"/>
                  <a:gd name="T6" fmla="*/ 105 w 2156"/>
                  <a:gd name="T7" fmla="*/ 431 h 769"/>
                  <a:gd name="T8" fmla="*/ 188 w 2156"/>
                  <a:gd name="T9" fmla="*/ 435 h 769"/>
                  <a:gd name="T10" fmla="*/ 841 w 2156"/>
                  <a:gd name="T11" fmla="*/ 329 h 769"/>
                  <a:gd name="T12" fmla="*/ 2156 w 2156"/>
                  <a:gd name="T13" fmla="*/ 0 h 769"/>
                  <a:gd name="T14" fmla="*/ 1276 w 2156"/>
                  <a:gd name="T15" fmla="*/ 555 h 769"/>
                  <a:gd name="T16" fmla="*/ 1276 w 2156"/>
                  <a:gd name="T17" fmla="*/ 555 h 769"/>
                  <a:gd name="T18" fmla="*/ 1276 w 2156"/>
                  <a:gd name="T19" fmla="*/ 555 h 769"/>
                  <a:gd name="T20" fmla="*/ 1276 w 2156"/>
                  <a:gd name="T21" fmla="*/ 555 h 769"/>
                  <a:gd name="T22" fmla="*/ 1276 w 2156"/>
                  <a:gd name="T23" fmla="*/ 555 h 769"/>
                  <a:gd name="T24" fmla="*/ 1276 w 2156"/>
                  <a:gd name="T25" fmla="*/ 555 h 769"/>
                  <a:gd name="T26" fmla="*/ 1276 w 2156"/>
                  <a:gd name="T27" fmla="*/ 555 h 769"/>
                  <a:gd name="T28" fmla="*/ 1276 w 2156"/>
                  <a:gd name="T29" fmla="*/ 555 h 769"/>
                  <a:gd name="T30" fmla="*/ 1276 w 2156"/>
                  <a:gd name="T31" fmla="*/ 555 h 769"/>
                  <a:gd name="T32" fmla="*/ 1276 w 2156"/>
                  <a:gd name="T33" fmla="*/ 555 h 769"/>
                  <a:gd name="T34" fmla="*/ 1276 w 2156"/>
                  <a:gd name="T35" fmla="*/ 555 h 769"/>
                  <a:gd name="T36" fmla="*/ 1276 w 2156"/>
                  <a:gd name="T37" fmla="*/ 555 h 769"/>
                  <a:gd name="T38" fmla="*/ 1276 w 2156"/>
                  <a:gd name="T39" fmla="*/ 555 h 769"/>
                  <a:gd name="T40" fmla="*/ 1276 w 2156"/>
                  <a:gd name="T41" fmla="*/ 555 h 769"/>
                  <a:gd name="T42" fmla="*/ 352 w 2156"/>
                  <a:gd name="T43" fmla="*/ 769 h 769"/>
                  <a:gd name="T44" fmla="*/ 352 w 2156"/>
                  <a:gd name="T45" fmla="*/ 769 h 769"/>
                  <a:gd name="T46" fmla="*/ 352 w 2156"/>
                  <a:gd name="T47" fmla="*/ 769 h 769"/>
                  <a:gd name="T48" fmla="*/ 352 w 2156"/>
                  <a:gd name="T49" fmla="*/ 769 h 769"/>
                  <a:gd name="T50" fmla="*/ 334 w 2156"/>
                  <a:gd name="T51" fmla="*/ 769 h 7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56" h="769">
                    <a:moveTo>
                      <a:pt x="334" y="769"/>
                    </a:moveTo>
                    <a:cubicBezTo>
                      <a:pt x="332" y="769"/>
                      <a:pt x="330" y="769"/>
                      <a:pt x="328" y="769"/>
                    </a:cubicBezTo>
                    <a:cubicBezTo>
                      <a:pt x="323" y="769"/>
                      <a:pt x="317" y="769"/>
                      <a:pt x="309" y="769"/>
                    </a:cubicBezTo>
                    <a:cubicBezTo>
                      <a:pt x="71" y="762"/>
                      <a:pt x="0" y="645"/>
                      <a:pt x="105" y="431"/>
                    </a:cubicBezTo>
                    <a:cubicBezTo>
                      <a:pt x="129" y="434"/>
                      <a:pt x="156" y="435"/>
                      <a:pt x="188" y="435"/>
                    </a:cubicBezTo>
                    <a:cubicBezTo>
                      <a:pt x="319" y="435"/>
                      <a:pt x="523" y="409"/>
                      <a:pt x="841" y="329"/>
                    </a:cubicBezTo>
                    <a:cubicBezTo>
                      <a:pt x="1360" y="198"/>
                      <a:pt x="1826" y="69"/>
                      <a:pt x="2156" y="0"/>
                    </a:cubicBezTo>
                    <a:cubicBezTo>
                      <a:pt x="1755" y="203"/>
                      <a:pt x="1284" y="549"/>
                      <a:pt x="1276" y="555"/>
                    </a:cubicBezTo>
                    <a:lnTo>
                      <a:pt x="1276" y="555"/>
                    </a:lnTo>
                    <a:cubicBezTo>
                      <a:pt x="1276" y="555"/>
                      <a:pt x="1276" y="555"/>
                      <a:pt x="1276" y="555"/>
                    </a:cubicBezTo>
                    <a:lnTo>
                      <a:pt x="1276" y="555"/>
                    </a:lnTo>
                    <a:lnTo>
                      <a:pt x="1276" y="555"/>
                    </a:lnTo>
                    <a:lnTo>
                      <a:pt x="1276" y="555"/>
                    </a:lnTo>
                    <a:lnTo>
                      <a:pt x="1276" y="555"/>
                    </a:lnTo>
                    <a:lnTo>
                      <a:pt x="1276" y="555"/>
                    </a:lnTo>
                    <a:lnTo>
                      <a:pt x="1276" y="555"/>
                    </a:lnTo>
                    <a:lnTo>
                      <a:pt x="1276" y="555"/>
                    </a:lnTo>
                    <a:lnTo>
                      <a:pt x="1276" y="555"/>
                    </a:lnTo>
                    <a:lnTo>
                      <a:pt x="1276" y="555"/>
                    </a:lnTo>
                    <a:lnTo>
                      <a:pt x="1276" y="555"/>
                    </a:lnTo>
                    <a:lnTo>
                      <a:pt x="1276" y="555"/>
                    </a:lnTo>
                    <a:cubicBezTo>
                      <a:pt x="1276" y="555"/>
                      <a:pt x="495" y="756"/>
                      <a:pt x="352" y="769"/>
                    </a:cubicBezTo>
                    <a:cubicBezTo>
                      <a:pt x="352" y="769"/>
                      <a:pt x="352" y="769"/>
                      <a:pt x="352" y="769"/>
                    </a:cubicBezTo>
                    <a:lnTo>
                      <a:pt x="352" y="769"/>
                    </a:lnTo>
                    <a:lnTo>
                      <a:pt x="352" y="769"/>
                    </a:lnTo>
                    <a:cubicBezTo>
                      <a:pt x="346" y="769"/>
                      <a:pt x="340" y="769"/>
                      <a:pt x="334" y="769"/>
                    </a:cubicBezTo>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 name="Freeform 8">
                <a:extLst>
                  <a:ext uri="{FF2B5EF4-FFF2-40B4-BE49-F238E27FC236}">
                    <a16:creationId xmlns:a16="http://schemas.microsoft.com/office/drawing/2014/main" id="{981CCB31-10CF-4313-96E9-1D3238FEEE8C}"/>
                  </a:ext>
                </a:extLst>
              </p:cNvPr>
              <p:cNvSpPr>
                <a:spLocks/>
              </p:cNvSpPr>
              <p:nvPr/>
            </p:nvSpPr>
            <p:spPr bwMode="auto">
              <a:xfrm>
                <a:off x="4728008" y="1328608"/>
                <a:ext cx="2753448" cy="2781572"/>
              </a:xfrm>
              <a:custGeom>
                <a:avLst/>
                <a:gdLst>
                  <a:gd name="T0" fmla="*/ 3194 w 3934"/>
                  <a:gd name="T1" fmla="*/ 0 h 3983"/>
                  <a:gd name="T2" fmla="*/ 2466 w 3934"/>
                  <a:gd name="T3" fmla="*/ 1925 h 3983"/>
                  <a:gd name="T4" fmla="*/ 1131 w 3934"/>
                  <a:gd name="T5" fmla="*/ 3760 h 3983"/>
                  <a:gd name="T6" fmla="*/ 83 w 3934"/>
                  <a:gd name="T7" fmla="*/ 3115 h 3983"/>
                  <a:gd name="T8" fmla="*/ 756 w 3934"/>
                  <a:gd name="T9" fmla="*/ 1948 h 3983"/>
                  <a:gd name="T10" fmla="*/ 3194 w 3934"/>
                  <a:gd name="T11" fmla="*/ 0 h 3983"/>
                </a:gdLst>
                <a:ahLst/>
                <a:cxnLst>
                  <a:cxn ang="0">
                    <a:pos x="T0" y="T1"/>
                  </a:cxn>
                  <a:cxn ang="0">
                    <a:pos x="T2" y="T3"/>
                  </a:cxn>
                  <a:cxn ang="0">
                    <a:pos x="T4" y="T5"/>
                  </a:cxn>
                  <a:cxn ang="0">
                    <a:pos x="T6" y="T7"/>
                  </a:cxn>
                  <a:cxn ang="0">
                    <a:pos x="T8" y="T9"/>
                  </a:cxn>
                  <a:cxn ang="0">
                    <a:pos x="T10" y="T11"/>
                  </a:cxn>
                </a:cxnLst>
                <a:rect l="0" t="0" r="r" b="b"/>
                <a:pathLst>
                  <a:path w="3934" h="3983">
                    <a:moveTo>
                      <a:pt x="3194" y="0"/>
                    </a:moveTo>
                    <a:cubicBezTo>
                      <a:pt x="3194" y="0"/>
                      <a:pt x="3934" y="835"/>
                      <a:pt x="2466" y="1925"/>
                    </a:cubicBezTo>
                    <a:cubicBezTo>
                      <a:pt x="892" y="3093"/>
                      <a:pt x="484" y="3773"/>
                      <a:pt x="1131" y="3760"/>
                    </a:cubicBezTo>
                    <a:cubicBezTo>
                      <a:pt x="1131" y="3760"/>
                      <a:pt x="224" y="3983"/>
                      <a:pt x="83" y="3115"/>
                    </a:cubicBezTo>
                    <a:cubicBezTo>
                      <a:pt x="0" y="2603"/>
                      <a:pt x="336" y="2296"/>
                      <a:pt x="756" y="1948"/>
                    </a:cubicBezTo>
                    <a:cubicBezTo>
                      <a:pt x="756" y="1948"/>
                      <a:pt x="2211" y="910"/>
                      <a:pt x="3194" y="0"/>
                    </a:cubicBez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 name="Freeform 9">
                <a:extLst>
                  <a:ext uri="{FF2B5EF4-FFF2-40B4-BE49-F238E27FC236}">
                    <a16:creationId xmlns:a16="http://schemas.microsoft.com/office/drawing/2014/main" id="{23758CD3-9B7F-4E08-85E4-CAFFAF240396}"/>
                  </a:ext>
                </a:extLst>
              </p:cNvPr>
              <p:cNvSpPr>
                <a:spLocks/>
              </p:cNvSpPr>
              <p:nvPr/>
            </p:nvSpPr>
            <p:spPr bwMode="auto">
              <a:xfrm>
                <a:off x="5908567" y="4419800"/>
                <a:ext cx="809838" cy="1081400"/>
              </a:xfrm>
              <a:custGeom>
                <a:avLst/>
                <a:gdLst>
                  <a:gd name="T0" fmla="*/ 730 w 1157"/>
                  <a:gd name="T1" fmla="*/ 0 h 1548"/>
                  <a:gd name="T2" fmla="*/ 1148 w 1157"/>
                  <a:gd name="T3" fmla="*/ 1527 h 1548"/>
                  <a:gd name="T4" fmla="*/ 1139 w 1157"/>
                  <a:gd name="T5" fmla="*/ 1545 h 1548"/>
                  <a:gd name="T6" fmla="*/ 573 w 1157"/>
                  <a:gd name="T7" fmla="*/ 1290 h 1548"/>
                  <a:gd name="T8" fmla="*/ 730 w 1157"/>
                  <a:gd name="T9" fmla="*/ 0 h 1548"/>
                </a:gdLst>
                <a:ahLst/>
                <a:cxnLst>
                  <a:cxn ang="0">
                    <a:pos x="T0" y="T1"/>
                  </a:cxn>
                  <a:cxn ang="0">
                    <a:pos x="T2" y="T3"/>
                  </a:cxn>
                  <a:cxn ang="0">
                    <a:pos x="T4" y="T5"/>
                  </a:cxn>
                  <a:cxn ang="0">
                    <a:pos x="T6" y="T7"/>
                  </a:cxn>
                  <a:cxn ang="0">
                    <a:pos x="T8" y="T9"/>
                  </a:cxn>
                </a:cxnLst>
                <a:rect l="0" t="0" r="r" b="b"/>
                <a:pathLst>
                  <a:path w="1157" h="1548">
                    <a:moveTo>
                      <a:pt x="730" y="0"/>
                    </a:moveTo>
                    <a:cubicBezTo>
                      <a:pt x="730" y="0"/>
                      <a:pt x="232" y="851"/>
                      <a:pt x="1148" y="1527"/>
                    </a:cubicBezTo>
                    <a:cubicBezTo>
                      <a:pt x="1157" y="1534"/>
                      <a:pt x="1150" y="1548"/>
                      <a:pt x="1139" y="1545"/>
                    </a:cubicBezTo>
                    <a:cubicBezTo>
                      <a:pt x="994" y="1497"/>
                      <a:pt x="761" y="1394"/>
                      <a:pt x="573" y="1290"/>
                    </a:cubicBezTo>
                    <a:cubicBezTo>
                      <a:pt x="0" y="972"/>
                      <a:pt x="442" y="315"/>
                      <a:pt x="730" y="0"/>
                    </a:cubicBezTo>
                    <a:close/>
                  </a:path>
                </a:pathLst>
              </a:custGeom>
              <a:solidFill>
                <a:schemeClr val="accent4">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 name="Freeform 11">
                <a:extLst>
                  <a:ext uri="{FF2B5EF4-FFF2-40B4-BE49-F238E27FC236}">
                    <a16:creationId xmlns:a16="http://schemas.microsoft.com/office/drawing/2014/main" id="{19615501-48C6-4DBA-94DA-4A423D696CF8}"/>
                  </a:ext>
                </a:extLst>
              </p:cNvPr>
              <p:cNvSpPr>
                <a:spLocks/>
              </p:cNvSpPr>
              <p:nvPr/>
            </p:nvSpPr>
            <p:spPr bwMode="auto">
              <a:xfrm>
                <a:off x="5661018" y="3101521"/>
                <a:ext cx="1759336" cy="2224870"/>
              </a:xfrm>
              <a:custGeom>
                <a:avLst/>
                <a:gdLst>
                  <a:gd name="T0" fmla="*/ 2513 w 2513"/>
                  <a:gd name="T1" fmla="*/ 449 h 3187"/>
                  <a:gd name="T2" fmla="*/ 1939 w 2513"/>
                  <a:gd name="T3" fmla="*/ 0 h 3187"/>
                  <a:gd name="T4" fmla="*/ 522 w 2513"/>
                  <a:gd name="T5" fmla="*/ 1217 h 3187"/>
                  <a:gd name="T6" fmla="*/ 208 w 2513"/>
                  <a:gd name="T7" fmla="*/ 2400 h 3187"/>
                  <a:gd name="T8" fmla="*/ 209 w 2513"/>
                  <a:gd name="T9" fmla="*/ 2401 h 3187"/>
                  <a:gd name="T10" fmla="*/ 935 w 2513"/>
                  <a:gd name="T11" fmla="*/ 3187 h 3187"/>
                  <a:gd name="T12" fmla="*/ 2513 w 2513"/>
                  <a:gd name="T13" fmla="*/ 449 h 3187"/>
                </a:gdLst>
                <a:ahLst/>
                <a:cxnLst>
                  <a:cxn ang="0">
                    <a:pos x="T0" y="T1"/>
                  </a:cxn>
                  <a:cxn ang="0">
                    <a:pos x="T2" y="T3"/>
                  </a:cxn>
                  <a:cxn ang="0">
                    <a:pos x="T4" y="T5"/>
                  </a:cxn>
                  <a:cxn ang="0">
                    <a:pos x="T6" y="T7"/>
                  </a:cxn>
                  <a:cxn ang="0">
                    <a:pos x="T8" y="T9"/>
                  </a:cxn>
                  <a:cxn ang="0">
                    <a:pos x="T10" y="T11"/>
                  </a:cxn>
                  <a:cxn ang="0">
                    <a:pos x="T12" y="T13"/>
                  </a:cxn>
                </a:cxnLst>
                <a:rect l="0" t="0" r="r" b="b"/>
                <a:pathLst>
                  <a:path w="2513" h="3187">
                    <a:moveTo>
                      <a:pt x="2513" y="449"/>
                    </a:moveTo>
                    <a:cubicBezTo>
                      <a:pt x="2498" y="44"/>
                      <a:pt x="1939" y="0"/>
                      <a:pt x="1939" y="0"/>
                    </a:cubicBezTo>
                    <a:cubicBezTo>
                      <a:pt x="2266" y="178"/>
                      <a:pt x="1258" y="393"/>
                      <a:pt x="522" y="1217"/>
                    </a:cubicBezTo>
                    <a:cubicBezTo>
                      <a:pt x="0" y="1802"/>
                      <a:pt x="208" y="2400"/>
                      <a:pt x="208" y="2400"/>
                    </a:cubicBezTo>
                    <a:lnTo>
                      <a:pt x="209" y="2401"/>
                    </a:lnTo>
                    <a:cubicBezTo>
                      <a:pt x="373" y="2948"/>
                      <a:pt x="935" y="3187"/>
                      <a:pt x="935" y="3187"/>
                    </a:cubicBezTo>
                    <a:cubicBezTo>
                      <a:pt x="33" y="1888"/>
                      <a:pt x="2502" y="1213"/>
                      <a:pt x="2513" y="449"/>
                    </a:cubicBezTo>
                    <a:close/>
                  </a:path>
                </a:pathLst>
              </a:custGeom>
              <a:solidFill>
                <a:schemeClr val="accent4">
                  <a:lumMod val="60000"/>
                  <a:lumOff val="4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 name="Freeform 16">
                <a:extLst>
                  <a:ext uri="{FF2B5EF4-FFF2-40B4-BE49-F238E27FC236}">
                    <a16:creationId xmlns:a16="http://schemas.microsoft.com/office/drawing/2014/main" id="{5CB611FA-2E5A-4C2B-A440-D3DC01008881}"/>
                  </a:ext>
                </a:extLst>
              </p:cNvPr>
              <p:cNvSpPr>
                <a:spLocks noEditPoints="1"/>
              </p:cNvSpPr>
              <p:nvPr/>
            </p:nvSpPr>
            <p:spPr bwMode="auto">
              <a:xfrm>
                <a:off x="4735767" y="1328608"/>
                <a:ext cx="2319918" cy="2643852"/>
              </a:xfrm>
              <a:custGeom>
                <a:avLst/>
                <a:gdLst>
                  <a:gd name="T0" fmla="*/ 871 w 3314"/>
                  <a:gd name="T1" fmla="*/ 3786 h 3786"/>
                  <a:gd name="T2" fmla="*/ 871 w 3314"/>
                  <a:gd name="T3" fmla="*/ 3786 h 3786"/>
                  <a:gd name="T4" fmla="*/ 871 w 3314"/>
                  <a:gd name="T5" fmla="*/ 3786 h 3786"/>
                  <a:gd name="T6" fmla="*/ 871 w 3314"/>
                  <a:gd name="T7" fmla="*/ 3786 h 3786"/>
                  <a:gd name="T8" fmla="*/ 867 w 3314"/>
                  <a:gd name="T9" fmla="*/ 3786 h 3786"/>
                  <a:gd name="T10" fmla="*/ 531 w 3314"/>
                  <a:gd name="T11" fmla="*/ 3729 h 3786"/>
                  <a:gd name="T12" fmla="*/ 531 w 3314"/>
                  <a:gd name="T13" fmla="*/ 3729 h 3786"/>
                  <a:gd name="T14" fmla="*/ 867 w 3314"/>
                  <a:gd name="T15" fmla="*/ 3786 h 3786"/>
                  <a:gd name="T16" fmla="*/ 954 w 3314"/>
                  <a:gd name="T17" fmla="*/ 3783 h 3786"/>
                  <a:gd name="T18" fmla="*/ 1119 w 3314"/>
                  <a:gd name="T19" fmla="*/ 3760 h 3786"/>
                  <a:gd name="T20" fmla="*/ 1119 w 3314"/>
                  <a:gd name="T21" fmla="*/ 3760 h 3786"/>
                  <a:gd name="T22" fmla="*/ 1119 w 3314"/>
                  <a:gd name="T23" fmla="*/ 3760 h 3786"/>
                  <a:gd name="T24" fmla="*/ 954 w 3314"/>
                  <a:gd name="T25" fmla="*/ 3783 h 3786"/>
                  <a:gd name="T26" fmla="*/ 531 w 3314"/>
                  <a:gd name="T27" fmla="*/ 3729 h 3786"/>
                  <a:gd name="T28" fmla="*/ 73 w 3314"/>
                  <a:gd name="T29" fmla="*/ 3124 h 3786"/>
                  <a:gd name="T30" fmla="*/ 73 w 3314"/>
                  <a:gd name="T31" fmla="*/ 3123 h 3786"/>
                  <a:gd name="T32" fmla="*/ 71 w 3314"/>
                  <a:gd name="T33" fmla="*/ 3115 h 3786"/>
                  <a:gd name="T34" fmla="*/ 71 w 3314"/>
                  <a:gd name="T35" fmla="*/ 3115 h 3786"/>
                  <a:gd name="T36" fmla="*/ 567 w 3314"/>
                  <a:gd name="T37" fmla="*/ 2098 h 3786"/>
                  <a:gd name="T38" fmla="*/ 740 w 3314"/>
                  <a:gd name="T39" fmla="*/ 1952 h 3786"/>
                  <a:gd name="T40" fmla="*/ 744 w 3314"/>
                  <a:gd name="T41" fmla="*/ 1948 h 3786"/>
                  <a:gd name="T42" fmla="*/ 760 w 3314"/>
                  <a:gd name="T43" fmla="*/ 1937 h 3786"/>
                  <a:gd name="T44" fmla="*/ 3182 w 3314"/>
                  <a:gd name="T45" fmla="*/ 0 h 3786"/>
                  <a:gd name="T46" fmla="*/ 1619 w 3314"/>
                  <a:gd name="T47" fmla="*/ 1820 h 3786"/>
                  <a:gd name="T48" fmla="*/ 531 w 3314"/>
                  <a:gd name="T49" fmla="*/ 3729 h 37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314" h="3786">
                    <a:moveTo>
                      <a:pt x="871" y="3786"/>
                    </a:moveTo>
                    <a:lnTo>
                      <a:pt x="871" y="3786"/>
                    </a:lnTo>
                    <a:lnTo>
                      <a:pt x="871" y="3786"/>
                    </a:lnTo>
                    <a:lnTo>
                      <a:pt x="871" y="3786"/>
                    </a:lnTo>
                    <a:close/>
                    <a:moveTo>
                      <a:pt x="867" y="3786"/>
                    </a:moveTo>
                    <a:cubicBezTo>
                      <a:pt x="766" y="3785"/>
                      <a:pt x="647" y="3772"/>
                      <a:pt x="531" y="3729"/>
                    </a:cubicBezTo>
                    <a:cubicBezTo>
                      <a:pt x="531" y="3729"/>
                      <a:pt x="531" y="3729"/>
                      <a:pt x="531" y="3729"/>
                    </a:cubicBezTo>
                    <a:cubicBezTo>
                      <a:pt x="647" y="3772"/>
                      <a:pt x="766" y="3785"/>
                      <a:pt x="867" y="3786"/>
                    </a:cubicBezTo>
                    <a:close/>
                    <a:moveTo>
                      <a:pt x="954" y="3783"/>
                    </a:moveTo>
                    <a:cubicBezTo>
                      <a:pt x="1006" y="3778"/>
                      <a:pt x="1062" y="3771"/>
                      <a:pt x="1119" y="3760"/>
                    </a:cubicBezTo>
                    <a:cubicBezTo>
                      <a:pt x="1119" y="3760"/>
                      <a:pt x="1119" y="3760"/>
                      <a:pt x="1119" y="3760"/>
                    </a:cubicBezTo>
                    <a:cubicBezTo>
                      <a:pt x="1119" y="3760"/>
                      <a:pt x="1119" y="3760"/>
                      <a:pt x="1119" y="3760"/>
                    </a:cubicBezTo>
                    <a:cubicBezTo>
                      <a:pt x="1116" y="3761"/>
                      <a:pt x="1051" y="3776"/>
                      <a:pt x="954" y="3783"/>
                    </a:cubicBezTo>
                    <a:close/>
                    <a:moveTo>
                      <a:pt x="531" y="3729"/>
                    </a:moveTo>
                    <a:cubicBezTo>
                      <a:pt x="327" y="3653"/>
                      <a:pt x="134" y="3483"/>
                      <a:pt x="73" y="3124"/>
                    </a:cubicBezTo>
                    <a:cubicBezTo>
                      <a:pt x="73" y="3124"/>
                      <a:pt x="73" y="3124"/>
                      <a:pt x="73" y="3123"/>
                    </a:cubicBezTo>
                    <a:cubicBezTo>
                      <a:pt x="72" y="3120"/>
                      <a:pt x="72" y="3117"/>
                      <a:pt x="71" y="3115"/>
                    </a:cubicBezTo>
                    <a:lnTo>
                      <a:pt x="71" y="3115"/>
                    </a:lnTo>
                    <a:cubicBezTo>
                      <a:pt x="0" y="2677"/>
                      <a:pt x="235" y="2389"/>
                      <a:pt x="567" y="2098"/>
                    </a:cubicBezTo>
                    <a:cubicBezTo>
                      <a:pt x="622" y="2050"/>
                      <a:pt x="680" y="2002"/>
                      <a:pt x="740" y="1952"/>
                    </a:cubicBezTo>
                    <a:cubicBezTo>
                      <a:pt x="741" y="1951"/>
                      <a:pt x="743" y="1950"/>
                      <a:pt x="744" y="1948"/>
                    </a:cubicBezTo>
                    <a:cubicBezTo>
                      <a:pt x="744" y="1948"/>
                      <a:pt x="750" y="1945"/>
                      <a:pt x="760" y="1937"/>
                    </a:cubicBezTo>
                    <a:cubicBezTo>
                      <a:pt x="926" y="1818"/>
                      <a:pt x="2363" y="781"/>
                      <a:pt x="3182" y="0"/>
                    </a:cubicBezTo>
                    <a:cubicBezTo>
                      <a:pt x="3182" y="0"/>
                      <a:pt x="3314" y="610"/>
                      <a:pt x="1619" y="1820"/>
                    </a:cubicBezTo>
                    <a:cubicBezTo>
                      <a:pt x="279" y="2775"/>
                      <a:pt x="79" y="3520"/>
                      <a:pt x="531" y="3729"/>
                    </a:cubicBezTo>
                  </a:path>
                </a:pathLst>
              </a:custGeom>
              <a:solidFill>
                <a:schemeClr val="accent4">
                  <a:lumMod val="60000"/>
                  <a:lumOff val="4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9" name="Freeform 17">
                <a:extLst>
                  <a:ext uri="{FF2B5EF4-FFF2-40B4-BE49-F238E27FC236}">
                    <a16:creationId xmlns:a16="http://schemas.microsoft.com/office/drawing/2014/main" id="{DF09DEC8-74B5-4531-9242-3E9E2D3E8E5D}"/>
                  </a:ext>
                </a:extLst>
              </p:cNvPr>
              <p:cNvSpPr>
                <a:spLocks/>
              </p:cNvSpPr>
              <p:nvPr/>
            </p:nvSpPr>
            <p:spPr bwMode="auto">
              <a:xfrm>
                <a:off x="5147960" y="3101521"/>
                <a:ext cx="2205474" cy="2224870"/>
              </a:xfrm>
              <a:custGeom>
                <a:avLst/>
                <a:gdLst>
                  <a:gd name="T0" fmla="*/ 2848 w 3150"/>
                  <a:gd name="T1" fmla="*/ 544 h 3187"/>
                  <a:gd name="T2" fmla="*/ 2980 w 3150"/>
                  <a:gd name="T3" fmla="*/ 119 h 3187"/>
                  <a:gd name="T4" fmla="*/ 2671 w 3150"/>
                  <a:gd name="T5" fmla="*/ 0 h 3187"/>
                  <a:gd name="T6" fmla="*/ 1254 w 3150"/>
                  <a:gd name="T7" fmla="*/ 1217 h 3187"/>
                  <a:gd name="T8" fmla="*/ 940 w 3150"/>
                  <a:gd name="T9" fmla="*/ 2400 h 3187"/>
                  <a:gd name="T10" fmla="*/ 941 w 3150"/>
                  <a:gd name="T11" fmla="*/ 2401 h 3187"/>
                  <a:gd name="T12" fmla="*/ 1667 w 3150"/>
                  <a:gd name="T13" fmla="*/ 3187 h 3187"/>
                  <a:gd name="T14" fmla="*/ 2848 w 3150"/>
                  <a:gd name="T15" fmla="*/ 544 h 318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50" h="3187">
                    <a:moveTo>
                      <a:pt x="2848" y="544"/>
                    </a:moveTo>
                    <a:cubicBezTo>
                      <a:pt x="3150" y="322"/>
                      <a:pt x="2995" y="136"/>
                      <a:pt x="2980" y="119"/>
                    </a:cubicBezTo>
                    <a:cubicBezTo>
                      <a:pt x="2825" y="17"/>
                      <a:pt x="2671" y="0"/>
                      <a:pt x="2671" y="0"/>
                    </a:cubicBezTo>
                    <a:cubicBezTo>
                      <a:pt x="2998" y="178"/>
                      <a:pt x="1990" y="393"/>
                      <a:pt x="1254" y="1217"/>
                    </a:cubicBezTo>
                    <a:cubicBezTo>
                      <a:pt x="732" y="1802"/>
                      <a:pt x="940" y="2400"/>
                      <a:pt x="940" y="2400"/>
                    </a:cubicBezTo>
                    <a:lnTo>
                      <a:pt x="941" y="2401"/>
                    </a:lnTo>
                    <a:cubicBezTo>
                      <a:pt x="1105" y="2948"/>
                      <a:pt x="1667" y="3187"/>
                      <a:pt x="1667" y="3187"/>
                    </a:cubicBezTo>
                    <a:cubicBezTo>
                      <a:pt x="0" y="2212"/>
                      <a:pt x="2522" y="784"/>
                      <a:pt x="2848" y="544"/>
                    </a:cubicBez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2" name="Block Arc 1">
              <a:extLst>
                <a:ext uri="{FF2B5EF4-FFF2-40B4-BE49-F238E27FC236}">
                  <a16:creationId xmlns:a16="http://schemas.microsoft.com/office/drawing/2014/main" id="{E2AB5828-177B-4FCE-8051-FDE0C07B2A05}"/>
                </a:ext>
              </a:extLst>
            </p:cNvPr>
            <p:cNvSpPr/>
            <p:nvPr/>
          </p:nvSpPr>
          <p:spPr>
            <a:xfrm rot="13500000">
              <a:off x="4849166" y="960939"/>
              <a:ext cx="2668259" cy="2668259"/>
            </a:xfrm>
            <a:prstGeom prst="blockArc">
              <a:avLst>
                <a:gd name="adj1" fmla="val 10800000"/>
                <a:gd name="adj2" fmla="val 215374"/>
                <a:gd name="adj3" fmla="val 2694"/>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sp>
        <p:nvSpPr>
          <p:cNvPr id="22" name="TextBox 21">
            <a:extLst>
              <a:ext uri="{FF2B5EF4-FFF2-40B4-BE49-F238E27FC236}">
                <a16:creationId xmlns:a16="http://schemas.microsoft.com/office/drawing/2014/main" id="{8655A2F0-CC6E-4753-B70D-06B27D1E8FDF}"/>
              </a:ext>
            </a:extLst>
          </p:cNvPr>
          <p:cNvSpPr txBox="1"/>
          <p:nvPr/>
        </p:nvSpPr>
        <p:spPr>
          <a:xfrm>
            <a:off x="3891141" y="3137262"/>
            <a:ext cx="4409733" cy="830997"/>
          </a:xfrm>
          <a:prstGeom prst="rect">
            <a:avLst/>
          </a:prstGeom>
          <a:noFill/>
        </p:spPr>
        <p:txBody>
          <a:bodyPr wrap="none" rtlCol="0">
            <a:spAutoFit/>
          </a:bodyPr>
          <a:lstStyle/>
          <a:p>
            <a:pPr algn="ctr"/>
            <a:r>
              <a:rPr lang="en-US" sz="4800" spc="600" dirty="0">
                <a:solidFill>
                  <a:schemeClr val="bg1"/>
                </a:solidFill>
              </a:rPr>
              <a:t>CONTACT US!</a:t>
            </a:r>
          </a:p>
        </p:txBody>
      </p:sp>
      <p:grpSp>
        <p:nvGrpSpPr>
          <p:cNvPr id="12" name="Group 11">
            <a:extLst>
              <a:ext uri="{FF2B5EF4-FFF2-40B4-BE49-F238E27FC236}">
                <a16:creationId xmlns:a16="http://schemas.microsoft.com/office/drawing/2014/main" id="{61A4B0D5-04C4-4CF9-9F5D-D4D666CD7D60}"/>
              </a:ext>
            </a:extLst>
          </p:cNvPr>
          <p:cNvGrpSpPr/>
          <p:nvPr/>
        </p:nvGrpSpPr>
        <p:grpSpPr>
          <a:xfrm>
            <a:off x="2036270" y="4875965"/>
            <a:ext cx="8119461" cy="296712"/>
            <a:chOff x="1888139" y="4758626"/>
            <a:chExt cx="8119461" cy="296712"/>
          </a:xfrm>
        </p:grpSpPr>
        <p:sp>
          <p:nvSpPr>
            <p:cNvPr id="18" name="Rectangle 17">
              <a:extLst>
                <a:ext uri="{FF2B5EF4-FFF2-40B4-BE49-F238E27FC236}">
                  <a16:creationId xmlns:a16="http://schemas.microsoft.com/office/drawing/2014/main" id="{3ADE9B69-B532-4E56-A975-9F01C700E8D2}"/>
                </a:ext>
              </a:extLst>
            </p:cNvPr>
            <p:cNvSpPr/>
            <p:nvPr/>
          </p:nvSpPr>
          <p:spPr>
            <a:xfrm>
              <a:off x="1888139" y="4758626"/>
              <a:ext cx="2125062" cy="261610"/>
            </a:xfrm>
            <a:prstGeom prst="rect">
              <a:avLst/>
            </a:prstGeom>
          </p:spPr>
          <p:txBody>
            <a:bodyPr wrap="square">
              <a:spAutoFit/>
            </a:bodyPr>
            <a:lstStyle/>
            <a:p>
              <a:r>
                <a:rPr lang="en-US" sz="1100" b="1" i="0" dirty="0">
                  <a:solidFill>
                    <a:schemeClr val="bg1"/>
                  </a:solidFill>
                  <a:effectLst/>
                </a:rPr>
                <a:t>Email : caveemail@gmail.com</a:t>
              </a:r>
              <a:endParaRPr lang="en-US" sz="1100" dirty="0">
                <a:solidFill>
                  <a:schemeClr val="bg1">
                    <a:lumMod val="75000"/>
                  </a:schemeClr>
                </a:solidFill>
              </a:endParaRPr>
            </a:p>
          </p:txBody>
        </p:sp>
        <p:sp>
          <p:nvSpPr>
            <p:cNvPr id="23" name="Rectangle 22">
              <a:extLst>
                <a:ext uri="{FF2B5EF4-FFF2-40B4-BE49-F238E27FC236}">
                  <a16:creationId xmlns:a16="http://schemas.microsoft.com/office/drawing/2014/main" id="{1103E741-C33C-413D-9F70-CBF6DE00F904}"/>
                </a:ext>
              </a:extLst>
            </p:cNvPr>
            <p:cNvSpPr/>
            <p:nvPr/>
          </p:nvSpPr>
          <p:spPr>
            <a:xfrm>
              <a:off x="5503221" y="4793728"/>
              <a:ext cx="1185557" cy="261610"/>
            </a:xfrm>
            <a:prstGeom prst="rect">
              <a:avLst/>
            </a:prstGeom>
          </p:spPr>
          <p:txBody>
            <a:bodyPr wrap="square">
              <a:spAutoFit/>
            </a:bodyPr>
            <a:lstStyle/>
            <a:p>
              <a:r>
                <a:rPr lang="en-US" sz="1100" b="1" i="0" dirty="0">
                  <a:solidFill>
                    <a:schemeClr val="bg1"/>
                  </a:solidFill>
                  <a:effectLst/>
                </a:rPr>
                <a:t>+0823339489</a:t>
              </a:r>
              <a:endParaRPr lang="en-US" sz="1100" dirty="0">
                <a:solidFill>
                  <a:schemeClr val="bg1">
                    <a:lumMod val="75000"/>
                  </a:schemeClr>
                </a:solidFill>
              </a:endParaRPr>
            </a:p>
          </p:txBody>
        </p:sp>
        <p:sp>
          <p:nvSpPr>
            <p:cNvPr id="24" name="Rectangle 23">
              <a:extLst>
                <a:ext uri="{FF2B5EF4-FFF2-40B4-BE49-F238E27FC236}">
                  <a16:creationId xmlns:a16="http://schemas.microsoft.com/office/drawing/2014/main" id="{B0BDE754-1C22-4FB4-96E7-F85B6C07EE14}"/>
                </a:ext>
              </a:extLst>
            </p:cNvPr>
            <p:cNvSpPr/>
            <p:nvPr/>
          </p:nvSpPr>
          <p:spPr>
            <a:xfrm>
              <a:off x="8178798" y="4758626"/>
              <a:ext cx="1828802" cy="261610"/>
            </a:xfrm>
            <a:prstGeom prst="rect">
              <a:avLst/>
            </a:prstGeom>
          </p:spPr>
          <p:txBody>
            <a:bodyPr wrap="square">
              <a:spAutoFit/>
            </a:bodyPr>
            <a:lstStyle/>
            <a:p>
              <a:r>
                <a:rPr lang="en-US" sz="1100" b="1" i="0" dirty="0">
                  <a:solidFill>
                    <a:schemeClr val="bg1"/>
                  </a:solidFill>
                  <a:effectLst/>
                </a:rPr>
                <a:t>www.yourwebsite.com</a:t>
              </a:r>
              <a:endParaRPr lang="en-US" sz="1100" dirty="0">
                <a:solidFill>
                  <a:schemeClr val="bg1">
                    <a:lumMod val="75000"/>
                  </a:schemeClr>
                </a:solidFill>
              </a:endParaRPr>
            </a:p>
          </p:txBody>
        </p:sp>
      </p:grpSp>
    </p:spTree>
    <p:extLst>
      <p:ext uri="{BB962C8B-B14F-4D97-AF65-F5344CB8AC3E}">
        <p14:creationId xmlns:p14="http://schemas.microsoft.com/office/powerpoint/2010/main" val="3910574085"/>
      </p:ext>
    </p:extLst>
  </p:cSld>
  <p:clrMapOvr>
    <a:masterClrMapping/>
  </p:clrMapOvr>
  <p:transition spd="slow">
    <p:wip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Rounded Corners 10">
            <a:extLst>
              <a:ext uri="{FF2B5EF4-FFF2-40B4-BE49-F238E27FC236}">
                <a16:creationId xmlns:a16="http://schemas.microsoft.com/office/drawing/2014/main" id="{687F99D1-0AB6-430F-A76D-E03EB1E9E413}"/>
              </a:ext>
            </a:extLst>
          </p:cNvPr>
          <p:cNvSpPr/>
          <p:nvPr/>
        </p:nvSpPr>
        <p:spPr>
          <a:xfrm rot="2700000">
            <a:off x="1794088" y="2867512"/>
            <a:ext cx="1580179" cy="1580179"/>
          </a:xfrm>
          <a:prstGeom prst="roundRect">
            <a:avLst>
              <a:gd name="adj" fmla="val 9944"/>
            </a:avLst>
          </a:prstGeom>
          <a:solidFill>
            <a:schemeClr val="bg1">
              <a:alpha val="8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Rounded Corners 23">
            <a:extLst>
              <a:ext uri="{FF2B5EF4-FFF2-40B4-BE49-F238E27FC236}">
                <a16:creationId xmlns:a16="http://schemas.microsoft.com/office/drawing/2014/main" id="{99289E16-936F-44D7-B548-3A009561F7D9}"/>
              </a:ext>
            </a:extLst>
          </p:cNvPr>
          <p:cNvSpPr/>
          <p:nvPr/>
        </p:nvSpPr>
        <p:spPr>
          <a:xfrm rot="2700000">
            <a:off x="5305913" y="2867511"/>
            <a:ext cx="1580179" cy="1580179"/>
          </a:xfrm>
          <a:prstGeom prst="roundRect">
            <a:avLst>
              <a:gd name="adj" fmla="val 9944"/>
            </a:avLst>
          </a:prstGeom>
          <a:solidFill>
            <a:schemeClr val="bg1">
              <a:alpha val="8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Rounded Corners 24">
            <a:extLst>
              <a:ext uri="{FF2B5EF4-FFF2-40B4-BE49-F238E27FC236}">
                <a16:creationId xmlns:a16="http://schemas.microsoft.com/office/drawing/2014/main" id="{2C80F1AE-5F32-44DC-9137-3CE1B3E2EDCA}"/>
              </a:ext>
            </a:extLst>
          </p:cNvPr>
          <p:cNvSpPr/>
          <p:nvPr/>
        </p:nvSpPr>
        <p:spPr>
          <a:xfrm rot="2700000">
            <a:off x="8817738" y="2867510"/>
            <a:ext cx="1580179" cy="1580179"/>
          </a:xfrm>
          <a:prstGeom prst="roundRect">
            <a:avLst>
              <a:gd name="adj" fmla="val 9944"/>
            </a:avLst>
          </a:prstGeom>
          <a:solidFill>
            <a:schemeClr val="bg1">
              <a:alpha val="8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a:extLst>
              <a:ext uri="{FF2B5EF4-FFF2-40B4-BE49-F238E27FC236}">
                <a16:creationId xmlns:a16="http://schemas.microsoft.com/office/drawing/2014/main" id="{9E909ECA-39E5-475E-A339-B4C8788B8E13}"/>
              </a:ext>
            </a:extLst>
          </p:cNvPr>
          <p:cNvSpPr txBox="1"/>
          <p:nvPr/>
        </p:nvSpPr>
        <p:spPr>
          <a:xfrm>
            <a:off x="2024149" y="3503710"/>
            <a:ext cx="1120051" cy="307777"/>
          </a:xfrm>
          <a:prstGeom prst="rect">
            <a:avLst/>
          </a:prstGeom>
          <a:noFill/>
        </p:spPr>
        <p:txBody>
          <a:bodyPr wrap="none" rtlCol="0">
            <a:spAutoFit/>
          </a:bodyPr>
          <a:lstStyle/>
          <a:p>
            <a:pPr algn="ctr"/>
            <a:r>
              <a:rPr lang="en-US" sz="1400" dirty="0">
                <a:solidFill>
                  <a:schemeClr val="tx1">
                    <a:lumMod val="65000"/>
                    <a:lumOff val="35000"/>
                  </a:schemeClr>
                </a:solidFill>
                <a:latin typeface="+mj-lt"/>
              </a:rPr>
              <a:t>Learn More :</a:t>
            </a:r>
          </a:p>
        </p:txBody>
      </p:sp>
      <p:sp>
        <p:nvSpPr>
          <p:cNvPr id="37" name="TextBox 36">
            <a:extLst>
              <a:ext uri="{FF2B5EF4-FFF2-40B4-BE49-F238E27FC236}">
                <a16:creationId xmlns:a16="http://schemas.microsoft.com/office/drawing/2014/main" id="{9C7B2686-38BF-4A0B-8A14-3737833D2A26}"/>
              </a:ext>
            </a:extLst>
          </p:cNvPr>
          <p:cNvSpPr txBox="1"/>
          <p:nvPr/>
        </p:nvSpPr>
        <p:spPr>
          <a:xfrm>
            <a:off x="5535975" y="3503709"/>
            <a:ext cx="1120051" cy="307777"/>
          </a:xfrm>
          <a:prstGeom prst="rect">
            <a:avLst/>
          </a:prstGeom>
          <a:noFill/>
        </p:spPr>
        <p:txBody>
          <a:bodyPr wrap="none" rtlCol="0">
            <a:spAutoFit/>
          </a:bodyPr>
          <a:lstStyle/>
          <a:p>
            <a:pPr algn="ctr"/>
            <a:r>
              <a:rPr lang="en-US" sz="1400" dirty="0">
                <a:solidFill>
                  <a:schemeClr val="tx1">
                    <a:lumMod val="65000"/>
                    <a:lumOff val="35000"/>
                  </a:schemeClr>
                </a:solidFill>
                <a:latin typeface="+mj-lt"/>
              </a:rPr>
              <a:t>Learn More :</a:t>
            </a:r>
          </a:p>
        </p:txBody>
      </p:sp>
      <p:sp>
        <p:nvSpPr>
          <p:cNvPr id="38" name="TextBox 37">
            <a:extLst>
              <a:ext uri="{FF2B5EF4-FFF2-40B4-BE49-F238E27FC236}">
                <a16:creationId xmlns:a16="http://schemas.microsoft.com/office/drawing/2014/main" id="{20478398-D933-4917-8D99-355323365D47}"/>
              </a:ext>
            </a:extLst>
          </p:cNvPr>
          <p:cNvSpPr txBox="1"/>
          <p:nvPr/>
        </p:nvSpPr>
        <p:spPr>
          <a:xfrm>
            <a:off x="9047800" y="3503706"/>
            <a:ext cx="1120051" cy="307777"/>
          </a:xfrm>
          <a:prstGeom prst="rect">
            <a:avLst/>
          </a:prstGeom>
          <a:noFill/>
        </p:spPr>
        <p:txBody>
          <a:bodyPr wrap="none" rtlCol="0">
            <a:spAutoFit/>
          </a:bodyPr>
          <a:lstStyle/>
          <a:p>
            <a:pPr algn="ctr"/>
            <a:r>
              <a:rPr lang="en-US" sz="1400" dirty="0">
                <a:solidFill>
                  <a:schemeClr val="tx1">
                    <a:lumMod val="65000"/>
                    <a:lumOff val="35000"/>
                  </a:schemeClr>
                </a:solidFill>
                <a:latin typeface="+mj-lt"/>
              </a:rPr>
              <a:t>Learn More :</a:t>
            </a:r>
          </a:p>
        </p:txBody>
      </p:sp>
      <p:sp>
        <p:nvSpPr>
          <p:cNvPr id="39" name="Rectangle 38">
            <a:extLst>
              <a:ext uri="{FF2B5EF4-FFF2-40B4-BE49-F238E27FC236}">
                <a16:creationId xmlns:a16="http://schemas.microsoft.com/office/drawing/2014/main" id="{DBC3E2F0-FFAF-45EE-A0B6-AB2081360C12}"/>
              </a:ext>
            </a:extLst>
          </p:cNvPr>
          <p:cNvSpPr/>
          <p:nvPr/>
        </p:nvSpPr>
        <p:spPr>
          <a:xfrm>
            <a:off x="1336784" y="5369089"/>
            <a:ext cx="2494780" cy="738664"/>
          </a:xfrm>
          <a:prstGeom prst="rect">
            <a:avLst/>
          </a:prstGeom>
        </p:spPr>
        <p:txBody>
          <a:bodyPr wrap="square">
            <a:spAutoFit/>
          </a:bodyPr>
          <a:lstStyle/>
          <a:p>
            <a:pPr algn="ctr">
              <a:lnSpc>
                <a:spcPct val="150000"/>
              </a:lnSpc>
            </a:pPr>
            <a:r>
              <a:rPr lang="en-US" sz="1400" b="0" dirty="0">
                <a:solidFill>
                  <a:schemeClr val="bg1">
                    <a:lumMod val="50000"/>
                  </a:schemeClr>
                </a:solidFill>
                <a:effectLst/>
              </a:rPr>
              <a:t>“Lorem ipsum dolor sit </a:t>
            </a:r>
            <a:r>
              <a:rPr lang="en-US" sz="1400" b="0" dirty="0" err="1">
                <a:solidFill>
                  <a:schemeClr val="bg1">
                    <a:lumMod val="50000"/>
                  </a:schemeClr>
                </a:solidFill>
                <a:effectLst/>
              </a:rPr>
              <a:t>amet</a:t>
            </a:r>
            <a:r>
              <a:rPr lang="en-US" sz="1400" b="0" dirty="0">
                <a:solidFill>
                  <a:schemeClr val="bg1">
                    <a:lumMod val="50000"/>
                  </a:schemeClr>
                </a:solidFill>
                <a:effectLst/>
              </a:rPr>
              <a:t>, </a:t>
            </a:r>
            <a:r>
              <a:rPr lang="en-US" sz="1400" b="0" dirty="0" err="1">
                <a:solidFill>
                  <a:schemeClr val="bg1">
                    <a:lumMod val="50000"/>
                  </a:schemeClr>
                </a:solidFill>
                <a:effectLst/>
              </a:rPr>
              <a:t>consectetur</a:t>
            </a:r>
            <a:r>
              <a:rPr lang="en-US" sz="1400" b="0" dirty="0">
                <a:solidFill>
                  <a:schemeClr val="bg1">
                    <a:lumMod val="50000"/>
                  </a:schemeClr>
                </a:solidFill>
                <a:effectLst/>
              </a:rPr>
              <a:t> </a:t>
            </a:r>
            <a:r>
              <a:rPr lang="en-US" sz="1400" b="0" dirty="0" err="1">
                <a:solidFill>
                  <a:schemeClr val="bg1">
                    <a:lumMod val="50000"/>
                  </a:schemeClr>
                </a:solidFill>
                <a:effectLst/>
              </a:rPr>
              <a:t>adipiscing</a:t>
            </a:r>
            <a:r>
              <a:rPr lang="en-US" sz="1400" b="0" dirty="0">
                <a:solidFill>
                  <a:schemeClr val="bg1">
                    <a:lumMod val="50000"/>
                  </a:schemeClr>
                </a:solidFill>
                <a:effectLst/>
              </a:rPr>
              <a:t> </a:t>
            </a:r>
            <a:r>
              <a:rPr lang="en-US" sz="1400" b="0" dirty="0" err="1">
                <a:solidFill>
                  <a:schemeClr val="bg1">
                    <a:lumMod val="50000"/>
                  </a:schemeClr>
                </a:solidFill>
                <a:effectLst/>
              </a:rPr>
              <a:t>elit</a:t>
            </a:r>
            <a:r>
              <a:rPr lang="en-US" sz="1400" b="0" dirty="0">
                <a:solidFill>
                  <a:schemeClr val="bg1">
                    <a:lumMod val="50000"/>
                  </a:schemeClr>
                </a:solidFill>
                <a:effectLst/>
              </a:rPr>
              <a:t>, </a:t>
            </a:r>
            <a:endParaRPr lang="en-US" sz="1400" dirty="0">
              <a:solidFill>
                <a:schemeClr val="bg1">
                  <a:lumMod val="50000"/>
                </a:schemeClr>
              </a:solidFill>
            </a:endParaRPr>
          </a:p>
        </p:txBody>
      </p:sp>
      <p:sp>
        <p:nvSpPr>
          <p:cNvPr id="40" name="Rectangle 39">
            <a:extLst>
              <a:ext uri="{FF2B5EF4-FFF2-40B4-BE49-F238E27FC236}">
                <a16:creationId xmlns:a16="http://schemas.microsoft.com/office/drawing/2014/main" id="{CAF754EB-6867-4595-A6A5-41AB3B1DC56C}"/>
              </a:ext>
            </a:extLst>
          </p:cNvPr>
          <p:cNvSpPr/>
          <p:nvPr/>
        </p:nvSpPr>
        <p:spPr>
          <a:xfrm>
            <a:off x="4848610" y="5369088"/>
            <a:ext cx="2494780" cy="738664"/>
          </a:xfrm>
          <a:prstGeom prst="rect">
            <a:avLst/>
          </a:prstGeom>
        </p:spPr>
        <p:txBody>
          <a:bodyPr wrap="square">
            <a:spAutoFit/>
          </a:bodyPr>
          <a:lstStyle/>
          <a:p>
            <a:pPr algn="ctr">
              <a:lnSpc>
                <a:spcPct val="150000"/>
              </a:lnSpc>
            </a:pPr>
            <a:r>
              <a:rPr lang="en-US" sz="1400" b="0" dirty="0">
                <a:solidFill>
                  <a:schemeClr val="bg1">
                    <a:lumMod val="50000"/>
                  </a:schemeClr>
                </a:solidFill>
                <a:effectLst/>
              </a:rPr>
              <a:t>“Lorem ipsum dolor sit </a:t>
            </a:r>
            <a:r>
              <a:rPr lang="en-US" sz="1400" b="0" dirty="0" err="1">
                <a:solidFill>
                  <a:schemeClr val="bg1">
                    <a:lumMod val="50000"/>
                  </a:schemeClr>
                </a:solidFill>
                <a:effectLst/>
              </a:rPr>
              <a:t>amet</a:t>
            </a:r>
            <a:r>
              <a:rPr lang="en-US" sz="1400" b="0" dirty="0">
                <a:solidFill>
                  <a:schemeClr val="bg1">
                    <a:lumMod val="50000"/>
                  </a:schemeClr>
                </a:solidFill>
                <a:effectLst/>
              </a:rPr>
              <a:t>, </a:t>
            </a:r>
            <a:r>
              <a:rPr lang="en-US" sz="1400" b="0" dirty="0" err="1">
                <a:solidFill>
                  <a:schemeClr val="bg1">
                    <a:lumMod val="50000"/>
                  </a:schemeClr>
                </a:solidFill>
                <a:effectLst/>
              </a:rPr>
              <a:t>consectetur</a:t>
            </a:r>
            <a:r>
              <a:rPr lang="en-US" sz="1400" b="0" dirty="0">
                <a:solidFill>
                  <a:schemeClr val="bg1">
                    <a:lumMod val="50000"/>
                  </a:schemeClr>
                </a:solidFill>
                <a:effectLst/>
              </a:rPr>
              <a:t> </a:t>
            </a:r>
            <a:r>
              <a:rPr lang="en-US" sz="1400" b="0" dirty="0" err="1">
                <a:solidFill>
                  <a:schemeClr val="bg1">
                    <a:lumMod val="50000"/>
                  </a:schemeClr>
                </a:solidFill>
                <a:effectLst/>
              </a:rPr>
              <a:t>adipiscing</a:t>
            </a:r>
            <a:r>
              <a:rPr lang="en-US" sz="1400" b="0" dirty="0">
                <a:solidFill>
                  <a:schemeClr val="bg1">
                    <a:lumMod val="50000"/>
                  </a:schemeClr>
                </a:solidFill>
                <a:effectLst/>
              </a:rPr>
              <a:t> </a:t>
            </a:r>
            <a:r>
              <a:rPr lang="en-US" sz="1400" b="0" dirty="0" err="1">
                <a:solidFill>
                  <a:schemeClr val="bg1">
                    <a:lumMod val="50000"/>
                  </a:schemeClr>
                </a:solidFill>
                <a:effectLst/>
              </a:rPr>
              <a:t>elit</a:t>
            </a:r>
            <a:r>
              <a:rPr lang="en-US" sz="1400" b="0" dirty="0">
                <a:solidFill>
                  <a:schemeClr val="bg1">
                    <a:lumMod val="50000"/>
                  </a:schemeClr>
                </a:solidFill>
                <a:effectLst/>
              </a:rPr>
              <a:t>, </a:t>
            </a:r>
            <a:endParaRPr lang="en-US" sz="1400" dirty="0">
              <a:solidFill>
                <a:schemeClr val="bg1">
                  <a:lumMod val="50000"/>
                </a:schemeClr>
              </a:solidFill>
            </a:endParaRPr>
          </a:p>
        </p:txBody>
      </p:sp>
      <p:sp>
        <p:nvSpPr>
          <p:cNvPr id="41" name="Rectangle 40">
            <a:extLst>
              <a:ext uri="{FF2B5EF4-FFF2-40B4-BE49-F238E27FC236}">
                <a16:creationId xmlns:a16="http://schemas.microsoft.com/office/drawing/2014/main" id="{6B5EB555-7303-469D-93DA-7BE750EB2B95}"/>
              </a:ext>
            </a:extLst>
          </p:cNvPr>
          <p:cNvSpPr/>
          <p:nvPr/>
        </p:nvSpPr>
        <p:spPr>
          <a:xfrm>
            <a:off x="8360436" y="5369085"/>
            <a:ext cx="2494780" cy="738664"/>
          </a:xfrm>
          <a:prstGeom prst="rect">
            <a:avLst/>
          </a:prstGeom>
        </p:spPr>
        <p:txBody>
          <a:bodyPr wrap="square">
            <a:spAutoFit/>
          </a:bodyPr>
          <a:lstStyle/>
          <a:p>
            <a:pPr algn="ctr">
              <a:lnSpc>
                <a:spcPct val="150000"/>
              </a:lnSpc>
            </a:pPr>
            <a:r>
              <a:rPr lang="en-US" sz="1400" b="0" dirty="0">
                <a:solidFill>
                  <a:schemeClr val="bg1">
                    <a:lumMod val="50000"/>
                  </a:schemeClr>
                </a:solidFill>
                <a:effectLst/>
              </a:rPr>
              <a:t>“Lorem ipsum dolor sit </a:t>
            </a:r>
            <a:r>
              <a:rPr lang="en-US" sz="1400" b="0" dirty="0" err="1">
                <a:solidFill>
                  <a:schemeClr val="bg1">
                    <a:lumMod val="50000"/>
                  </a:schemeClr>
                </a:solidFill>
                <a:effectLst/>
              </a:rPr>
              <a:t>amet</a:t>
            </a:r>
            <a:r>
              <a:rPr lang="en-US" sz="1400" b="0" dirty="0">
                <a:solidFill>
                  <a:schemeClr val="bg1">
                    <a:lumMod val="50000"/>
                  </a:schemeClr>
                </a:solidFill>
                <a:effectLst/>
              </a:rPr>
              <a:t>, </a:t>
            </a:r>
            <a:r>
              <a:rPr lang="en-US" sz="1400" b="0" dirty="0" err="1">
                <a:solidFill>
                  <a:schemeClr val="bg1">
                    <a:lumMod val="50000"/>
                  </a:schemeClr>
                </a:solidFill>
                <a:effectLst/>
              </a:rPr>
              <a:t>consectetur</a:t>
            </a:r>
            <a:r>
              <a:rPr lang="en-US" sz="1400" b="0" dirty="0">
                <a:solidFill>
                  <a:schemeClr val="bg1">
                    <a:lumMod val="50000"/>
                  </a:schemeClr>
                </a:solidFill>
                <a:effectLst/>
              </a:rPr>
              <a:t> </a:t>
            </a:r>
            <a:r>
              <a:rPr lang="en-US" sz="1400" b="0" dirty="0" err="1">
                <a:solidFill>
                  <a:schemeClr val="bg1">
                    <a:lumMod val="50000"/>
                  </a:schemeClr>
                </a:solidFill>
                <a:effectLst/>
              </a:rPr>
              <a:t>adipiscing</a:t>
            </a:r>
            <a:r>
              <a:rPr lang="en-US" sz="1400" b="0" dirty="0">
                <a:solidFill>
                  <a:schemeClr val="bg1">
                    <a:lumMod val="50000"/>
                  </a:schemeClr>
                </a:solidFill>
                <a:effectLst/>
              </a:rPr>
              <a:t> </a:t>
            </a:r>
            <a:r>
              <a:rPr lang="en-US" sz="1400" b="0" dirty="0" err="1">
                <a:solidFill>
                  <a:schemeClr val="bg1">
                    <a:lumMod val="50000"/>
                  </a:schemeClr>
                </a:solidFill>
                <a:effectLst/>
              </a:rPr>
              <a:t>elit</a:t>
            </a:r>
            <a:r>
              <a:rPr lang="en-US" sz="1400" b="0" dirty="0">
                <a:solidFill>
                  <a:schemeClr val="bg1">
                    <a:lumMod val="50000"/>
                  </a:schemeClr>
                </a:solidFill>
                <a:effectLst/>
              </a:rPr>
              <a:t>, </a:t>
            </a:r>
            <a:endParaRPr lang="en-US" sz="1400" dirty="0">
              <a:solidFill>
                <a:schemeClr val="bg1">
                  <a:lumMod val="50000"/>
                </a:schemeClr>
              </a:solidFill>
            </a:endParaRPr>
          </a:p>
        </p:txBody>
      </p:sp>
      <p:sp>
        <p:nvSpPr>
          <p:cNvPr id="45" name="TextBox 44">
            <a:extLst>
              <a:ext uri="{FF2B5EF4-FFF2-40B4-BE49-F238E27FC236}">
                <a16:creationId xmlns:a16="http://schemas.microsoft.com/office/drawing/2014/main" id="{EC16A639-6619-4B6B-8E07-B95D039AE47C}"/>
              </a:ext>
            </a:extLst>
          </p:cNvPr>
          <p:cNvSpPr txBox="1"/>
          <p:nvPr/>
        </p:nvSpPr>
        <p:spPr>
          <a:xfrm>
            <a:off x="4458632" y="480993"/>
            <a:ext cx="3274743" cy="584775"/>
          </a:xfrm>
          <a:prstGeom prst="rect">
            <a:avLst/>
          </a:prstGeom>
          <a:noFill/>
        </p:spPr>
        <p:txBody>
          <a:bodyPr wrap="none" rtlCol="0">
            <a:spAutoFit/>
          </a:bodyPr>
          <a:lstStyle/>
          <a:p>
            <a:pPr algn="ctr"/>
            <a:r>
              <a:rPr lang="en-US" sz="3200" dirty="0">
                <a:solidFill>
                  <a:schemeClr val="tx1">
                    <a:lumMod val="65000"/>
                    <a:lumOff val="35000"/>
                  </a:schemeClr>
                </a:solidFill>
              </a:rPr>
              <a:t>CAVE presentation</a:t>
            </a:r>
          </a:p>
        </p:txBody>
      </p:sp>
      <p:sp>
        <p:nvSpPr>
          <p:cNvPr id="46" name="TextBox 45">
            <a:extLst>
              <a:ext uri="{FF2B5EF4-FFF2-40B4-BE49-F238E27FC236}">
                <a16:creationId xmlns:a16="http://schemas.microsoft.com/office/drawing/2014/main" id="{340996DF-932D-4347-99F7-D82CD687690B}"/>
              </a:ext>
            </a:extLst>
          </p:cNvPr>
          <p:cNvSpPr txBox="1"/>
          <p:nvPr/>
        </p:nvSpPr>
        <p:spPr>
          <a:xfrm>
            <a:off x="5052637" y="1057959"/>
            <a:ext cx="2086725" cy="276999"/>
          </a:xfrm>
          <a:prstGeom prst="rect">
            <a:avLst/>
          </a:prstGeom>
          <a:noFill/>
        </p:spPr>
        <p:txBody>
          <a:bodyPr wrap="none" rtlCol="0">
            <a:spAutoFit/>
          </a:bodyPr>
          <a:lstStyle/>
          <a:p>
            <a:pPr algn="ctr"/>
            <a:r>
              <a:rPr lang="en-US" sz="1200" dirty="0">
                <a:solidFill>
                  <a:schemeClr val="tx1">
                    <a:lumMod val="65000"/>
                    <a:lumOff val="35000"/>
                  </a:schemeClr>
                </a:solidFill>
              </a:rPr>
              <a:t>/ This is the place for subtitle /</a:t>
            </a:r>
          </a:p>
        </p:txBody>
      </p:sp>
      <p:sp>
        <p:nvSpPr>
          <p:cNvPr id="47" name="Circle: Hollow 46">
            <a:extLst>
              <a:ext uri="{FF2B5EF4-FFF2-40B4-BE49-F238E27FC236}">
                <a16:creationId xmlns:a16="http://schemas.microsoft.com/office/drawing/2014/main" id="{3DFF4208-1586-437B-8DB7-D1F13B77CE6F}"/>
              </a:ext>
            </a:extLst>
          </p:cNvPr>
          <p:cNvSpPr/>
          <p:nvPr/>
        </p:nvSpPr>
        <p:spPr>
          <a:xfrm>
            <a:off x="-317674" y="-351684"/>
            <a:ext cx="2047019" cy="2047019"/>
          </a:xfrm>
          <a:prstGeom prst="donu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48" name="Group 47">
            <a:extLst>
              <a:ext uri="{FF2B5EF4-FFF2-40B4-BE49-F238E27FC236}">
                <a16:creationId xmlns:a16="http://schemas.microsoft.com/office/drawing/2014/main" id="{E8721698-A335-4DF8-B0C2-B96E5F0AD545}"/>
              </a:ext>
            </a:extLst>
          </p:cNvPr>
          <p:cNvGrpSpPr/>
          <p:nvPr/>
        </p:nvGrpSpPr>
        <p:grpSpPr>
          <a:xfrm>
            <a:off x="0" y="5010130"/>
            <a:ext cx="370413" cy="1345647"/>
            <a:chOff x="-972" y="5510679"/>
            <a:chExt cx="370413" cy="1345647"/>
          </a:xfrm>
        </p:grpSpPr>
        <p:sp>
          <p:nvSpPr>
            <p:cNvPr id="49" name="Rectangle 48">
              <a:extLst>
                <a:ext uri="{FF2B5EF4-FFF2-40B4-BE49-F238E27FC236}">
                  <a16:creationId xmlns:a16="http://schemas.microsoft.com/office/drawing/2014/main" id="{5F0E3EB2-444E-46C3-A5B8-41280117F1BA}"/>
                </a:ext>
              </a:extLst>
            </p:cNvPr>
            <p:cNvSpPr/>
            <p:nvPr/>
          </p:nvSpPr>
          <p:spPr>
            <a:xfrm>
              <a:off x="-972" y="5510679"/>
              <a:ext cx="370413" cy="134564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TextBox 49">
              <a:extLst>
                <a:ext uri="{FF2B5EF4-FFF2-40B4-BE49-F238E27FC236}">
                  <a16:creationId xmlns:a16="http://schemas.microsoft.com/office/drawing/2014/main" id="{4D076D4D-35F9-4E8D-8488-2E829F9535FA}"/>
                </a:ext>
              </a:extLst>
            </p:cNvPr>
            <p:cNvSpPr txBox="1"/>
            <p:nvPr/>
          </p:nvSpPr>
          <p:spPr>
            <a:xfrm rot="16200000">
              <a:off x="-206256" y="6029615"/>
              <a:ext cx="780984" cy="307777"/>
            </a:xfrm>
            <a:prstGeom prst="rect">
              <a:avLst/>
            </a:prstGeom>
            <a:noFill/>
          </p:spPr>
          <p:txBody>
            <a:bodyPr wrap="none" rtlCol="0">
              <a:spAutoFit/>
            </a:bodyPr>
            <a:lstStyle/>
            <a:p>
              <a:pPr algn="ctr"/>
              <a:r>
                <a:rPr lang="en-US" sz="1400" dirty="0">
                  <a:solidFill>
                    <a:schemeClr val="bg1"/>
                  </a:solidFill>
                </a:rPr>
                <a:t>creative</a:t>
              </a:r>
            </a:p>
          </p:txBody>
        </p:sp>
      </p:grpSp>
    </p:spTree>
    <p:extLst>
      <p:ext uri="{BB962C8B-B14F-4D97-AF65-F5344CB8AC3E}">
        <p14:creationId xmlns:p14="http://schemas.microsoft.com/office/powerpoint/2010/main" val="16440924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Circle: Hollow 22">
            <a:extLst>
              <a:ext uri="{FF2B5EF4-FFF2-40B4-BE49-F238E27FC236}">
                <a16:creationId xmlns:a16="http://schemas.microsoft.com/office/drawing/2014/main" id="{EE17298A-21E5-43A9-88F1-DB861018E0F2}"/>
              </a:ext>
            </a:extLst>
          </p:cNvPr>
          <p:cNvSpPr/>
          <p:nvPr/>
        </p:nvSpPr>
        <p:spPr>
          <a:xfrm>
            <a:off x="8553171" y="3657602"/>
            <a:ext cx="4819496" cy="4819496"/>
          </a:xfrm>
          <a:prstGeom prst="donut">
            <a:avLst>
              <a:gd name="adj" fmla="val 20239"/>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0" name="Rectangle 19">
            <a:extLst>
              <a:ext uri="{FF2B5EF4-FFF2-40B4-BE49-F238E27FC236}">
                <a16:creationId xmlns:a16="http://schemas.microsoft.com/office/drawing/2014/main" id="{B3C52AF3-710A-498A-AD6D-9A225081111B}"/>
              </a:ext>
            </a:extLst>
          </p:cNvPr>
          <p:cNvSpPr/>
          <p:nvPr/>
        </p:nvSpPr>
        <p:spPr>
          <a:xfrm>
            <a:off x="2934426" y="931453"/>
            <a:ext cx="6323148" cy="1200329"/>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5EF618C5-D41D-421E-8511-91C4856B0961}"/>
              </a:ext>
            </a:extLst>
          </p:cNvPr>
          <p:cNvSpPr/>
          <p:nvPr/>
        </p:nvSpPr>
        <p:spPr>
          <a:xfrm>
            <a:off x="1229080" y="4807133"/>
            <a:ext cx="9733839" cy="1061829"/>
          </a:xfrm>
          <a:prstGeom prst="rect">
            <a:avLst/>
          </a:prstGeom>
        </p:spPr>
        <p:txBody>
          <a:bodyPr wrap="square">
            <a:spAutoFit/>
          </a:bodyPr>
          <a:lstStyle/>
          <a:p>
            <a:pPr algn="ctr">
              <a:lnSpc>
                <a:spcPct val="150000"/>
              </a:lnSpc>
            </a:pPr>
            <a:r>
              <a:rPr lang="en-US" sz="1400" b="0" dirty="0">
                <a:solidFill>
                  <a:schemeClr val="tx1">
                    <a:lumMod val="75000"/>
                    <a:lumOff val="25000"/>
                  </a:schemeClr>
                </a:solidFill>
                <a:effectLst/>
              </a:rPr>
              <a:t>“Lorem ipsum dolor sit </a:t>
            </a:r>
            <a:r>
              <a:rPr lang="en-US" sz="1400" b="0" dirty="0" err="1">
                <a:solidFill>
                  <a:schemeClr val="tx1">
                    <a:lumMod val="75000"/>
                    <a:lumOff val="25000"/>
                  </a:schemeClr>
                </a:solidFill>
                <a:effectLst/>
              </a:rPr>
              <a:t>amet</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consectetur</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adipiscing</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elit</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sed</a:t>
            </a:r>
            <a:r>
              <a:rPr lang="en-US" sz="1400" b="0" dirty="0">
                <a:solidFill>
                  <a:schemeClr val="tx1">
                    <a:lumMod val="75000"/>
                    <a:lumOff val="25000"/>
                  </a:schemeClr>
                </a:solidFill>
                <a:effectLst/>
              </a:rPr>
              <a:t> do </a:t>
            </a:r>
            <a:r>
              <a:rPr lang="en-US" sz="1400" b="0" dirty="0" err="1">
                <a:solidFill>
                  <a:schemeClr val="tx1">
                    <a:lumMod val="75000"/>
                    <a:lumOff val="25000"/>
                  </a:schemeClr>
                </a:solidFill>
                <a:effectLst/>
              </a:rPr>
              <a:t>eiusmod</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tempor</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incididunt</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ut</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labore</a:t>
            </a:r>
            <a:r>
              <a:rPr lang="en-US" sz="1400" b="0" dirty="0">
                <a:solidFill>
                  <a:schemeClr val="tx1">
                    <a:lumMod val="75000"/>
                    <a:lumOff val="25000"/>
                  </a:schemeClr>
                </a:solidFill>
                <a:effectLst/>
              </a:rPr>
              <a:t> et </a:t>
            </a:r>
            <a:r>
              <a:rPr lang="en-US" sz="1400" b="0" dirty="0" err="1">
                <a:solidFill>
                  <a:schemeClr val="tx1">
                    <a:lumMod val="75000"/>
                    <a:lumOff val="25000"/>
                  </a:schemeClr>
                </a:solidFill>
                <a:effectLst/>
              </a:rPr>
              <a:t>dolore</a:t>
            </a:r>
            <a:r>
              <a:rPr lang="en-US" sz="1400" b="0" dirty="0">
                <a:solidFill>
                  <a:schemeClr val="tx1">
                    <a:lumMod val="75000"/>
                    <a:lumOff val="25000"/>
                  </a:schemeClr>
                </a:solidFill>
                <a:effectLst/>
              </a:rPr>
              <a:t> magna </a:t>
            </a:r>
            <a:r>
              <a:rPr lang="en-US" sz="1400" b="0" dirty="0" err="1">
                <a:solidFill>
                  <a:schemeClr val="tx1">
                    <a:lumMod val="75000"/>
                    <a:lumOff val="25000"/>
                  </a:schemeClr>
                </a:solidFill>
                <a:effectLst/>
              </a:rPr>
              <a:t>aliqua</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Ut</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enim</a:t>
            </a:r>
            <a:r>
              <a:rPr lang="en-US" sz="1400" b="0" dirty="0">
                <a:solidFill>
                  <a:schemeClr val="tx1">
                    <a:lumMod val="75000"/>
                    <a:lumOff val="25000"/>
                  </a:schemeClr>
                </a:solidFill>
                <a:effectLst/>
              </a:rPr>
              <a:t> ad minim </a:t>
            </a:r>
            <a:r>
              <a:rPr lang="en-US" sz="1400" b="0" dirty="0" err="1">
                <a:solidFill>
                  <a:schemeClr val="tx1">
                    <a:lumMod val="75000"/>
                    <a:lumOff val="25000"/>
                  </a:schemeClr>
                </a:solidFill>
                <a:effectLst/>
              </a:rPr>
              <a:t>veniam</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quis</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nostrud</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consectetur</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adipiscing</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elit</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sed</a:t>
            </a:r>
            <a:r>
              <a:rPr lang="en-US" sz="1400" b="0" dirty="0">
                <a:solidFill>
                  <a:schemeClr val="tx1">
                    <a:lumMod val="75000"/>
                    <a:lumOff val="25000"/>
                  </a:schemeClr>
                </a:solidFill>
                <a:effectLst/>
              </a:rPr>
              <a:t> do </a:t>
            </a:r>
            <a:r>
              <a:rPr lang="en-US" sz="1400" b="0" dirty="0" err="1">
                <a:solidFill>
                  <a:schemeClr val="tx1">
                    <a:lumMod val="75000"/>
                    <a:lumOff val="25000"/>
                  </a:schemeClr>
                </a:solidFill>
                <a:effectLst/>
              </a:rPr>
              <a:t>eiusmod</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tempor</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consectetur</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adipiscing</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elit</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sed</a:t>
            </a:r>
            <a:r>
              <a:rPr lang="en-US" sz="1400" b="0" dirty="0">
                <a:solidFill>
                  <a:schemeClr val="tx1">
                    <a:lumMod val="75000"/>
                    <a:lumOff val="25000"/>
                  </a:schemeClr>
                </a:solidFill>
                <a:effectLst/>
              </a:rPr>
              <a:t> do </a:t>
            </a:r>
            <a:r>
              <a:rPr lang="en-US" sz="1400" b="0" dirty="0" err="1">
                <a:solidFill>
                  <a:schemeClr val="tx1">
                    <a:lumMod val="75000"/>
                    <a:lumOff val="25000"/>
                  </a:schemeClr>
                </a:solidFill>
                <a:effectLst/>
              </a:rPr>
              <a:t>eiusmod</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tempor</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incididunt</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ut</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labore</a:t>
            </a:r>
            <a:r>
              <a:rPr lang="en-US" sz="1400" b="0" dirty="0">
                <a:solidFill>
                  <a:schemeClr val="tx1">
                    <a:lumMod val="75000"/>
                    <a:lumOff val="25000"/>
                  </a:schemeClr>
                </a:solidFill>
                <a:effectLst/>
              </a:rPr>
              <a:t> et </a:t>
            </a:r>
            <a:r>
              <a:rPr lang="en-US" sz="1400" b="0" dirty="0" err="1">
                <a:solidFill>
                  <a:schemeClr val="tx1">
                    <a:lumMod val="75000"/>
                    <a:lumOff val="25000"/>
                  </a:schemeClr>
                </a:solidFill>
                <a:effectLst/>
              </a:rPr>
              <a:t>dolore</a:t>
            </a:r>
            <a:r>
              <a:rPr lang="en-US" sz="1400" b="0" dirty="0">
                <a:solidFill>
                  <a:schemeClr val="tx1">
                    <a:lumMod val="75000"/>
                    <a:lumOff val="25000"/>
                  </a:schemeClr>
                </a:solidFill>
                <a:effectLst/>
              </a:rPr>
              <a:t> magna </a:t>
            </a:r>
            <a:r>
              <a:rPr lang="en-US" sz="1400" b="0" dirty="0" err="1">
                <a:solidFill>
                  <a:schemeClr val="tx1">
                    <a:lumMod val="75000"/>
                    <a:lumOff val="25000"/>
                  </a:schemeClr>
                </a:solidFill>
                <a:effectLst/>
              </a:rPr>
              <a:t>aliqua</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Ut</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enim</a:t>
            </a:r>
            <a:r>
              <a:rPr lang="en-US" sz="1400" b="0" dirty="0">
                <a:solidFill>
                  <a:schemeClr val="tx1">
                    <a:lumMod val="75000"/>
                    <a:lumOff val="25000"/>
                  </a:schemeClr>
                </a:solidFill>
                <a:effectLst/>
              </a:rPr>
              <a:t> ad minim </a:t>
            </a:r>
            <a:r>
              <a:rPr lang="en-US" sz="1400" b="0" dirty="0" err="1">
                <a:solidFill>
                  <a:schemeClr val="tx1">
                    <a:lumMod val="75000"/>
                    <a:lumOff val="25000"/>
                  </a:schemeClr>
                </a:solidFill>
                <a:effectLst/>
              </a:rPr>
              <a:t>veniam</a:t>
            </a:r>
            <a:r>
              <a:rPr lang="en-US" sz="1400" b="0" dirty="0">
                <a:solidFill>
                  <a:schemeClr val="tx1">
                    <a:lumMod val="75000"/>
                    <a:lumOff val="25000"/>
                  </a:schemeClr>
                </a:solidFill>
                <a:effectLst/>
              </a:rPr>
              <a:t>, ”</a:t>
            </a:r>
            <a:endParaRPr lang="en-US" sz="1400" dirty="0">
              <a:solidFill>
                <a:schemeClr val="tx1">
                  <a:lumMod val="75000"/>
                  <a:lumOff val="25000"/>
                </a:schemeClr>
              </a:solidFill>
            </a:endParaRPr>
          </a:p>
        </p:txBody>
      </p:sp>
      <p:sp>
        <p:nvSpPr>
          <p:cNvPr id="37" name="TextBox 36">
            <a:extLst>
              <a:ext uri="{FF2B5EF4-FFF2-40B4-BE49-F238E27FC236}">
                <a16:creationId xmlns:a16="http://schemas.microsoft.com/office/drawing/2014/main" id="{3DA47BDF-374A-428C-A50C-7B3B5A7E006B}"/>
              </a:ext>
            </a:extLst>
          </p:cNvPr>
          <p:cNvSpPr txBox="1"/>
          <p:nvPr/>
        </p:nvSpPr>
        <p:spPr>
          <a:xfrm>
            <a:off x="4458632" y="3725966"/>
            <a:ext cx="3274743" cy="584775"/>
          </a:xfrm>
          <a:prstGeom prst="rect">
            <a:avLst/>
          </a:prstGeom>
          <a:noFill/>
        </p:spPr>
        <p:txBody>
          <a:bodyPr wrap="none" rtlCol="0">
            <a:spAutoFit/>
          </a:bodyPr>
          <a:lstStyle/>
          <a:p>
            <a:pPr algn="ctr"/>
            <a:r>
              <a:rPr lang="en-US" sz="3200" dirty="0">
                <a:solidFill>
                  <a:schemeClr val="tx1">
                    <a:lumMod val="65000"/>
                    <a:lumOff val="35000"/>
                  </a:schemeClr>
                </a:solidFill>
              </a:rPr>
              <a:t>CAVE presentation</a:t>
            </a:r>
          </a:p>
        </p:txBody>
      </p:sp>
      <p:sp>
        <p:nvSpPr>
          <p:cNvPr id="38" name="TextBox 37">
            <a:extLst>
              <a:ext uri="{FF2B5EF4-FFF2-40B4-BE49-F238E27FC236}">
                <a16:creationId xmlns:a16="http://schemas.microsoft.com/office/drawing/2014/main" id="{A58D4265-888C-45B5-B180-97613623D01E}"/>
              </a:ext>
            </a:extLst>
          </p:cNvPr>
          <p:cNvSpPr txBox="1"/>
          <p:nvPr/>
        </p:nvSpPr>
        <p:spPr>
          <a:xfrm>
            <a:off x="5052637" y="4302932"/>
            <a:ext cx="2086725" cy="276999"/>
          </a:xfrm>
          <a:prstGeom prst="rect">
            <a:avLst/>
          </a:prstGeom>
          <a:noFill/>
        </p:spPr>
        <p:txBody>
          <a:bodyPr wrap="none" rtlCol="0">
            <a:spAutoFit/>
          </a:bodyPr>
          <a:lstStyle/>
          <a:p>
            <a:pPr algn="ctr"/>
            <a:r>
              <a:rPr lang="en-US" sz="1200" dirty="0">
                <a:solidFill>
                  <a:schemeClr val="tx1">
                    <a:lumMod val="65000"/>
                    <a:lumOff val="35000"/>
                  </a:schemeClr>
                </a:solidFill>
              </a:rPr>
              <a:t>/ This is the place for subtitle /</a:t>
            </a:r>
          </a:p>
        </p:txBody>
      </p:sp>
      <p:grpSp>
        <p:nvGrpSpPr>
          <p:cNvPr id="40" name="Group 39">
            <a:extLst>
              <a:ext uri="{FF2B5EF4-FFF2-40B4-BE49-F238E27FC236}">
                <a16:creationId xmlns:a16="http://schemas.microsoft.com/office/drawing/2014/main" id="{5A04B27C-F158-49A3-AAC3-7EE68A03B3F4}"/>
              </a:ext>
            </a:extLst>
          </p:cNvPr>
          <p:cNvGrpSpPr/>
          <p:nvPr/>
        </p:nvGrpSpPr>
        <p:grpSpPr>
          <a:xfrm>
            <a:off x="0" y="5010130"/>
            <a:ext cx="370413" cy="1345647"/>
            <a:chOff x="-972" y="5510679"/>
            <a:chExt cx="370413" cy="1345647"/>
          </a:xfrm>
        </p:grpSpPr>
        <p:sp>
          <p:nvSpPr>
            <p:cNvPr id="41" name="Rectangle 40">
              <a:extLst>
                <a:ext uri="{FF2B5EF4-FFF2-40B4-BE49-F238E27FC236}">
                  <a16:creationId xmlns:a16="http://schemas.microsoft.com/office/drawing/2014/main" id="{01375597-9569-4CAF-A03E-0C48E7B6F604}"/>
                </a:ext>
              </a:extLst>
            </p:cNvPr>
            <p:cNvSpPr/>
            <p:nvPr/>
          </p:nvSpPr>
          <p:spPr>
            <a:xfrm>
              <a:off x="-972" y="5510679"/>
              <a:ext cx="370413" cy="134564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TextBox 41">
              <a:extLst>
                <a:ext uri="{FF2B5EF4-FFF2-40B4-BE49-F238E27FC236}">
                  <a16:creationId xmlns:a16="http://schemas.microsoft.com/office/drawing/2014/main" id="{31056B0E-349C-47F4-8B34-F20A857B3F70}"/>
                </a:ext>
              </a:extLst>
            </p:cNvPr>
            <p:cNvSpPr txBox="1"/>
            <p:nvPr/>
          </p:nvSpPr>
          <p:spPr>
            <a:xfrm rot="16200000">
              <a:off x="-206256" y="6029615"/>
              <a:ext cx="780984" cy="307777"/>
            </a:xfrm>
            <a:prstGeom prst="rect">
              <a:avLst/>
            </a:prstGeom>
            <a:noFill/>
          </p:spPr>
          <p:txBody>
            <a:bodyPr wrap="none" rtlCol="0">
              <a:spAutoFit/>
            </a:bodyPr>
            <a:lstStyle/>
            <a:p>
              <a:pPr algn="ctr"/>
              <a:r>
                <a:rPr lang="en-US" sz="1400" dirty="0">
                  <a:solidFill>
                    <a:schemeClr val="bg1"/>
                  </a:solidFill>
                </a:rPr>
                <a:t>creative</a:t>
              </a:r>
            </a:p>
          </p:txBody>
        </p:sp>
      </p:grpSp>
    </p:spTree>
    <p:extLst>
      <p:ext uri="{BB962C8B-B14F-4D97-AF65-F5344CB8AC3E}">
        <p14:creationId xmlns:p14="http://schemas.microsoft.com/office/powerpoint/2010/main" val="32004435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Circle: Hollow 40">
            <a:extLst>
              <a:ext uri="{FF2B5EF4-FFF2-40B4-BE49-F238E27FC236}">
                <a16:creationId xmlns:a16="http://schemas.microsoft.com/office/drawing/2014/main" id="{B96F4565-BEBA-4A6F-AE2B-8B1CE119003F}"/>
              </a:ext>
            </a:extLst>
          </p:cNvPr>
          <p:cNvSpPr/>
          <p:nvPr/>
        </p:nvSpPr>
        <p:spPr>
          <a:xfrm>
            <a:off x="-686423" y="2668313"/>
            <a:ext cx="5180290" cy="5180290"/>
          </a:xfrm>
          <a:prstGeom prst="donut">
            <a:avLst>
              <a:gd name="adj" fmla="val 11608"/>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4" name="Diamond 13">
            <a:extLst>
              <a:ext uri="{FF2B5EF4-FFF2-40B4-BE49-F238E27FC236}">
                <a16:creationId xmlns:a16="http://schemas.microsoft.com/office/drawing/2014/main" id="{F3C3F377-EF61-4B3E-AC08-5C74EBD4DDAC}"/>
              </a:ext>
            </a:extLst>
          </p:cNvPr>
          <p:cNvSpPr/>
          <p:nvPr/>
        </p:nvSpPr>
        <p:spPr>
          <a:xfrm>
            <a:off x="10319657" y="3820886"/>
            <a:ext cx="1273629" cy="1273629"/>
          </a:xfrm>
          <a:prstGeom prst="diamond">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Diamond 14">
            <a:extLst>
              <a:ext uri="{FF2B5EF4-FFF2-40B4-BE49-F238E27FC236}">
                <a16:creationId xmlns:a16="http://schemas.microsoft.com/office/drawing/2014/main" id="{DE0D45F2-8ED0-4444-B3C1-B4DD04A73D71}"/>
              </a:ext>
            </a:extLst>
          </p:cNvPr>
          <p:cNvSpPr/>
          <p:nvPr/>
        </p:nvSpPr>
        <p:spPr>
          <a:xfrm>
            <a:off x="6814457" y="5344886"/>
            <a:ext cx="1273629" cy="1273629"/>
          </a:xfrm>
          <a:prstGeom prst="diamond">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Diamond 15">
            <a:extLst>
              <a:ext uri="{FF2B5EF4-FFF2-40B4-BE49-F238E27FC236}">
                <a16:creationId xmlns:a16="http://schemas.microsoft.com/office/drawing/2014/main" id="{3968AAA4-4BD0-45B8-85A3-D02DCABE25C2}"/>
              </a:ext>
            </a:extLst>
          </p:cNvPr>
          <p:cNvSpPr/>
          <p:nvPr/>
        </p:nvSpPr>
        <p:spPr>
          <a:xfrm>
            <a:off x="7766958" y="304797"/>
            <a:ext cx="1273629" cy="1273629"/>
          </a:xfrm>
          <a:prstGeom prst="diamond">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Diamond 16">
            <a:extLst>
              <a:ext uri="{FF2B5EF4-FFF2-40B4-BE49-F238E27FC236}">
                <a16:creationId xmlns:a16="http://schemas.microsoft.com/office/drawing/2014/main" id="{17935930-8B06-4C9D-9FA1-6C7BA7485F42}"/>
              </a:ext>
            </a:extLst>
          </p:cNvPr>
          <p:cNvSpPr/>
          <p:nvPr/>
        </p:nvSpPr>
        <p:spPr>
          <a:xfrm>
            <a:off x="9906000" y="429983"/>
            <a:ext cx="2351314" cy="2351314"/>
          </a:xfrm>
          <a:prstGeom prst="diamond">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TextBox 27">
            <a:extLst>
              <a:ext uri="{FF2B5EF4-FFF2-40B4-BE49-F238E27FC236}">
                <a16:creationId xmlns:a16="http://schemas.microsoft.com/office/drawing/2014/main" id="{0ADDF96B-DCD8-4D99-8171-9A315374A216}"/>
              </a:ext>
            </a:extLst>
          </p:cNvPr>
          <p:cNvSpPr txBox="1"/>
          <p:nvPr/>
        </p:nvSpPr>
        <p:spPr>
          <a:xfrm>
            <a:off x="1211699" y="3781130"/>
            <a:ext cx="3610889" cy="1477328"/>
          </a:xfrm>
          <a:prstGeom prst="rect">
            <a:avLst/>
          </a:prstGeom>
          <a:noFill/>
        </p:spPr>
        <p:txBody>
          <a:bodyPr wrap="square" rtlCol="0">
            <a:spAutoFit/>
          </a:bodyPr>
          <a:lstStyle/>
          <a:p>
            <a:pPr>
              <a:lnSpc>
                <a:spcPct val="150000"/>
              </a:lnSpc>
            </a:pPr>
            <a:r>
              <a:rPr lang="en-US" sz="1200" dirty="0">
                <a:solidFill>
                  <a:schemeClr val="bg1">
                    <a:lumMod val="50000"/>
                  </a:schemeClr>
                </a:solidFill>
                <a:cs typeface="Aharoni" panose="02010803020104030203" pitchFamily="2" charset="-79"/>
              </a:rPr>
              <a:t>“Lorem ipsum dolor sit </a:t>
            </a:r>
            <a:r>
              <a:rPr lang="en-US" sz="1200" dirty="0" err="1">
                <a:solidFill>
                  <a:schemeClr val="bg1">
                    <a:lumMod val="50000"/>
                  </a:schemeClr>
                </a:solidFill>
                <a:cs typeface="Aharoni" panose="02010803020104030203" pitchFamily="2" charset="-79"/>
              </a:rPr>
              <a:t>amet</a:t>
            </a:r>
            <a:r>
              <a:rPr lang="en-US" sz="1200" dirty="0">
                <a:solidFill>
                  <a:schemeClr val="bg1">
                    <a:lumMod val="50000"/>
                  </a:schemeClr>
                </a:solidFill>
                <a:cs typeface="Aharoni" panose="02010803020104030203" pitchFamily="2" charset="-79"/>
              </a:rPr>
              <a:t>, cons </a:t>
            </a:r>
            <a:r>
              <a:rPr lang="en-US" sz="1200" dirty="0" err="1">
                <a:solidFill>
                  <a:schemeClr val="bg1">
                    <a:lumMod val="50000"/>
                  </a:schemeClr>
                </a:solidFill>
                <a:cs typeface="Aharoni" panose="02010803020104030203" pitchFamily="2" charset="-79"/>
              </a:rPr>
              <a:t>ectetur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adipis</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cing</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elit</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sed</a:t>
            </a:r>
            <a:r>
              <a:rPr lang="en-US" sz="1200" dirty="0">
                <a:solidFill>
                  <a:schemeClr val="bg1">
                    <a:lumMod val="50000"/>
                  </a:schemeClr>
                </a:solidFill>
                <a:cs typeface="Aharoni" panose="02010803020104030203" pitchFamily="2" charset="-79"/>
              </a:rPr>
              <a:t> do </a:t>
            </a:r>
            <a:r>
              <a:rPr lang="en-US" sz="1200" dirty="0" err="1">
                <a:solidFill>
                  <a:schemeClr val="bg1">
                    <a:lumMod val="50000"/>
                  </a:schemeClr>
                </a:solidFill>
                <a:cs typeface="Aharoni" panose="02010803020104030203" pitchFamily="2" charset="-79"/>
              </a:rPr>
              <a:t>eiusmod</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tempor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incidi</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dunt</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ut</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ectetur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adipis</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cing</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elit</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sed</a:t>
            </a:r>
            <a:r>
              <a:rPr lang="en-US" sz="1200" dirty="0">
                <a:solidFill>
                  <a:schemeClr val="bg1">
                    <a:lumMod val="50000"/>
                  </a:schemeClr>
                </a:solidFill>
                <a:cs typeface="Aharoni" panose="02010803020104030203" pitchFamily="2" charset="-79"/>
              </a:rPr>
              <a:t> do </a:t>
            </a:r>
            <a:r>
              <a:rPr lang="en-US" sz="1200" dirty="0" err="1">
                <a:solidFill>
                  <a:schemeClr val="bg1">
                    <a:lumMod val="50000"/>
                  </a:schemeClr>
                </a:solidFill>
                <a:cs typeface="Aharoni" panose="02010803020104030203" pitchFamily="2" charset="-79"/>
              </a:rPr>
              <a:t>eiusmod</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tempor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incidi</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ectetur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adipis</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cing</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elit</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sed</a:t>
            </a:r>
            <a:r>
              <a:rPr lang="en-US" sz="1200" dirty="0">
                <a:solidFill>
                  <a:schemeClr val="bg1">
                    <a:lumMod val="50000"/>
                  </a:schemeClr>
                </a:solidFill>
                <a:cs typeface="Aharoni" panose="02010803020104030203" pitchFamily="2" charset="-79"/>
              </a:rPr>
              <a:t> do </a:t>
            </a:r>
            <a:r>
              <a:rPr lang="en-US" sz="1200" dirty="0" err="1">
                <a:solidFill>
                  <a:schemeClr val="bg1">
                    <a:lumMod val="50000"/>
                  </a:schemeClr>
                </a:solidFill>
                <a:cs typeface="Aharoni" panose="02010803020104030203" pitchFamily="2" charset="-79"/>
              </a:rPr>
              <a:t>eiusmod</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tempor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incidi</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ectetur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adipis</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cing</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elit</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sed</a:t>
            </a:r>
            <a:r>
              <a:rPr lang="en-US" sz="1200" dirty="0">
                <a:solidFill>
                  <a:schemeClr val="bg1">
                    <a:lumMod val="50000"/>
                  </a:schemeClr>
                </a:solidFill>
                <a:cs typeface="Aharoni" panose="02010803020104030203" pitchFamily="2" charset="-79"/>
              </a:rPr>
              <a:t> do </a:t>
            </a:r>
            <a:r>
              <a:rPr lang="en-US" sz="1200" dirty="0" err="1">
                <a:solidFill>
                  <a:schemeClr val="bg1">
                    <a:lumMod val="50000"/>
                  </a:schemeClr>
                </a:solidFill>
                <a:cs typeface="Aharoni" panose="02010803020104030203" pitchFamily="2" charset="-79"/>
              </a:rPr>
              <a:t>eiusmod</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tempor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incidi</a:t>
            </a:r>
            <a:endParaRPr lang="en-US" sz="1200" dirty="0">
              <a:solidFill>
                <a:schemeClr val="bg1">
                  <a:lumMod val="50000"/>
                </a:schemeClr>
              </a:solidFill>
              <a:cs typeface="Aharoni" panose="02010803020104030203" pitchFamily="2" charset="-79"/>
            </a:endParaRPr>
          </a:p>
        </p:txBody>
      </p:sp>
      <p:sp>
        <p:nvSpPr>
          <p:cNvPr id="29" name="Rectangle: Rounded Corners 28">
            <a:extLst>
              <a:ext uri="{FF2B5EF4-FFF2-40B4-BE49-F238E27FC236}">
                <a16:creationId xmlns:a16="http://schemas.microsoft.com/office/drawing/2014/main" id="{BB431D9D-DA73-445E-8189-70D619CC80AC}"/>
              </a:ext>
            </a:extLst>
          </p:cNvPr>
          <p:cNvSpPr/>
          <p:nvPr/>
        </p:nvSpPr>
        <p:spPr>
          <a:xfrm>
            <a:off x="1315830" y="5566615"/>
            <a:ext cx="1502225" cy="367449"/>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30" name="TextBox 29">
            <a:extLst>
              <a:ext uri="{FF2B5EF4-FFF2-40B4-BE49-F238E27FC236}">
                <a16:creationId xmlns:a16="http://schemas.microsoft.com/office/drawing/2014/main" id="{5AF10999-B594-40B4-8D44-CD1EEF5E160D}"/>
              </a:ext>
            </a:extLst>
          </p:cNvPr>
          <p:cNvSpPr txBox="1"/>
          <p:nvPr/>
        </p:nvSpPr>
        <p:spPr>
          <a:xfrm>
            <a:off x="1642855" y="5550284"/>
            <a:ext cx="848173" cy="400110"/>
          </a:xfrm>
          <a:prstGeom prst="rect">
            <a:avLst/>
          </a:prstGeom>
          <a:noFill/>
          <a:effectLst/>
        </p:spPr>
        <p:txBody>
          <a:bodyPr wrap="square" rtlCol="0">
            <a:spAutoFit/>
          </a:bodyPr>
          <a:lstStyle/>
          <a:p>
            <a:pPr algn="ctr"/>
            <a:r>
              <a:rPr lang="en-US" sz="2000" dirty="0">
                <a:solidFill>
                  <a:schemeClr val="bg1"/>
                </a:solidFill>
              </a:rPr>
              <a:t>001</a:t>
            </a:r>
          </a:p>
        </p:txBody>
      </p:sp>
      <p:sp>
        <p:nvSpPr>
          <p:cNvPr id="31" name="TextBox 30">
            <a:extLst>
              <a:ext uri="{FF2B5EF4-FFF2-40B4-BE49-F238E27FC236}">
                <a16:creationId xmlns:a16="http://schemas.microsoft.com/office/drawing/2014/main" id="{658539B9-065B-4355-91E0-BBF5CC6F732F}"/>
              </a:ext>
            </a:extLst>
          </p:cNvPr>
          <p:cNvSpPr txBox="1"/>
          <p:nvPr/>
        </p:nvSpPr>
        <p:spPr>
          <a:xfrm>
            <a:off x="1211699" y="3024283"/>
            <a:ext cx="3189078" cy="523220"/>
          </a:xfrm>
          <a:prstGeom prst="rect">
            <a:avLst/>
          </a:prstGeom>
          <a:noFill/>
        </p:spPr>
        <p:txBody>
          <a:bodyPr wrap="none" rtlCol="0">
            <a:spAutoFit/>
          </a:bodyPr>
          <a:lstStyle/>
          <a:p>
            <a:r>
              <a:rPr lang="en-US" sz="2800" dirty="0">
                <a:solidFill>
                  <a:schemeClr val="tx1">
                    <a:lumMod val="65000"/>
                    <a:lumOff val="35000"/>
                  </a:schemeClr>
                </a:solidFill>
                <a:latin typeface="+mj-lt"/>
              </a:rPr>
              <a:t>How Do We Started?</a:t>
            </a:r>
          </a:p>
        </p:txBody>
      </p:sp>
      <p:sp>
        <p:nvSpPr>
          <p:cNvPr id="40" name="TextBox 39">
            <a:extLst>
              <a:ext uri="{FF2B5EF4-FFF2-40B4-BE49-F238E27FC236}">
                <a16:creationId xmlns:a16="http://schemas.microsoft.com/office/drawing/2014/main" id="{6C8CA095-F35D-4FBD-9570-06C5F3988939}"/>
              </a:ext>
            </a:extLst>
          </p:cNvPr>
          <p:cNvSpPr txBox="1"/>
          <p:nvPr/>
        </p:nvSpPr>
        <p:spPr>
          <a:xfrm>
            <a:off x="1211419" y="1101841"/>
            <a:ext cx="4411028" cy="1569660"/>
          </a:xfrm>
          <a:prstGeom prst="rect">
            <a:avLst/>
          </a:prstGeom>
          <a:noFill/>
        </p:spPr>
        <p:txBody>
          <a:bodyPr wrap="square" rtlCol="0">
            <a:spAutoFit/>
          </a:bodyPr>
          <a:lstStyle/>
          <a:p>
            <a:r>
              <a:rPr lang="en-US" sz="3200" b="1" dirty="0">
                <a:solidFill>
                  <a:schemeClr val="tx1">
                    <a:lumMod val="65000"/>
                    <a:lumOff val="35000"/>
                  </a:schemeClr>
                </a:solidFill>
              </a:rPr>
              <a:t>The </a:t>
            </a:r>
            <a:r>
              <a:rPr lang="en-US" sz="3200" b="1" dirty="0">
                <a:solidFill>
                  <a:schemeClr val="tx1">
                    <a:lumMod val="65000"/>
                    <a:lumOff val="35000"/>
                  </a:schemeClr>
                </a:solidFill>
                <a:cs typeface="Montserrat" panose="02000000000000000000" pitchFamily="2" charset="0"/>
              </a:rPr>
              <a:t>details</a:t>
            </a:r>
            <a:r>
              <a:rPr lang="en-US" sz="3200" b="1" dirty="0">
                <a:solidFill>
                  <a:schemeClr val="tx1">
                    <a:lumMod val="65000"/>
                    <a:lumOff val="35000"/>
                  </a:schemeClr>
                </a:solidFill>
              </a:rPr>
              <a:t> are </a:t>
            </a:r>
            <a:r>
              <a:rPr lang="en-US" sz="3200" b="1" dirty="0">
                <a:solidFill>
                  <a:schemeClr val="accent4"/>
                </a:solidFill>
              </a:rPr>
              <a:t>not the details</a:t>
            </a:r>
            <a:r>
              <a:rPr lang="en-US" sz="3200" b="1" dirty="0">
                <a:solidFill>
                  <a:schemeClr val="tx1">
                    <a:lumMod val="65000"/>
                    <a:lumOff val="35000"/>
                  </a:schemeClr>
                </a:solidFill>
              </a:rPr>
              <a:t>. They make </a:t>
            </a:r>
            <a:r>
              <a:rPr lang="en-US" sz="3200" b="1" dirty="0">
                <a:solidFill>
                  <a:schemeClr val="tx1">
                    <a:lumMod val="65000"/>
                    <a:lumOff val="35000"/>
                  </a:schemeClr>
                </a:solidFill>
                <a:cs typeface="Montserrat" panose="02000000000000000000" pitchFamily="2" charset="0"/>
              </a:rPr>
              <a:t>the design. </a:t>
            </a:r>
          </a:p>
        </p:txBody>
      </p:sp>
      <p:grpSp>
        <p:nvGrpSpPr>
          <p:cNvPr id="33" name="Group 32">
            <a:extLst>
              <a:ext uri="{FF2B5EF4-FFF2-40B4-BE49-F238E27FC236}">
                <a16:creationId xmlns:a16="http://schemas.microsoft.com/office/drawing/2014/main" id="{59A2ADE9-9FEB-42BB-B5C3-4205814929D1}"/>
              </a:ext>
            </a:extLst>
          </p:cNvPr>
          <p:cNvGrpSpPr/>
          <p:nvPr/>
        </p:nvGrpSpPr>
        <p:grpSpPr>
          <a:xfrm>
            <a:off x="11821587" y="5010130"/>
            <a:ext cx="370413" cy="1345647"/>
            <a:chOff x="-972" y="5510679"/>
            <a:chExt cx="370413" cy="1345647"/>
          </a:xfrm>
        </p:grpSpPr>
        <p:sp>
          <p:nvSpPr>
            <p:cNvPr id="34" name="Rectangle 33">
              <a:extLst>
                <a:ext uri="{FF2B5EF4-FFF2-40B4-BE49-F238E27FC236}">
                  <a16:creationId xmlns:a16="http://schemas.microsoft.com/office/drawing/2014/main" id="{F5280F17-8EE4-4A77-8547-54B122851CF9}"/>
                </a:ext>
              </a:extLst>
            </p:cNvPr>
            <p:cNvSpPr/>
            <p:nvPr/>
          </p:nvSpPr>
          <p:spPr>
            <a:xfrm>
              <a:off x="-972" y="5510679"/>
              <a:ext cx="370413" cy="134564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a:extLst>
                <a:ext uri="{FF2B5EF4-FFF2-40B4-BE49-F238E27FC236}">
                  <a16:creationId xmlns:a16="http://schemas.microsoft.com/office/drawing/2014/main" id="{377A9C9C-B3C0-4389-889F-8610087939E0}"/>
                </a:ext>
              </a:extLst>
            </p:cNvPr>
            <p:cNvSpPr txBox="1"/>
            <p:nvPr/>
          </p:nvSpPr>
          <p:spPr>
            <a:xfrm rot="16200000">
              <a:off x="-206256" y="6029615"/>
              <a:ext cx="780984" cy="307777"/>
            </a:xfrm>
            <a:prstGeom prst="rect">
              <a:avLst/>
            </a:prstGeom>
            <a:noFill/>
          </p:spPr>
          <p:txBody>
            <a:bodyPr wrap="none" rtlCol="0">
              <a:spAutoFit/>
            </a:bodyPr>
            <a:lstStyle/>
            <a:p>
              <a:pPr algn="ctr"/>
              <a:r>
                <a:rPr lang="en-US" sz="1400" dirty="0">
                  <a:solidFill>
                    <a:schemeClr val="bg1"/>
                  </a:solidFill>
                </a:rPr>
                <a:t>creative</a:t>
              </a:r>
            </a:p>
          </p:txBody>
        </p:sp>
      </p:grpSp>
    </p:spTree>
    <p:extLst>
      <p:ext uri="{BB962C8B-B14F-4D97-AF65-F5344CB8AC3E}">
        <p14:creationId xmlns:p14="http://schemas.microsoft.com/office/powerpoint/2010/main" val="1205822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0F61119B-8654-41C6-AB37-9A707FC7CFB5}"/>
              </a:ext>
            </a:extLst>
          </p:cNvPr>
          <p:cNvSpPr/>
          <p:nvPr/>
        </p:nvSpPr>
        <p:spPr>
          <a:xfrm>
            <a:off x="1634373" y="1924813"/>
            <a:ext cx="2850736" cy="3008373"/>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a:extLst>
              <a:ext uri="{FF2B5EF4-FFF2-40B4-BE49-F238E27FC236}">
                <a16:creationId xmlns:a16="http://schemas.microsoft.com/office/drawing/2014/main" id="{7FAB3838-86B6-461F-A4DD-36DF05D4F001}"/>
              </a:ext>
            </a:extLst>
          </p:cNvPr>
          <p:cNvSpPr/>
          <p:nvPr/>
        </p:nvSpPr>
        <p:spPr>
          <a:xfrm>
            <a:off x="2386901" y="2762232"/>
            <a:ext cx="1531203" cy="1531203"/>
          </a:xfrm>
          <a:prstGeom prst="ellipse">
            <a:avLst/>
          </a:prstGeom>
          <a:solidFill>
            <a:schemeClr val="bg1"/>
          </a:solidFill>
          <a:ln w="76200">
            <a:noFill/>
          </a:ln>
          <a:effectLst>
            <a:outerShdw blurRad="152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id="{8A2A14FD-2A73-4373-BCD7-777F3D2301C1}"/>
              </a:ext>
            </a:extLst>
          </p:cNvPr>
          <p:cNvSpPr txBox="1"/>
          <p:nvPr/>
        </p:nvSpPr>
        <p:spPr>
          <a:xfrm>
            <a:off x="2703660" y="3198312"/>
            <a:ext cx="897683" cy="707886"/>
          </a:xfrm>
          <a:prstGeom prst="rect">
            <a:avLst/>
          </a:prstGeom>
          <a:noFill/>
        </p:spPr>
        <p:txBody>
          <a:bodyPr wrap="none" rtlCol="0">
            <a:spAutoFit/>
          </a:bodyPr>
          <a:lstStyle/>
          <a:p>
            <a:pPr algn="ctr"/>
            <a:r>
              <a:rPr lang="en-US" sz="2000" b="1" dirty="0">
                <a:solidFill>
                  <a:schemeClr val="accent4"/>
                </a:solidFill>
                <a:latin typeface="+mj-lt"/>
              </a:rPr>
              <a:t>Cave</a:t>
            </a:r>
          </a:p>
          <a:p>
            <a:pPr algn="ctr"/>
            <a:r>
              <a:rPr lang="en-US" sz="2000" b="1" dirty="0">
                <a:solidFill>
                  <a:schemeClr val="tx1">
                    <a:lumMod val="75000"/>
                    <a:lumOff val="25000"/>
                  </a:schemeClr>
                </a:solidFill>
                <a:latin typeface="+mj-lt"/>
              </a:rPr>
              <a:t>Gallery</a:t>
            </a:r>
          </a:p>
        </p:txBody>
      </p:sp>
      <p:sp>
        <p:nvSpPr>
          <p:cNvPr id="28" name="Circle: Hollow 27">
            <a:extLst>
              <a:ext uri="{FF2B5EF4-FFF2-40B4-BE49-F238E27FC236}">
                <a16:creationId xmlns:a16="http://schemas.microsoft.com/office/drawing/2014/main" id="{D6B0E3C1-7C42-486E-873A-7D0CCCB0E1AE}"/>
              </a:ext>
            </a:extLst>
          </p:cNvPr>
          <p:cNvSpPr/>
          <p:nvPr/>
        </p:nvSpPr>
        <p:spPr>
          <a:xfrm>
            <a:off x="7019936" y="2976911"/>
            <a:ext cx="5570325" cy="5570325"/>
          </a:xfrm>
          <a:prstGeom prst="donut">
            <a:avLst>
              <a:gd name="adj" fmla="val 11839"/>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3" name="Rectangle 32">
            <a:extLst>
              <a:ext uri="{FF2B5EF4-FFF2-40B4-BE49-F238E27FC236}">
                <a16:creationId xmlns:a16="http://schemas.microsoft.com/office/drawing/2014/main" id="{3283DBCA-BFAB-4917-A993-6BB7876FFEA3}"/>
              </a:ext>
            </a:extLst>
          </p:cNvPr>
          <p:cNvSpPr/>
          <p:nvPr/>
        </p:nvSpPr>
        <p:spPr>
          <a:xfrm>
            <a:off x="6850269" y="2585275"/>
            <a:ext cx="4217048" cy="1708160"/>
          </a:xfrm>
          <a:prstGeom prst="rect">
            <a:avLst/>
          </a:prstGeom>
          <a:noFill/>
        </p:spPr>
        <p:txBody>
          <a:bodyPr wrap="square">
            <a:spAutoFit/>
          </a:bodyPr>
          <a:lstStyle/>
          <a:p>
            <a:pPr>
              <a:lnSpc>
                <a:spcPct val="150000"/>
              </a:lnSpc>
            </a:pPr>
            <a:r>
              <a:rPr lang="en-US" sz="1400" b="0" i="0" dirty="0">
                <a:solidFill>
                  <a:schemeClr val="bg1">
                    <a:lumMod val="50000"/>
                  </a:schemeClr>
                </a:solidFill>
                <a:effectLst/>
              </a:rPr>
              <a:t>Lorem ipsum dolor sit </a:t>
            </a:r>
            <a:r>
              <a:rPr lang="en-US" sz="1400" b="0" i="0" dirty="0" err="1">
                <a:solidFill>
                  <a:schemeClr val="bg1">
                    <a:lumMod val="50000"/>
                  </a:schemeClr>
                </a:solidFill>
                <a:effectLst/>
              </a:rPr>
              <a:t>amet</a:t>
            </a:r>
            <a:r>
              <a:rPr lang="en-US" sz="1400" b="0" i="0" dirty="0">
                <a:solidFill>
                  <a:schemeClr val="bg1">
                    <a:lumMod val="50000"/>
                  </a:schemeClr>
                </a:solidFill>
                <a:effectLst/>
              </a:rPr>
              <a:t>, </a:t>
            </a:r>
            <a:r>
              <a:rPr lang="en-US" sz="1400" b="0" i="0" dirty="0" err="1">
                <a:solidFill>
                  <a:schemeClr val="bg1">
                    <a:lumMod val="50000"/>
                  </a:schemeClr>
                </a:solidFill>
                <a:effectLst/>
              </a:rPr>
              <a:t>consectetur</a:t>
            </a:r>
            <a:r>
              <a:rPr lang="en-US" sz="1400" b="0" i="0" dirty="0">
                <a:solidFill>
                  <a:schemeClr val="bg1">
                    <a:lumMod val="50000"/>
                  </a:schemeClr>
                </a:solidFill>
                <a:effectLst/>
              </a:rPr>
              <a:t> </a:t>
            </a:r>
            <a:r>
              <a:rPr lang="en-US" sz="1400" b="0" i="0" dirty="0" err="1">
                <a:solidFill>
                  <a:schemeClr val="bg1">
                    <a:lumMod val="50000"/>
                  </a:schemeClr>
                </a:solidFill>
                <a:effectLst/>
              </a:rPr>
              <a:t>adipiscing</a:t>
            </a:r>
            <a:r>
              <a:rPr lang="en-US" sz="1400" b="0" i="0" dirty="0">
                <a:solidFill>
                  <a:schemeClr val="bg1">
                    <a:lumMod val="50000"/>
                  </a:schemeClr>
                </a:solidFill>
                <a:effectLst/>
              </a:rPr>
              <a:t> </a:t>
            </a:r>
            <a:r>
              <a:rPr lang="en-US" sz="1400" b="0" i="0" dirty="0" err="1">
                <a:solidFill>
                  <a:schemeClr val="bg1">
                    <a:lumMod val="50000"/>
                  </a:schemeClr>
                </a:solidFill>
                <a:effectLst/>
              </a:rPr>
              <a:t>elit</a:t>
            </a:r>
            <a:r>
              <a:rPr lang="en-US" sz="1400" b="0" i="0" dirty="0">
                <a:solidFill>
                  <a:schemeClr val="bg1">
                    <a:lumMod val="50000"/>
                  </a:schemeClr>
                </a:solidFill>
                <a:effectLst/>
              </a:rPr>
              <a:t>, </a:t>
            </a:r>
            <a:r>
              <a:rPr lang="en-US" sz="1400" b="0" i="0" dirty="0" err="1">
                <a:solidFill>
                  <a:schemeClr val="bg1">
                    <a:lumMod val="50000"/>
                  </a:schemeClr>
                </a:solidFill>
                <a:effectLst/>
              </a:rPr>
              <a:t>sed</a:t>
            </a:r>
            <a:r>
              <a:rPr lang="en-US" sz="1400" b="0" i="0" dirty="0">
                <a:solidFill>
                  <a:schemeClr val="bg1">
                    <a:lumMod val="50000"/>
                  </a:schemeClr>
                </a:solidFill>
                <a:effectLst/>
              </a:rPr>
              <a:t> do </a:t>
            </a:r>
            <a:r>
              <a:rPr lang="en-US" sz="1400" b="0" i="0" dirty="0" err="1">
                <a:solidFill>
                  <a:schemeClr val="bg1">
                    <a:lumMod val="50000"/>
                  </a:schemeClr>
                </a:solidFill>
                <a:effectLst/>
              </a:rPr>
              <a:t>eiusmod</a:t>
            </a:r>
            <a:r>
              <a:rPr lang="en-US" sz="1400" b="0" i="0" dirty="0">
                <a:solidFill>
                  <a:schemeClr val="bg1">
                    <a:lumMod val="50000"/>
                  </a:schemeClr>
                </a:solidFill>
                <a:effectLst/>
              </a:rPr>
              <a:t> </a:t>
            </a:r>
            <a:r>
              <a:rPr lang="en-US" sz="1400" b="0" i="0" dirty="0" err="1">
                <a:solidFill>
                  <a:schemeClr val="bg1">
                    <a:lumMod val="50000"/>
                  </a:schemeClr>
                </a:solidFill>
                <a:effectLst/>
              </a:rPr>
              <a:t>tempor</a:t>
            </a:r>
            <a:r>
              <a:rPr lang="en-US" sz="1400" b="0" i="0" dirty="0">
                <a:solidFill>
                  <a:schemeClr val="bg1">
                    <a:lumMod val="50000"/>
                  </a:schemeClr>
                </a:solidFill>
                <a:effectLst/>
              </a:rPr>
              <a:t> </a:t>
            </a:r>
            <a:r>
              <a:rPr lang="en-US" sz="1400" b="0" i="0" dirty="0" err="1">
                <a:solidFill>
                  <a:schemeClr val="bg1">
                    <a:lumMod val="50000"/>
                  </a:schemeClr>
                </a:solidFill>
                <a:effectLst/>
              </a:rPr>
              <a:t>incididunt</a:t>
            </a:r>
            <a:r>
              <a:rPr lang="en-US" sz="1400" b="0" i="0" dirty="0">
                <a:solidFill>
                  <a:schemeClr val="bg1">
                    <a:lumMod val="50000"/>
                  </a:schemeClr>
                </a:solidFill>
                <a:effectLst/>
              </a:rPr>
              <a:t> </a:t>
            </a:r>
            <a:r>
              <a:rPr lang="en-US" sz="1400" b="0" i="0" dirty="0" err="1">
                <a:solidFill>
                  <a:schemeClr val="bg1">
                    <a:lumMod val="50000"/>
                  </a:schemeClr>
                </a:solidFill>
                <a:effectLst/>
              </a:rPr>
              <a:t>ut</a:t>
            </a:r>
            <a:r>
              <a:rPr lang="en-US" sz="1400" b="0" i="0" dirty="0">
                <a:solidFill>
                  <a:schemeClr val="bg1">
                    <a:lumMod val="50000"/>
                  </a:schemeClr>
                </a:solidFill>
                <a:effectLst/>
              </a:rPr>
              <a:t> </a:t>
            </a:r>
            <a:r>
              <a:rPr lang="en-US" sz="1400" b="0" i="0" dirty="0" err="1">
                <a:solidFill>
                  <a:schemeClr val="bg1">
                    <a:lumMod val="50000"/>
                  </a:schemeClr>
                </a:solidFill>
                <a:effectLst/>
              </a:rPr>
              <a:t>labore</a:t>
            </a:r>
            <a:r>
              <a:rPr lang="en-US" sz="1400" b="0" i="0" dirty="0">
                <a:solidFill>
                  <a:schemeClr val="bg1">
                    <a:lumMod val="50000"/>
                  </a:schemeClr>
                </a:solidFill>
                <a:effectLst/>
              </a:rPr>
              <a:t> et </a:t>
            </a:r>
            <a:r>
              <a:rPr lang="en-US" sz="1400" b="0" i="0" dirty="0" err="1">
                <a:solidFill>
                  <a:schemeClr val="bg1">
                    <a:lumMod val="50000"/>
                  </a:schemeClr>
                </a:solidFill>
                <a:effectLst/>
              </a:rPr>
              <a:t>dolore</a:t>
            </a:r>
            <a:r>
              <a:rPr lang="en-US" sz="1400" b="0" i="0" dirty="0">
                <a:solidFill>
                  <a:schemeClr val="bg1">
                    <a:lumMod val="50000"/>
                  </a:schemeClr>
                </a:solidFill>
                <a:effectLst/>
              </a:rPr>
              <a:t> magna </a:t>
            </a:r>
            <a:r>
              <a:rPr lang="en-US" sz="1400" b="0" i="0" dirty="0" err="1">
                <a:solidFill>
                  <a:schemeClr val="bg1">
                    <a:lumMod val="50000"/>
                  </a:schemeClr>
                </a:solidFill>
                <a:effectLst/>
              </a:rPr>
              <a:t>aliqua</a:t>
            </a:r>
            <a:r>
              <a:rPr lang="en-US" sz="1400" b="0" i="0" dirty="0">
                <a:solidFill>
                  <a:schemeClr val="bg1">
                    <a:lumMod val="50000"/>
                  </a:schemeClr>
                </a:solidFill>
                <a:effectLst/>
              </a:rPr>
              <a:t>. </a:t>
            </a:r>
            <a:r>
              <a:rPr lang="en-US" sz="1400" b="0" i="0" dirty="0" err="1">
                <a:solidFill>
                  <a:schemeClr val="bg1">
                    <a:lumMod val="50000"/>
                  </a:schemeClr>
                </a:solidFill>
                <a:effectLst/>
              </a:rPr>
              <a:t>Ut</a:t>
            </a:r>
            <a:r>
              <a:rPr lang="en-US" sz="1400" b="0" i="0" dirty="0">
                <a:solidFill>
                  <a:schemeClr val="bg1">
                    <a:lumMod val="50000"/>
                  </a:schemeClr>
                </a:solidFill>
                <a:effectLst/>
              </a:rPr>
              <a:t> </a:t>
            </a:r>
            <a:r>
              <a:rPr lang="en-US" sz="1400" b="0" i="0" dirty="0" err="1">
                <a:solidFill>
                  <a:schemeClr val="bg1">
                    <a:lumMod val="50000"/>
                  </a:schemeClr>
                </a:solidFill>
                <a:effectLst/>
              </a:rPr>
              <a:t>enim</a:t>
            </a:r>
            <a:r>
              <a:rPr lang="en-US" sz="1400" b="0" i="0" dirty="0">
                <a:solidFill>
                  <a:schemeClr val="bg1">
                    <a:lumMod val="50000"/>
                  </a:schemeClr>
                </a:solidFill>
                <a:effectLst/>
              </a:rPr>
              <a:t> ad minim </a:t>
            </a:r>
            <a:r>
              <a:rPr lang="en-US" sz="1400" b="0" i="0" dirty="0" err="1">
                <a:solidFill>
                  <a:schemeClr val="bg1">
                    <a:lumMod val="50000"/>
                  </a:schemeClr>
                </a:solidFill>
                <a:effectLst/>
              </a:rPr>
              <a:t>veniam</a:t>
            </a:r>
            <a:r>
              <a:rPr lang="en-US" sz="1400" b="0" i="0" dirty="0">
                <a:solidFill>
                  <a:schemeClr val="bg1">
                    <a:lumMod val="50000"/>
                  </a:schemeClr>
                </a:solidFill>
                <a:effectLst/>
              </a:rPr>
              <a:t>, </a:t>
            </a:r>
            <a:r>
              <a:rPr lang="en-US" sz="1400" b="0" i="0" dirty="0" err="1">
                <a:solidFill>
                  <a:schemeClr val="bg1">
                    <a:lumMod val="50000"/>
                  </a:schemeClr>
                </a:solidFill>
                <a:effectLst/>
              </a:rPr>
              <a:t>quis</a:t>
            </a:r>
            <a:r>
              <a:rPr lang="en-US" sz="1400" b="0" i="0" dirty="0">
                <a:solidFill>
                  <a:schemeClr val="bg1">
                    <a:lumMod val="50000"/>
                  </a:schemeClr>
                </a:solidFill>
                <a:effectLst/>
              </a:rPr>
              <a:t> </a:t>
            </a:r>
            <a:r>
              <a:rPr lang="en-US" sz="1400" b="0" i="0" dirty="0" err="1">
                <a:solidFill>
                  <a:schemeClr val="bg1">
                    <a:lumMod val="50000"/>
                  </a:schemeClr>
                </a:solidFill>
                <a:effectLst/>
              </a:rPr>
              <a:t>nostrud</a:t>
            </a:r>
            <a:r>
              <a:rPr lang="en-US" sz="1400" b="0" i="0" dirty="0">
                <a:solidFill>
                  <a:schemeClr val="bg1">
                    <a:lumMod val="50000"/>
                  </a:schemeClr>
                </a:solidFill>
                <a:effectLst/>
              </a:rPr>
              <a:t> exercitation </a:t>
            </a:r>
            <a:r>
              <a:rPr lang="en-US" sz="1400" b="0" i="0" dirty="0" err="1">
                <a:solidFill>
                  <a:schemeClr val="bg1">
                    <a:lumMod val="50000"/>
                  </a:schemeClr>
                </a:solidFill>
                <a:effectLst/>
              </a:rPr>
              <a:t>ullamco</a:t>
            </a:r>
            <a:r>
              <a:rPr lang="en-US" sz="1400" b="0" i="0" dirty="0">
                <a:solidFill>
                  <a:schemeClr val="bg1">
                    <a:lumMod val="50000"/>
                  </a:schemeClr>
                </a:solidFill>
                <a:effectLst/>
              </a:rPr>
              <a:t> </a:t>
            </a:r>
            <a:r>
              <a:rPr lang="en-US" sz="1400" b="0" i="0" dirty="0" err="1">
                <a:solidFill>
                  <a:schemeClr val="bg1">
                    <a:lumMod val="50000"/>
                  </a:schemeClr>
                </a:solidFill>
                <a:effectLst/>
              </a:rPr>
              <a:t>laboris</a:t>
            </a:r>
            <a:r>
              <a:rPr lang="en-US" sz="1400" b="0" i="0" dirty="0">
                <a:solidFill>
                  <a:schemeClr val="bg1">
                    <a:lumMod val="50000"/>
                  </a:schemeClr>
                </a:solidFill>
                <a:effectLst/>
              </a:rPr>
              <a:t> nisi </a:t>
            </a:r>
            <a:r>
              <a:rPr lang="en-US" sz="1400" b="0" i="0" dirty="0" err="1">
                <a:solidFill>
                  <a:schemeClr val="bg1">
                    <a:lumMod val="50000"/>
                  </a:schemeClr>
                </a:solidFill>
                <a:effectLst/>
              </a:rPr>
              <a:t>ut</a:t>
            </a:r>
            <a:r>
              <a:rPr lang="en-US" sz="1400" b="0" i="0" dirty="0">
                <a:solidFill>
                  <a:schemeClr val="bg1">
                    <a:lumMod val="50000"/>
                  </a:schemeClr>
                </a:solidFill>
                <a:effectLst/>
              </a:rPr>
              <a:t> </a:t>
            </a:r>
            <a:r>
              <a:rPr lang="en-US" sz="1400" b="0" i="0" dirty="0" err="1">
                <a:solidFill>
                  <a:schemeClr val="bg1">
                    <a:lumMod val="50000"/>
                  </a:schemeClr>
                </a:solidFill>
                <a:effectLst/>
              </a:rPr>
              <a:t>aliquip</a:t>
            </a:r>
            <a:r>
              <a:rPr lang="en-US" sz="1400" b="0" i="0" dirty="0">
                <a:solidFill>
                  <a:schemeClr val="bg1">
                    <a:lumMod val="50000"/>
                  </a:schemeClr>
                </a:solidFill>
                <a:effectLst/>
              </a:rPr>
              <a:t> ex </a:t>
            </a:r>
            <a:r>
              <a:rPr lang="en-US" sz="1400" b="0" i="0" dirty="0" err="1">
                <a:solidFill>
                  <a:schemeClr val="bg1">
                    <a:lumMod val="50000"/>
                  </a:schemeClr>
                </a:solidFill>
                <a:effectLst/>
              </a:rPr>
              <a:t>ea</a:t>
            </a:r>
            <a:r>
              <a:rPr lang="en-US" sz="1400" b="0" i="0" dirty="0">
                <a:solidFill>
                  <a:schemeClr val="bg1">
                    <a:lumMod val="50000"/>
                  </a:schemeClr>
                </a:solidFill>
                <a:effectLst/>
              </a:rPr>
              <a:t> </a:t>
            </a:r>
            <a:r>
              <a:rPr lang="en-US" sz="1400" b="0" i="0" dirty="0" err="1">
                <a:solidFill>
                  <a:schemeClr val="bg1">
                    <a:lumMod val="50000"/>
                  </a:schemeClr>
                </a:solidFill>
                <a:effectLst/>
              </a:rPr>
              <a:t>commodo</a:t>
            </a:r>
            <a:r>
              <a:rPr lang="en-US" sz="1400" b="0" i="0" dirty="0">
                <a:solidFill>
                  <a:schemeClr val="bg1">
                    <a:lumMod val="50000"/>
                  </a:schemeClr>
                </a:solidFill>
                <a:effectLst/>
              </a:rPr>
              <a:t> </a:t>
            </a:r>
            <a:r>
              <a:rPr lang="en-US" sz="1400" b="0" i="0" dirty="0" err="1">
                <a:solidFill>
                  <a:schemeClr val="bg1">
                    <a:lumMod val="50000"/>
                  </a:schemeClr>
                </a:solidFill>
                <a:effectLst/>
              </a:rPr>
              <a:t>consequat</a:t>
            </a:r>
            <a:r>
              <a:rPr lang="en-US" sz="1400" b="0" i="0" dirty="0">
                <a:solidFill>
                  <a:schemeClr val="bg1">
                    <a:lumMod val="50000"/>
                  </a:schemeClr>
                </a:solidFill>
                <a:effectLst/>
              </a:rPr>
              <a:t>. Duis </a:t>
            </a:r>
            <a:r>
              <a:rPr lang="en-US" sz="1400" b="0" i="0" dirty="0" err="1">
                <a:solidFill>
                  <a:schemeClr val="bg1">
                    <a:lumMod val="50000"/>
                  </a:schemeClr>
                </a:solidFill>
                <a:effectLst/>
              </a:rPr>
              <a:t>aute</a:t>
            </a:r>
            <a:r>
              <a:rPr lang="en-US" sz="1400" b="0" i="0" dirty="0">
                <a:solidFill>
                  <a:schemeClr val="bg1">
                    <a:lumMod val="50000"/>
                  </a:schemeClr>
                </a:solidFill>
                <a:effectLst/>
              </a:rPr>
              <a:t> </a:t>
            </a:r>
            <a:r>
              <a:rPr lang="en-US" sz="1400" b="0" i="0" dirty="0" err="1">
                <a:solidFill>
                  <a:schemeClr val="bg1">
                    <a:lumMod val="50000"/>
                  </a:schemeClr>
                </a:solidFill>
                <a:effectLst/>
              </a:rPr>
              <a:t>irure</a:t>
            </a:r>
            <a:r>
              <a:rPr lang="en-US" sz="1400" b="0" i="0" dirty="0">
                <a:solidFill>
                  <a:schemeClr val="bg1">
                    <a:lumMod val="50000"/>
                  </a:schemeClr>
                </a:solidFill>
                <a:effectLst/>
              </a:rPr>
              <a:t> </a:t>
            </a:r>
            <a:r>
              <a:rPr lang="en-US" sz="1400" b="0" i="0" dirty="0" err="1">
                <a:solidFill>
                  <a:schemeClr val="bg1">
                    <a:lumMod val="50000"/>
                  </a:schemeClr>
                </a:solidFill>
                <a:effectLst/>
              </a:rPr>
              <a:t>det</a:t>
            </a:r>
            <a:endParaRPr lang="en-US" sz="1400" b="0" i="0" dirty="0">
              <a:solidFill>
                <a:schemeClr val="bg1">
                  <a:lumMod val="50000"/>
                </a:schemeClr>
              </a:solidFill>
              <a:effectLst/>
            </a:endParaRPr>
          </a:p>
        </p:txBody>
      </p:sp>
      <p:sp>
        <p:nvSpPr>
          <p:cNvPr id="34" name="Rectangle: Rounded Corners 33">
            <a:extLst>
              <a:ext uri="{FF2B5EF4-FFF2-40B4-BE49-F238E27FC236}">
                <a16:creationId xmlns:a16="http://schemas.microsoft.com/office/drawing/2014/main" id="{F202F59A-81B4-433E-862A-AFAE6EB01EE9}"/>
              </a:ext>
            </a:extLst>
          </p:cNvPr>
          <p:cNvSpPr/>
          <p:nvPr/>
        </p:nvSpPr>
        <p:spPr>
          <a:xfrm>
            <a:off x="6916801" y="4781332"/>
            <a:ext cx="1763486" cy="432079"/>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TextBox 34">
            <a:extLst>
              <a:ext uri="{FF2B5EF4-FFF2-40B4-BE49-F238E27FC236}">
                <a16:creationId xmlns:a16="http://schemas.microsoft.com/office/drawing/2014/main" id="{373406D3-A842-4D9F-9CA8-0EBB546EA228}"/>
              </a:ext>
            </a:extLst>
          </p:cNvPr>
          <p:cNvSpPr txBox="1"/>
          <p:nvPr/>
        </p:nvSpPr>
        <p:spPr>
          <a:xfrm>
            <a:off x="7238518" y="4843482"/>
            <a:ext cx="1120051" cy="307777"/>
          </a:xfrm>
          <a:prstGeom prst="rect">
            <a:avLst/>
          </a:prstGeom>
          <a:noFill/>
        </p:spPr>
        <p:txBody>
          <a:bodyPr wrap="none" rtlCol="0">
            <a:spAutoFit/>
          </a:bodyPr>
          <a:lstStyle/>
          <a:p>
            <a:pPr algn="ctr"/>
            <a:r>
              <a:rPr lang="en-US" sz="1400" dirty="0">
                <a:solidFill>
                  <a:schemeClr val="bg1"/>
                </a:solidFill>
                <a:latin typeface="+mj-lt"/>
              </a:rPr>
              <a:t>Learn More :</a:t>
            </a:r>
          </a:p>
        </p:txBody>
      </p:sp>
      <p:sp>
        <p:nvSpPr>
          <p:cNvPr id="37" name="TextBox 36">
            <a:extLst>
              <a:ext uri="{FF2B5EF4-FFF2-40B4-BE49-F238E27FC236}">
                <a16:creationId xmlns:a16="http://schemas.microsoft.com/office/drawing/2014/main" id="{A51C2230-AD4C-4F79-A847-E684432E99F8}"/>
              </a:ext>
            </a:extLst>
          </p:cNvPr>
          <p:cNvSpPr txBox="1"/>
          <p:nvPr/>
        </p:nvSpPr>
        <p:spPr>
          <a:xfrm>
            <a:off x="6850269" y="1050921"/>
            <a:ext cx="3274743" cy="584775"/>
          </a:xfrm>
          <a:prstGeom prst="rect">
            <a:avLst/>
          </a:prstGeom>
          <a:noFill/>
        </p:spPr>
        <p:txBody>
          <a:bodyPr wrap="none" rtlCol="0">
            <a:spAutoFit/>
          </a:bodyPr>
          <a:lstStyle/>
          <a:p>
            <a:r>
              <a:rPr lang="en-US" sz="3200" dirty="0">
                <a:solidFill>
                  <a:schemeClr val="tx1">
                    <a:lumMod val="65000"/>
                    <a:lumOff val="35000"/>
                  </a:schemeClr>
                </a:solidFill>
              </a:rPr>
              <a:t>CAVE presentation</a:t>
            </a:r>
          </a:p>
        </p:txBody>
      </p:sp>
      <p:sp>
        <p:nvSpPr>
          <p:cNvPr id="38" name="TextBox 37">
            <a:extLst>
              <a:ext uri="{FF2B5EF4-FFF2-40B4-BE49-F238E27FC236}">
                <a16:creationId xmlns:a16="http://schemas.microsoft.com/office/drawing/2014/main" id="{8784548A-F415-453C-AF17-2217579C2487}"/>
              </a:ext>
            </a:extLst>
          </p:cNvPr>
          <p:cNvSpPr txBox="1"/>
          <p:nvPr/>
        </p:nvSpPr>
        <p:spPr>
          <a:xfrm>
            <a:off x="6850269" y="1627887"/>
            <a:ext cx="2086725" cy="276999"/>
          </a:xfrm>
          <a:prstGeom prst="rect">
            <a:avLst/>
          </a:prstGeom>
          <a:noFill/>
        </p:spPr>
        <p:txBody>
          <a:bodyPr wrap="none" rtlCol="0">
            <a:spAutoFit/>
          </a:bodyPr>
          <a:lstStyle/>
          <a:p>
            <a:r>
              <a:rPr lang="en-US" sz="1200" dirty="0">
                <a:solidFill>
                  <a:schemeClr val="tx1">
                    <a:lumMod val="65000"/>
                    <a:lumOff val="35000"/>
                  </a:schemeClr>
                </a:solidFill>
              </a:rPr>
              <a:t>/ This is the place for subtitle /</a:t>
            </a:r>
          </a:p>
        </p:txBody>
      </p:sp>
    </p:spTree>
    <p:extLst>
      <p:ext uri="{BB962C8B-B14F-4D97-AF65-F5344CB8AC3E}">
        <p14:creationId xmlns:p14="http://schemas.microsoft.com/office/powerpoint/2010/main" val="33181700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TextBox 38">
            <a:extLst>
              <a:ext uri="{FF2B5EF4-FFF2-40B4-BE49-F238E27FC236}">
                <a16:creationId xmlns:a16="http://schemas.microsoft.com/office/drawing/2014/main" id="{396BF6ED-CEBF-430F-9364-870412F22C25}"/>
              </a:ext>
            </a:extLst>
          </p:cNvPr>
          <p:cNvSpPr txBox="1"/>
          <p:nvPr/>
        </p:nvSpPr>
        <p:spPr>
          <a:xfrm>
            <a:off x="1211644" y="2885621"/>
            <a:ext cx="3833910" cy="2806922"/>
          </a:xfrm>
          <a:prstGeom prst="rect">
            <a:avLst/>
          </a:prstGeom>
          <a:noFill/>
        </p:spPr>
        <p:txBody>
          <a:bodyPr wrap="square" rtlCol="0">
            <a:spAutoFit/>
          </a:bodyPr>
          <a:lstStyle>
            <a:defPPr>
              <a:defRPr lang="en-US"/>
            </a:defPPr>
            <a:lvl1pPr>
              <a:lnSpc>
                <a:spcPct val="140000"/>
              </a:lnSpc>
              <a:defRPr sz="1200"/>
            </a:lvl1pPr>
          </a:lstStyle>
          <a:p>
            <a:r>
              <a:rPr lang="en-US" sz="1400" dirty="0">
                <a:solidFill>
                  <a:schemeClr val="tx1">
                    <a:lumMod val="65000"/>
                    <a:lumOff val="35000"/>
                  </a:schemeClr>
                </a:solidFill>
              </a:rPr>
              <a:t>Lorem Ipsum is simply dummy text of the printing and typesetting industry. Lorem Ipsum has been the industry's standard dummy text ever since the 1500s, when an unknown printer took a galley of type and scrambled it to make a type specimen book.</a:t>
            </a:r>
          </a:p>
          <a:p>
            <a:endParaRPr lang="en-US" sz="1400" dirty="0">
              <a:solidFill>
                <a:schemeClr val="tx1">
                  <a:lumMod val="65000"/>
                  <a:lumOff val="35000"/>
                </a:schemeClr>
              </a:solidFill>
            </a:endParaRPr>
          </a:p>
          <a:p>
            <a:r>
              <a:rPr lang="en-US" sz="1400" dirty="0">
                <a:solidFill>
                  <a:schemeClr val="tx1">
                    <a:lumMod val="65000"/>
                    <a:lumOff val="35000"/>
                  </a:schemeClr>
                </a:solidFill>
              </a:rPr>
              <a:t>It has survived not only five centuries, but also the leap into electronic typesetting.</a:t>
            </a:r>
          </a:p>
        </p:txBody>
      </p:sp>
      <p:sp>
        <p:nvSpPr>
          <p:cNvPr id="18" name="TextBox 17">
            <a:extLst>
              <a:ext uri="{FF2B5EF4-FFF2-40B4-BE49-F238E27FC236}">
                <a16:creationId xmlns:a16="http://schemas.microsoft.com/office/drawing/2014/main" id="{E28753F6-7B66-411A-8368-36335E7F180D}"/>
              </a:ext>
            </a:extLst>
          </p:cNvPr>
          <p:cNvSpPr txBox="1"/>
          <p:nvPr/>
        </p:nvSpPr>
        <p:spPr>
          <a:xfrm>
            <a:off x="1211644" y="1581659"/>
            <a:ext cx="3274743" cy="584775"/>
          </a:xfrm>
          <a:prstGeom prst="rect">
            <a:avLst/>
          </a:prstGeom>
          <a:noFill/>
        </p:spPr>
        <p:txBody>
          <a:bodyPr wrap="none" rtlCol="0">
            <a:spAutoFit/>
          </a:bodyPr>
          <a:lstStyle/>
          <a:p>
            <a:r>
              <a:rPr lang="en-US" sz="3200" dirty="0">
                <a:solidFill>
                  <a:schemeClr val="tx1">
                    <a:lumMod val="65000"/>
                    <a:lumOff val="35000"/>
                  </a:schemeClr>
                </a:solidFill>
              </a:rPr>
              <a:t>CAVE presentation</a:t>
            </a:r>
          </a:p>
        </p:txBody>
      </p:sp>
      <p:sp>
        <p:nvSpPr>
          <p:cNvPr id="22" name="TextBox 21">
            <a:extLst>
              <a:ext uri="{FF2B5EF4-FFF2-40B4-BE49-F238E27FC236}">
                <a16:creationId xmlns:a16="http://schemas.microsoft.com/office/drawing/2014/main" id="{28AF3258-B310-4453-A940-AB080B9515AB}"/>
              </a:ext>
            </a:extLst>
          </p:cNvPr>
          <p:cNvSpPr txBox="1"/>
          <p:nvPr/>
        </p:nvSpPr>
        <p:spPr>
          <a:xfrm>
            <a:off x="1211644" y="2158625"/>
            <a:ext cx="2086725" cy="276999"/>
          </a:xfrm>
          <a:prstGeom prst="rect">
            <a:avLst/>
          </a:prstGeom>
          <a:noFill/>
        </p:spPr>
        <p:txBody>
          <a:bodyPr wrap="none" rtlCol="0">
            <a:spAutoFit/>
          </a:bodyPr>
          <a:lstStyle/>
          <a:p>
            <a:r>
              <a:rPr lang="en-US" sz="1200" dirty="0">
                <a:solidFill>
                  <a:schemeClr val="tx1">
                    <a:lumMod val="65000"/>
                    <a:lumOff val="35000"/>
                  </a:schemeClr>
                </a:solidFill>
              </a:rPr>
              <a:t>/ This is the place for subtitle /</a:t>
            </a:r>
          </a:p>
        </p:txBody>
      </p:sp>
      <p:grpSp>
        <p:nvGrpSpPr>
          <p:cNvPr id="25" name="Group 24">
            <a:extLst>
              <a:ext uri="{FF2B5EF4-FFF2-40B4-BE49-F238E27FC236}">
                <a16:creationId xmlns:a16="http://schemas.microsoft.com/office/drawing/2014/main" id="{A9FBC2D5-5297-42B9-A77E-2B0DFAAE4506}"/>
              </a:ext>
            </a:extLst>
          </p:cNvPr>
          <p:cNvGrpSpPr/>
          <p:nvPr/>
        </p:nvGrpSpPr>
        <p:grpSpPr>
          <a:xfrm>
            <a:off x="0" y="5010130"/>
            <a:ext cx="370413" cy="1345647"/>
            <a:chOff x="-972" y="5510679"/>
            <a:chExt cx="370413" cy="1345647"/>
          </a:xfrm>
        </p:grpSpPr>
        <p:sp>
          <p:nvSpPr>
            <p:cNvPr id="26" name="Rectangle 25">
              <a:extLst>
                <a:ext uri="{FF2B5EF4-FFF2-40B4-BE49-F238E27FC236}">
                  <a16:creationId xmlns:a16="http://schemas.microsoft.com/office/drawing/2014/main" id="{24A9A572-EEE7-4958-BD44-2E27E8840859}"/>
                </a:ext>
              </a:extLst>
            </p:cNvPr>
            <p:cNvSpPr/>
            <p:nvPr/>
          </p:nvSpPr>
          <p:spPr>
            <a:xfrm>
              <a:off x="-972" y="5510679"/>
              <a:ext cx="370413" cy="134564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id="{C1E967F9-E72E-40E2-A3CF-A347C357A8E3}"/>
                </a:ext>
              </a:extLst>
            </p:cNvPr>
            <p:cNvSpPr txBox="1"/>
            <p:nvPr/>
          </p:nvSpPr>
          <p:spPr>
            <a:xfrm rot="16200000">
              <a:off x="-206256" y="6029615"/>
              <a:ext cx="780984" cy="307777"/>
            </a:xfrm>
            <a:prstGeom prst="rect">
              <a:avLst/>
            </a:prstGeom>
            <a:noFill/>
          </p:spPr>
          <p:txBody>
            <a:bodyPr wrap="none" rtlCol="0">
              <a:spAutoFit/>
            </a:bodyPr>
            <a:lstStyle/>
            <a:p>
              <a:pPr algn="ctr"/>
              <a:r>
                <a:rPr lang="en-US" sz="1400" dirty="0">
                  <a:solidFill>
                    <a:schemeClr val="bg1"/>
                  </a:solidFill>
                </a:rPr>
                <a:t>creative</a:t>
              </a:r>
            </a:p>
          </p:txBody>
        </p:sp>
      </p:grpSp>
    </p:spTree>
    <p:extLst>
      <p:ext uri="{BB962C8B-B14F-4D97-AF65-F5344CB8AC3E}">
        <p14:creationId xmlns:p14="http://schemas.microsoft.com/office/powerpoint/2010/main" val="12525328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C021C7AA-1566-482D-8369-C355861F937F}"/>
              </a:ext>
            </a:extLst>
          </p:cNvPr>
          <p:cNvSpPr/>
          <p:nvPr/>
        </p:nvSpPr>
        <p:spPr>
          <a:xfrm>
            <a:off x="4064000" y="-30158"/>
            <a:ext cx="4064000" cy="3200401"/>
          </a:xfrm>
          <a:prstGeom prst="rect">
            <a:avLst/>
          </a:prstGeom>
          <a:solidFill>
            <a:schemeClr val="tx1">
              <a:lumMod val="85000"/>
              <a:lumOff val="15000"/>
              <a:alpha val="77000"/>
            </a:scheme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95D8AF83-F315-49A2-8B93-66F80C9AEF38}"/>
              </a:ext>
            </a:extLst>
          </p:cNvPr>
          <p:cNvSpPr txBox="1"/>
          <p:nvPr/>
        </p:nvSpPr>
        <p:spPr>
          <a:xfrm>
            <a:off x="3200517" y="3429000"/>
            <a:ext cx="5790966" cy="1077218"/>
          </a:xfrm>
          <a:prstGeom prst="rect">
            <a:avLst/>
          </a:prstGeom>
          <a:noFill/>
        </p:spPr>
        <p:txBody>
          <a:bodyPr wrap="square" rtlCol="0">
            <a:spAutoFit/>
          </a:bodyPr>
          <a:lstStyle/>
          <a:p>
            <a:pPr algn="ctr"/>
            <a:r>
              <a:rPr lang="en-US" sz="3200" dirty="0">
                <a:solidFill>
                  <a:schemeClr val="tx1">
                    <a:lumMod val="65000"/>
                    <a:lumOff val="35000"/>
                  </a:schemeClr>
                </a:solidFill>
              </a:rPr>
              <a:t>Create Something Amazing for your presentation</a:t>
            </a:r>
          </a:p>
        </p:txBody>
      </p:sp>
      <p:grpSp>
        <p:nvGrpSpPr>
          <p:cNvPr id="11" name="Group 10">
            <a:extLst>
              <a:ext uri="{FF2B5EF4-FFF2-40B4-BE49-F238E27FC236}">
                <a16:creationId xmlns:a16="http://schemas.microsoft.com/office/drawing/2014/main" id="{72EC0E97-38E4-4A3C-B286-3D9C4A613255}"/>
              </a:ext>
            </a:extLst>
          </p:cNvPr>
          <p:cNvGrpSpPr/>
          <p:nvPr/>
        </p:nvGrpSpPr>
        <p:grpSpPr>
          <a:xfrm>
            <a:off x="5801420" y="4613281"/>
            <a:ext cx="589161" cy="134736"/>
            <a:chOff x="5734050" y="2381249"/>
            <a:chExt cx="589161" cy="134736"/>
          </a:xfrm>
        </p:grpSpPr>
        <p:sp>
          <p:nvSpPr>
            <p:cNvPr id="12" name="Oval 11">
              <a:extLst>
                <a:ext uri="{FF2B5EF4-FFF2-40B4-BE49-F238E27FC236}">
                  <a16:creationId xmlns:a16="http://schemas.microsoft.com/office/drawing/2014/main" id="{BC6D7AF2-7CA8-4FCE-A01E-EF5D544ACE9B}"/>
                </a:ext>
              </a:extLst>
            </p:cNvPr>
            <p:cNvSpPr/>
            <p:nvPr/>
          </p:nvSpPr>
          <p:spPr>
            <a:xfrm>
              <a:off x="5734050" y="2381250"/>
              <a:ext cx="134735" cy="13473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D93719BD-F1AB-48DD-8C6C-C7FEB75AE6CB}"/>
                </a:ext>
              </a:extLst>
            </p:cNvPr>
            <p:cNvSpPr/>
            <p:nvPr/>
          </p:nvSpPr>
          <p:spPr>
            <a:xfrm>
              <a:off x="5961263" y="2381250"/>
              <a:ext cx="134735" cy="13473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74BB2BA5-FFF6-4720-94AC-08D9E5EBB630}"/>
                </a:ext>
              </a:extLst>
            </p:cNvPr>
            <p:cNvSpPr/>
            <p:nvPr/>
          </p:nvSpPr>
          <p:spPr>
            <a:xfrm>
              <a:off x="6188476" y="2381249"/>
              <a:ext cx="134735" cy="13473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6" name="TextBox 25">
            <a:extLst>
              <a:ext uri="{FF2B5EF4-FFF2-40B4-BE49-F238E27FC236}">
                <a16:creationId xmlns:a16="http://schemas.microsoft.com/office/drawing/2014/main" id="{2A249183-855A-461C-8BDB-25E3DBCDEF5C}"/>
              </a:ext>
            </a:extLst>
          </p:cNvPr>
          <p:cNvSpPr txBox="1"/>
          <p:nvPr/>
        </p:nvSpPr>
        <p:spPr>
          <a:xfrm>
            <a:off x="4927058" y="1277654"/>
            <a:ext cx="2337884" cy="584775"/>
          </a:xfrm>
          <a:prstGeom prst="rect">
            <a:avLst/>
          </a:prstGeom>
          <a:noFill/>
        </p:spPr>
        <p:txBody>
          <a:bodyPr wrap="none" rtlCol="0">
            <a:spAutoFit/>
          </a:bodyPr>
          <a:lstStyle/>
          <a:p>
            <a:pPr algn="ctr"/>
            <a:r>
              <a:rPr lang="en-US" sz="3200" b="1" dirty="0">
                <a:solidFill>
                  <a:schemeClr val="bg1"/>
                </a:solidFill>
                <a:latin typeface="+mj-lt"/>
              </a:rPr>
              <a:t>basic </a:t>
            </a:r>
            <a:r>
              <a:rPr lang="en-US" sz="3200" b="1" dirty="0">
                <a:solidFill>
                  <a:schemeClr val="accent4"/>
                </a:solidFill>
                <a:latin typeface="+mj-lt"/>
              </a:rPr>
              <a:t>picture</a:t>
            </a:r>
            <a:r>
              <a:rPr lang="en-US" sz="3200" b="1" dirty="0">
                <a:solidFill>
                  <a:schemeClr val="bg1"/>
                </a:solidFill>
                <a:latin typeface="+mj-lt"/>
              </a:rPr>
              <a:t>.</a:t>
            </a:r>
          </a:p>
        </p:txBody>
      </p:sp>
      <p:sp>
        <p:nvSpPr>
          <p:cNvPr id="27" name="TextBox 26">
            <a:extLst>
              <a:ext uri="{FF2B5EF4-FFF2-40B4-BE49-F238E27FC236}">
                <a16:creationId xmlns:a16="http://schemas.microsoft.com/office/drawing/2014/main" id="{33F70D11-6481-4361-B767-9DF4511E3DCB}"/>
              </a:ext>
            </a:extLst>
          </p:cNvPr>
          <p:cNvSpPr txBox="1"/>
          <p:nvPr/>
        </p:nvSpPr>
        <p:spPr>
          <a:xfrm>
            <a:off x="1370982" y="5008460"/>
            <a:ext cx="1528043" cy="707886"/>
          </a:xfrm>
          <a:prstGeom prst="rect">
            <a:avLst/>
          </a:prstGeom>
          <a:noFill/>
        </p:spPr>
        <p:txBody>
          <a:bodyPr wrap="square" rtlCol="0">
            <a:spAutoFit/>
          </a:bodyPr>
          <a:lstStyle/>
          <a:p>
            <a:pPr algn="ctr"/>
            <a:r>
              <a:rPr lang="en-US" sz="4000" b="1" dirty="0">
                <a:solidFill>
                  <a:schemeClr val="accent4"/>
                </a:solidFill>
                <a:latin typeface="+mj-lt"/>
              </a:rPr>
              <a:t>100K</a:t>
            </a:r>
          </a:p>
        </p:txBody>
      </p:sp>
      <p:sp>
        <p:nvSpPr>
          <p:cNvPr id="28" name="TextBox 27">
            <a:extLst>
              <a:ext uri="{FF2B5EF4-FFF2-40B4-BE49-F238E27FC236}">
                <a16:creationId xmlns:a16="http://schemas.microsoft.com/office/drawing/2014/main" id="{813B3BBE-1550-4009-BE48-327751D6C370}"/>
              </a:ext>
            </a:extLst>
          </p:cNvPr>
          <p:cNvSpPr txBox="1"/>
          <p:nvPr/>
        </p:nvSpPr>
        <p:spPr>
          <a:xfrm>
            <a:off x="1209806" y="5617448"/>
            <a:ext cx="1889245" cy="338554"/>
          </a:xfrm>
          <a:prstGeom prst="rect">
            <a:avLst/>
          </a:prstGeom>
          <a:noFill/>
        </p:spPr>
        <p:txBody>
          <a:bodyPr wrap="square" rtlCol="0">
            <a:spAutoFit/>
          </a:bodyPr>
          <a:lstStyle/>
          <a:p>
            <a:pPr algn="ctr"/>
            <a:r>
              <a:rPr lang="en-US" sz="1600" dirty="0">
                <a:solidFill>
                  <a:schemeClr val="bg1">
                    <a:lumMod val="65000"/>
                  </a:schemeClr>
                </a:solidFill>
                <a:latin typeface="+mj-lt"/>
              </a:rPr>
              <a:t>Insert Subtitle Here</a:t>
            </a:r>
          </a:p>
        </p:txBody>
      </p:sp>
      <p:sp>
        <p:nvSpPr>
          <p:cNvPr id="29" name="TextBox 28">
            <a:extLst>
              <a:ext uri="{FF2B5EF4-FFF2-40B4-BE49-F238E27FC236}">
                <a16:creationId xmlns:a16="http://schemas.microsoft.com/office/drawing/2014/main" id="{103313CC-7955-471A-80D2-0B90AED15AF7}"/>
              </a:ext>
            </a:extLst>
          </p:cNvPr>
          <p:cNvSpPr txBox="1"/>
          <p:nvPr/>
        </p:nvSpPr>
        <p:spPr>
          <a:xfrm>
            <a:off x="4049748" y="5008460"/>
            <a:ext cx="1528043" cy="707886"/>
          </a:xfrm>
          <a:prstGeom prst="rect">
            <a:avLst/>
          </a:prstGeom>
          <a:noFill/>
        </p:spPr>
        <p:txBody>
          <a:bodyPr wrap="square" rtlCol="0">
            <a:spAutoFit/>
          </a:bodyPr>
          <a:lstStyle/>
          <a:p>
            <a:pPr algn="ctr"/>
            <a:r>
              <a:rPr lang="en-US" sz="4000" b="1" dirty="0">
                <a:solidFill>
                  <a:schemeClr val="accent4"/>
                </a:solidFill>
                <a:latin typeface="+mj-lt"/>
              </a:rPr>
              <a:t>265+</a:t>
            </a:r>
          </a:p>
        </p:txBody>
      </p:sp>
      <p:sp>
        <p:nvSpPr>
          <p:cNvPr id="30" name="TextBox 29">
            <a:extLst>
              <a:ext uri="{FF2B5EF4-FFF2-40B4-BE49-F238E27FC236}">
                <a16:creationId xmlns:a16="http://schemas.microsoft.com/office/drawing/2014/main" id="{9DF7AA83-818B-41A6-B84A-4B939E943C60}"/>
              </a:ext>
            </a:extLst>
          </p:cNvPr>
          <p:cNvSpPr txBox="1"/>
          <p:nvPr/>
        </p:nvSpPr>
        <p:spPr>
          <a:xfrm>
            <a:off x="3888572" y="5636498"/>
            <a:ext cx="1889245" cy="338554"/>
          </a:xfrm>
          <a:prstGeom prst="rect">
            <a:avLst/>
          </a:prstGeom>
          <a:noFill/>
        </p:spPr>
        <p:txBody>
          <a:bodyPr wrap="square" rtlCol="0">
            <a:spAutoFit/>
          </a:bodyPr>
          <a:lstStyle/>
          <a:p>
            <a:pPr algn="ctr"/>
            <a:r>
              <a:rPr lang="en-US" sz="1600" dirty="0">
                <a:solidFill>
                  <a:schemeClr val="bg1">
                    <a:lumMod val="65000"/>
                  </a:schemeClr>
                </a:solidFill>
                <a:latin typeface="+mj-lt"/>
              </a:rPr>
              <a:t>Insert Subtitle Here</a:t>
            </a:r>
          </a:p>
        </p:txBody>
      </p:sp>
      <p:sp>
        <p:nvSpPr>
          <p:cNvPr id="31" name="TextBox 30">
            <a:extLst>
              <a:ext uri="{FF2B5EF4-FFF2-40B4-BE49-F238E27FC236}">
                <a16:creationId xmlns:a16="http://schemas.microsoft.com/office/drawing/2014/main" id="{DDF5FEA5-0410-432F-809B-892C42DE870D}"/>
              </a:ext>
            </a:extLst>
          </p:cNvPr>
          <p:cNvSpPr txBox="1"/>
          <p:nvPr/>
        </p:nvSpPr>
        <p:spPr>
          <a:xfrm>
            <a:off x="6638213" y="5004812"/>
            <a:ext cx="1708643" cy="707886"/>
          </a:xfrm>
          <a:prstGeom prst="rect">
            <a:avLst/>
          </a:prstGeom>
          <a:noFill/>
        </p:spPr>
        <p:txBody>
          <a:bodyPr wrap="square" rtlCol="0">
            <a:spAutoFit/>
          </a:bodyPr>
          <a:lstStyle/>
          <a:p>
            <a:pPr algn="ctr"/>
            <a:r>
              <a:rPr lang="en-US" sz="4000" b="1" dirty="0">
                <a:solidFill>
                  <a:schemeClr val="accent4"/>
                </a:solidFill>
                <a:latin typeface="+mj-lt"/>
              </a:rPr>
              <a:t>$45M</a:t>
            </a:r>
          </a:p>
        </p:txBody>
      </p:sp>
      <p:sp>
        <p:nvSpPr>
          <p:cNvPr id="32" name="TextBox 31">
            <a:extLst>
              <a:ext uri="{FF2B5EF4-FFF2-40B4-BE49-F238E27FC236}">
                <a16:creationId xmlns:a16="http://schemas.microsoft.com/office/drawing/2014/main" id="{618A2C95-DB7C-407C-93D0-7627A1F24455}"/>
              </a:ext>
            </a:extLst>
          </p:cNvPr>
          <p:cNvSpPr txBox="1"/>
          <p:nvPr/>
        </p:nvSpPr>
        <p:spPr>
          <a:xfrm>
            <a:off x="6567337" y="5617448"/>
            <a:ext cx="1889245" cy="338554"/>
          </a:xfrm>
          <a:prstGeom prst="rect">
            <a:avLst/>
          </a:prstGeom>
          <a:noFill/>
        </p:spPr>
        <p:txBody>
          <a:bodyPr wrap="square" rtlCol="0">
            <a:spAutoFit/>
          </a:bodyPr>
          <a:lstStyle/>
          <a:p>
            <a:pPr algn="ctr"/>
            <a:r>
              <a:rPr lang="en-US" sz="1600" dirty="0">
                <a:solidFill>
                  <a:schemeClr val="bg1">
                    <a:lumMod val="65000"/>
                  </a:schemeClr>
                </a:solidFill>
                <a:latin typeface="+mj-lt"/>
              </a:rPr>
              <a:t>Insert Subtitle Here</a:t>
            </a:r>
          </a:p>
        </p:txBody>
      </p:sp>
      <p:sp>
        <p:nvSpPr>
          <p:cNvPr id="33" name="TextBox 32">
            <a:extLst>
              <a:ext uri="{FF2B5EF4-FFF2-40B4-BE49-F238E27FC236}">
                <a16:creationId xmlns:a16="http://schemas.microsoft.com/office/drawing/2014/main" id="{24017840-4770-404A-857F-25931FFC15B3}"/>
              </a:ext>
            </a:extLst>
          </p:cNvPr>
          <p:cNvSpPr txBox="1"/>
          <p:nvPr/>
        </p:nvSpPr>
        <p:spPr>
          <a:xfrm>
            <a:off x="9407278" y="5008460"/>
            <a:ext cx="1528043" cy="707886"/>
          </a:xfrm>
          <a:prstGeom prst="rect">
            <a:avLst/>
          </a:prstGeom>
          <a:noFill/>
        </p:spPr>
        <p:txBody>
          <a:bodyPr wrap="square" rtlCol="0">
            <a:spAutoFit/>
          </a:bodyPr>
          <a:lstStyle/>
          <a:p>
            <a:pPr algn="ctr"/>
            <a:r>
              <a:rPr lang="en-US" sz="4000" b="1" dirty="0">
                <a:solidFill>
                  <a:schemeClr val="accent4"/>
                </a:solidFill>
                <a:latin typeface="+mj-lt"/>
              </a:rPr>
              <a:t>26+</a:t>
            </a:r>
          </a:p>
        </p:txBody>
      </p:sp>
      <p:sp>
        <p:nvSpPr>
          <p:cNvPr id="34" name="TextBox 33">
            <a:extLst>
              <a:ext uri="{FF2B5EF4-FFF2-40B4-BE49-F238E27FC236}">
                <a16:creationId xmlns:a16="http://schemas.microsoft.com/office/drawing/2014/main" id="{77EC7F43-5FFB-48FF-BB28-D4681D961AFE}"/>
              </a:ext>
            </a:extLst>
          </p:cNvPr>
          <p:cNvSpPr txBox="1"/>
          <p:nvPr/>
        </p:nvSpPr>
        <p:spPr>
          <a:xfrm>
            <a:off x="9246102" y="5617448"/>
            <a:ext cx="1889245" cy="338554"/>
          </a:xfrm>
          <a:prstGeom prst="rect">
            <a:avLst/>
          </a:prstGeom>
          <a:noFill/>
        </p:spPr>
        <p:txBody>
          <a:bodyPr wrap="square" rtlCol="0">
            <a:spAutoFit/>
          </a:bodyPr>
          <a:lstStyle/>
          <a:p>
            <a:pPr algn="ctr"/>
            <a:r>
              <a:rPr lang="en-US" sz="1600" dirty="0">
                <a:solidFill>
                  <a:schemeClr val="bg1">
                    <a:lumMod val="65000"/>
                  </a:schemeClr>
                </a:solidFill>
                <a:latin typeface="+mj-lt"/>
              </a:rPr>
              <a:t>Insert Subtitle Here</a:t>
            </a:r>
          </a:p>
        </p:txBody>
      </p:sp>
      <p:grpSp>
        <p:nvGrpSpPr>
          <p:cNvPr id="53" name="Group 52">
            <a:extLst>
              <a:ext uri="{FF2B5EF4-FFF2-40B4-BE49-F238E27FC236}">
                <a16:creationId xmlns:a16="http://schemas.microsoft.com/office/drawing/2014/main" id="{84EB2557-C661-48E9-BACA-509A01017E67}"/>
              </a:ext>
            </a:extLst>
          </p:cNvPr>
          <p:cNvGrpSpPr/>
          <p:nvPr/>
        </p:nvGrpSpPr>
        <p:grpSpPr>
          <a:xfrm>
            <a:off x="0" y="5010130"/>
            <a:ext cx="370413" cy="1345647"/>
            <a:chOff x="-972" y="5510679"/>
            <a:chExt cx="370413" cy="1345647"/>
          </a:xfrm>
        </p:grpSpPr>
        <p:sp>
          <p:nvSpPr>
            <p:cNvPr id="54" name="Rectangle 53">
              <a:extLst>
                <a:ext uri="{FF2B5EF4-FFF2-40B4-BE49-F238E27FC236}">
                  <a16:creationId xmlns:a16="http://schemas.microsoft.com/office/drawing/2014/main" id="{0C8D34E3-AA06-4DE2-9779-E95FFF9A3979}"/>
                </a:ext>
              </a:extLst>
            </p:cNvPr>
            <p:cNvSpPr/>
            <p:nvPr/>
          </p:nvSpPr>
          <p:spPr>
            <a:xfrm>
              <a:off x="-972" y="5510679"/>
              <a:ext cx="370413" cy="134564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TextBox 54">
              <a:extLst>
                <a:ext uri="{FF2B5EF4-FFF2-40B4-BE49-F238E27FC236}">
                  <a16:creationId xmlns:a16="http://schemas.microsoft.com/office/drawing/2014/main" id="{847ED0D7-FE34-422E-B356-883C802B91D3}"/>
                </a:ext>
              </a:extLst>
            </p:cNvPr>
            <p:cNvSpPr txBox="1"/>
            <p:nvPr/>
          </p:nvSpPr>
          <p:spPr>
            <a:xfrm rot="16200000">
              <a:off x="-206256" y="6029615"/>
              <a:ext cx="780984" cy="307777"/>
            </a:xfrm>
            <a:prstGeom prst="rect">
              <a:avLst/>
            </a:prstGeom>
            <a:noFill/>
          </p:spPr>
          <p:txBody>
            <a:bodyPr wrap="none" rtlCol="0">
              <a:spAutoFit/>
            </a:bodyPr>
            <a:lstStyle/>
            <a:p>
              <a:pPr algn="ctr"/>
              <a:r>
                <a:rPr lang="en-US" sz="1400" dirty="0">
                  <a:solidFill>
                    <a:schemeClr val="bg1"/>
                  </a:solidFill>
                </a:rPr>
                <a:t>creative</a:t>
              </a:r>
            </a:p>
          </p:txBody>
        </p:sp>
      </p:grpSp>
    </p:spTree>
    <p:extLst>
      <p:ext uri="{BB962C8B-B14F-4D97-AF65-F5344CB8AC3E}">
        <p14:creationId xmlns:p14="http://schemas.microsoft.com/office/powerpoint/2010/main" val="3300879258"/>
      </p:ext>
    </p:extLst>
  </p:cSld>
  <p:clrMapOvr>
    <a:masterClrMapping/>
  </p:clrMapOvr>
</p:sld>
</file>

<file path=ppt/theme/theme1.xml><?xml version="1.0" encoding="utf-8"?>
<a:theme xmlns:a="http://schemas.openxmlformats.org/drawingml/2006/main" name="Office Theme">
  <a:themeElements>
    <a:clrScheme name="Custom 10">
      <a:dk1>
        <a:sysClr val="windowText" lastClr="000000"/>
      </a:dk1>
      <a:lt1>
        <a:sysClr val="window" lastClr="FFFFFF"/>
      </a:lt1>
      <a:dk2>
        <a:srgbClr val="44546A"/>
      </a:dk2>
      <a:lt2>
        <a:srgbClr val="E7E6E6"/>
      </a:lt2>
      <a:accent1>
        <a:srgbClr val="D8D8D8"/>
      </a:accent1>
      <a:accent2>
        <a:srgbClr val="BFBFBF"/>
      </a:accent2>
      <a:accent3>
        <a:srgbClr val="A5A5A5"/>
      </a:accent3>
      <a:accent4>
        <a:srgbClr val="9966FF"/>
      </a:accent4>
      <a:accent5>
        <a:srgbClr val="BFBFBF"/>
      </a:accent5>
      <a:accent6>
        <a:srgbClr val="D8D8D8"/>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835</TotalTime>
  <Words>2172</Words>
  <Application>Microsoft Office PowerPoint</Application>
  <PresentationFormat>Widescreen</PresentationFormat>
  <Paragraphs>336</Paragraphs>
  <Slides>30</Slides>
  <Notes>8</Notes>
  <HiddenSlides>0</HiddenSlides>
  <MMClips>0</MMClips>
  <ScaleCrop>false</ScaleCrop>
  <HeadingPairs>
    <vt:vector size="6" baseType="variant">
      <vt:variant>
        <vt:lpstr>Fonts Used</vt:lpstr>
      </vt:variant>
      <vt:variant>
        <vt:i4>17</vt:i4>
      </vt:variant>
      <vt:variant>
        <vt:lpstr>Theme</vt:lpstr>
      </vt:variant>
      <vt:variant>
        <vt:i4>1</vt:i4>
      </vt:variant>
      <vt:variant>
        <vt:lpstr>Slide Titles</vt:lpstr>
      </vt:variant>
      <vt:variant>
        <vt:i4>30</vt:i4>
      </vt:variant>
    </vt:vector>
  </HeadingPairs>
  <TitlesOfParts>
    <vt:vector size="48" baseType="lpstr">
      <vt:lpstr>Aharoni</vt:lpstr>
      <vt:lpstr>Arial</vt:lpstr>
      <vt:lpstr>Arimo</vt:lpstr>
      <vt:lpstr>Bahnschrift</vt:lpstr>
      <vt:lpstr>Berlin Sans FB</vt:lpstr>
      <vt:lpstr>Calibri</vt:lpstr>
      <vt:lpstr>Calibri Light</vt:lpstr>
      <vt:lpstr>Gill Sans</vt:lpstr>
      <vt:lpstr>Helvetica Neue</vt:lpstr>
      <vt:lpstr>Lato Heavy</vt:lpstr>
      <vt:lpstr>Montserrat</vt:lpstr>
      <vt:lpstr>Montserrat Light</vt:lpstr>
      <vt:lpstr>Questrial</vt:lpstr>
      <vt:lpstr>Roboto Bk</vt:lpstr>
      <vt:lpstr>Roboto Light</vt:lpstr>
      <vt:lpstr>Segoe UI</vt:lpstr>
      <vt:lpstr>Segoe UI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Riyan</dc:creator>
  <cp:lastModifiedBy>Riyan</cp:lastModifiedBy>
  <cp:revision>78</cp:revision>
  <dcterms:created xsi:type="dcterms:W3CDTF">2018-08-29T14:41:52Z</dcterms:created>
  <dcterms:modified xsi:type="dcterms:W3CDTF">2018-08-30T13:04:13Z</dcterms:modified>
</cp:coreProperties>
</file>